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4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5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206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215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83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690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147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17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770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3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12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8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22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32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97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1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8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WordArt 31"/>
          <p:cNvSpPr>
            <a:spLocks noChangeArrowheads="1" noChangeShapeType="1" noTextEdit="1"/>
          </p:cNvSpPr>
          <p:nvPr/>
        </p:nvSpPr>
        <p:spPr bwMode="auto">
          <a:xfrm>
            <a:off x="1828800" y="914400"/>
            <a:ext cx="5295900" cy="35671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91228"/>
              </a:avLst>
            </a:prstTxWarp>
          </a:bodyPr>
          <a:lstStyle/>
          <a:p>
            <a:pPr algn="ctr"/>
            <a:r>
              <a:rPr lang="en-US" sz="7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Edwardian Script ITC"/>
              </a:rPr>
              <a:t>Welcome to our class </a:t>
            </a:r>
            <a:r>
              <a:rPr lang="en-US" sz="7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Edwardian Script ITC"/>
              </a:rPr>
              <a:t>5 </a:t>
            </a:r>
            <a:r>
              <a:rPr lang="en-US" sz="7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Edwardian Script ITC"/>
              </a:rPr>
              <a:t>A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00400" y="2057400"/>
            <a:ext cx="2286000" cy="1371600"/>
            <a:chOff x="6388" y="2214"/>
            <a:chExt cx="4680" cy="2731"/>
          </a:xfrm>
        </p:grpSpPr>
        <p:sp>
          <p:nvSpPr>
            <p:cNvPr id="5273" name="AutoShape 9"/>
            <p:cNvSpPr>
              <a:spLocks noChangeArrowheads="1"/>
            </p:cNvSpPr>
            <p:nvPr/>
          </p:nvSpPr>
          <p:spPr bwMode="auto">
            <a:xfrm>
              <a:off x="6388" y="2897"/>
              <a:ext cx="4680" cy="1707"/>
            </a:xfrm>
            <a:prstGeom prst="wave">
              <a:avLst>
                <a:gd name="adj1" fmla="val 20644"/>
                <a:gd name="adj2" fmla="val -5144"/>
              </a:avLst>
            </a:prstGeom>
            <a:solidFill>
              <a:srgbClr val="96969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>
                <a:latin typeface="Arial" charset="0"/>
              </a:endParaRP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7391" y="2214"/>
              <a:ext cx="2841" cy="2731"/>
              <a:chOff x="3888" y="1872"/>
              <a:chExt cx="3184" cy="2592"/>
            </a:xfrm>
          </p:grpSpPr>
          <p:graphicFrame>
            <p:nvGraphicFramePr>
              <p:cNvPr id="5275" name="Object 11"/>
              <p:cNvGraphicFramePr>
                <a:graphicFrameLocks noChangeAspect="1"/>
              </p:cNvGraphicFramePr>
              <p:nvPr/>
            </p:nvGraphicFramePr>
            <p:xfrm>
              <a:off x="4320" y="2675"/>
              <a:ext cx="2201" cy="17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4" r:id="rId3" imgW="751637" imgH="534924" progId="">
                      <p:embed/>
                    </p:oleObj>
                  </mc:Choice>
                  <mc:Fallback>
                    <p:oleObj r:id="rId3" imgW="751637" imgH="534924" progId="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0" y="2675"/>
                            <a:ext cx="2201" cy="178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76" name="Freeform 12"/>
              <p:cNvSpPr>
                <a:spLocks/>
              </p:cNvSpPr>
              <p:nvPr/>
            </p:nvSpPr>
            <p:spPr bwMode="auto">
              <a:xfrm>
                <a:off x="4627" y="2369"/>
                <a:ext cx="2445" cy="1237"/>
              </a:xfrm>
              <a:custGeom>
                <a:avLst/>
                <a:gdLst>
                  <a:gd name="T0" fmla="*/ 492 w 2445"/>
                  <a:gd name="T1" fmla="*/ 30 h 1237"/>
                  <a:gd name="T2" fmla="*/ 613 w 2445"/>
                  <a:gd name="T3" fmla="*/ 62 h 1237"/>
                  <a:gd name="T4" fmla="*/ 723 w 2445"/>
                  <a:gd name="T5" fmla="*/ 64 h 1237"/>
                  <a:gd name="T6" fmla="*/ 829 w 2445"/>
                  <a:gd name="T7" fmla="*/ 55 h 1237"/>
                  <a:gd name="T8" fmla="*/ 926 w 2445"/>
                  <a:gd name="T9" fmla="*/ 42 h 1237"/>
                  <a:gd name="T10" fmla="*/ 1016 w 2445"/>
                  <a:gd name="T11" fmla="*/ 40 h 1237"/>
                  <a:gd name="T12" fmla="*/ 1103 w 2445"/>
                  <a:gd name="T13" fmla="*/ 59 h 1237"/>
                  <a:gd name="T14" fmla="*/ 1185 w 2445"/>
                  <a:gd name="T15" fmla="*/ 116 h 1237"/>
                  <a:gd name="T16" fmla="*/ 1265 w 2445"/>
                  <a:gd name="T17" fmla="*/ 121 h 1237"/>
                  <a:gd name="T18" fmla="*/ 1336 w 2445"/>
                  <a:gd name="T19" fmla="*/ 62 h 1237"/>
                  <a:gd name="T20" fmla="*/ 1398 w 2445"/>
                  <a:gd name="T21" fmla="*/ 27 h 1237"/>
                  <a:gd name="T22" fmla="*/ 1457 w 2445"/>
                  <a:gd name="T23" fmla="*/ 13 h 1237"/>
                  <a:gd name="T24" fmla="*/ 1506 w 2445"/>
                  <a:gd name="T25" fmla="*/ 10 h 1237"/>
                  <a:gd name="T26" fmla="*/ 1556 w 2445"/>
                  <a:gd name="T27" fmla="*/ 20 h 1237"/>
                  <a:gd name="T28" fmla="*/ 1606 w 2445"/>
                  <a:gd name="T29" fmla="*/ 32 h 1237"/>
                  <a:gd name="T30" fmla="*/ 1662 w 2445"/>
                  <a:gd name="T31" fmla="*/ 45 h 1237"/>
                  <a:gd name="T32" fmla="*/ 1724 w 2445"/>
                  <a:gd name="T33" fmla="*/ 57 h 1237"/>
                  <a:gd name="T34" fmla="*/ 1795 w 2445"/>
                  <a:gd name="T35" fmla="*/ 59 h 1237"/>
                  <a:gd name="T36" fmla="*/ 1880 w 2445"/>
                  <a:gd name="T37" fmla="*/ 55 h 1237"/>
                  <a:gd name="T38" fmla="*/ 1975 w 2445"/>
                  <a:gd name="T39" fmla="*/ 35 h 1237"/>
                  <a:gd name="T40" fmla="*/ 2035 w 2445"/>
                  <a:gd name="T41" fmla="*/ 42 h 1237"/>
                  <a:gd name="T42" fmla="*/ 2061 w 2445"/>
                  <a:gd name="T43" fmla="*/ 99 h 1237"/>
                  <a:gd name="T44" fmla="*/ 2098 w 2445"/>
                  <a:gd name="T45" fmla="*/ 156 h 1237"/>
                  <a:gd name="T46" fmla="*/ 2134 w 2445"/>
                  <a:gd name="T47" fmla="*/ 195 h 1237"/>
                  <a:gd name="T48" fmla="*/ 2445 w 2445"/>
                  <a:gd name="T49" fmla="*/ 1178 h 1237"/>
                  <a:gd name="T50" fmla="*/ 1381 w 2445"/>
                  <a:gd name="T51" fmla="*/ 1180 h 1237"/>
                  <a:gd name="T52" fmla="*/ 1398 w 2445"/>
                  <a:gd name="T53" fmla="*/ 1198 h 1237"/>
                  <a:gd name="T54" fmla="*/ 1413 w 2445"/>
                  <a:gd name="T55" fmla="*/ 1217 h 1237"/>
                  <a:gd name="T56" fmla="*/ 1405 w 2445"/>
                  <a:gd name="T57" fmla="*/ 1235 h 1237"/>
                  <a:gd name="T58" fmla="*/ 1349 w 2445"/>
                  <a:gd name="T59" fmla="*/ 1237 h 1237"/>
                  <a:gd name="T60" fmla="*/ 1247 w 2445"/>
                  <a:gd name="T61" fmla="*/ 1237 h 1237"/>
                  <a:gd name="T62" fmla="*/ 1139 w 2445"/>
                  <a:gd name="T63" fmla="*/ 1237 h 1237"/>
                  <a:gd name="T64" fmla="*/ 1066 w 2445"/>
                  <a:gd name="T65" fmla="*/ 1237 h 1237"/>
                  <a:gd name="T66" fmla="*/ 1029 w 2445"/>
                  <a:gd name="T67" fmla="*/ 1235 h 1237"/>
                  <a:gd name="T68" fmla="*/ 1014 w 2445"/>
                  <a:gd name="T69" fmla="*/ 1217 h 1237"/>
                  <a:gd name="T70" fmla="*/ 1027 w 2445"/>
                  <a:gd name="T71" fmla="*/ 1198 h 1237"/>
                  <a:gd name="T72" fmla="*/ 1044 w 2445"/>
                  <a:gd name="T73" fmla="*/ 1180 h 1237"/>
                  <a:gd name="T74" fmla="*/ 0 w 2445"/>
                  <a:gd name="T75" fmla="*/ 1178 h 1237"/>
                  <a:gd name="T76" fmla="*/ 285 w 2445"/>
                  <a:gd name="T77" fmla="*/ 185 h 1237"/>
                  <a:gd name="T78" fmla="*/ 319 w 2445"/>
                  <a:gd name="T79" fmla="*/ 158 h 1237"/>
                  <a:gd name="T80" fmla="*/ 352 w 2445"/>
                  <a:gd name="T81" fmla="*/ 119 h 1237"/>
                  <a:gd name="T82" fmla="*/ 375 w 2445"/>
                  <a:gd name="T83" fmla="*/ 72 h 1237"/>
                  <a:gd name="T84" fmla="*/ 416 w 2445"/>
                  <a:gd name="T85" fmla="*/ 52 h 12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45"/>
                  <a:gd name="T130" fmla="*/ 0 h 1237"/>
                  <a:gd name="T131" fmla="*/ 2445 w 2445"/>
                  <a:gd name="T132" fmla="*/ 1237 h 123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45" h="1237">
                    <a:moveTo>
                      <a:pt x="427" y="0"/>
                    </a:moveTo>
                    <a:lnTo>
                      <a:pt x="492" y="30"/>
                    </a:lnTo>
                    <a:lnTo>
                      <a:pt x="552" y="50"/>
                    </a:lnTo>
                    <a:lnTo>
                      <a:pt x="613" y="62"/>
                    </a:lnTo>
                    <a:lnTo>
                      <a:pt x="669" y="67"/>
                    </a:lnTo>
                    <a:lnTo>
                      <a:pt x="723" y="64"/>
                    </a:lnTo>
                    <a:lnTo>
                      <a:pt x="777" y="62"/>
                    </a:lnTo>
                    <a:lnTo>
                      <a:pt x="829" y="55"/>
                    </a:lnTo>
                    <a:lnTo>
                      <a:pt x="878" y="47"/>
                    </a:lnTo>
                    <a:lnTo>
                      <a:pt x="926" y="42"/>
                    </a:lnTo>
                    <a:lnTo>
                      <a:pt x="971" y="40"/>
                    </a:lnTo>
                    <a:lnTo>
                      <a:pt x="1016" y="40"/>
                    </a:lnTo>
                    <a:lnTo>
                      <a:pt x="1060" y="47"/>
                    </a:lnTo>
                    <a:lnTo>
                      <a:pt x="1103" y="59"/>
                    </a:lnTo>
                    <a:lnTo>
                      <a:pt x="1144" y="82"/>
                    </a:lnTo>
                    <a:lnTo>
                      <a:pt x="1185" y="116"/>
                    </a:lnTo>
                    <a:lnTo>
                      <a:pt x="1224" y="160"/>
                    </a:lnTo>
                    <a:lnTo>
                      <a:pt x="1265" y="121"/>
                    </a:lnTo>
                    <a:lnTo>
                      <a:pt x="1301" y="87"/>
                    </a:lnTo>
                    <a:lnTo>
                      <a:pt x="1336" y="62"/>
                    </a:lnTo>
                    <a:lnTo>
                      <a:pt x="1368" y="40"/>
                    </a:lnTo>
                    <a:lnTo>
                      <a:pt x="1398" y="27"/>
                    </a:lnTo>
                    <a:lnTo>
                      <a:pt x="1429" y="18"/>
                    </a:lnTo>
                    <a:lnTo>
                      <a:pt x="1457" y="13"/>
                    </a:lnTo>
                    <a:lnTo>
                      <a:pt x="1483" y="10"/>
                    </a:lnTo>
                    <a:lnTo>
                      <a:pt x="1506" y="10"/>
                    </a:lnTo>
                    <a:lnTo>
                      <a:pt x="1530" y="15"/>
                    </a:lnTo>
                    <a:lnTo>
                      <a:pt x="1556" y="20"/>
                    </a:lnTo>
                    <a:lnTo>
                      <a:pt x="1580" y="25"/>
                    </a:lnTo>
                    <a:lnTo>
                      <a:pt x="1606" y="32"/>
                    </a:lnTo>
                    <a:lnTo>
                      <a:pt x="1634" y="40"/>
                    </a:lnTo>
                    <a:lnTo>
                      <a:pt x="1662" y="45"/>
                    </a:lnTo>
                    <a:lnTo>
                      <a:pt x="1692" y="52"/>
                    </a:lnTo>
                    <a:lnTo>
                      <a:pt x="1724" y="57"/>
                    </a:lnTo>
                    <a:lnTo>
                      <a:pt x="1759" y="59"/>
                    </a:lnTo>
                    <a:lnTo>
                      <a:pt x="1795" y="59"/>
                    </a:lnTo>
                    <a:lnTo>
                      <a:pt x="1836" y="59"/>
                    </a:lnTo>
                    <a:lnTo>
                      <a:pt x="1880" y="55"/>
                    </a:lnTo>
                    <a:lnTo>
                      <a:pt x="1925" y="47"/>
                    </a:lnTo>
                    <a:lnTo>
                      <a:pt x="1975" y="35"/>
                    </a:lnTo>
                    <a:lnTo>
                      <a:pt x="2029" y="20"/>
                    </a:lnTo>
                    <a:lnTo>
                      <a:pt x="2035" y="42"/>
                    </a:lnTo>
                    <a:lnTo>
                      <a:pt x="2048" y="69"/>
                    </a:lnTo>
                    <a:lnTo>
                      <a:pt x="2061" y="99"/>
                    </a:lnTo>
                    <a:lnTo>
                      <a:pt x="2078" y="128"/>
                    </a:lnTo>
                    <a:lnTo>
                      <a:pt x="2098" y="156"/>
                    </a:lnTo>
                    <a:lnTo>
                      <a:pt x="2117" y="180"/>
                    </a:lnTo>
                    <a:lnTo>
                      <a:pt x="2134" y="195"/>
                    </a:lnTo>
                    <a:lnTo>
                      <a:pt x="2154" y="202"/>
                    </a:lnTo>
                    <a:lnTo>
                      <a:pt x="2445" y="1178"/>
                    </a:lnTo>
                    <a:lnTo>
                      <a:pt x="1377" y="1178"/>
                    </a:lnTo>
                    <a:lnTo>
                      <a:pt x="1381" y="1180"/>
                    </a:lnTo>
                    <a:lnTo>
                      <a:pt x="1388" y="1188"/>
                    </a:lnTo>
                    <a:lnTo>
                      <a:pt x="1398" y="1198"/>
                    </a:lnTo>
                    <a:lnTo>
                      <a:pt x="1407" y="1208"/>
                    </a:lnTo>
                    <a:lnTo>
                      <a:pt x="1413" y="1217"/>
                    </a:lnTo>
                    <a:lnTo>
                      <a:pt x="1413" y="1227"/>
                    </a:lnTo>
                    <a:lnTo>
                      <a:pt x="1405" y="1235"/>
                    </a:lnTo>
                    <a:lnTo>
                      <a:pt x="1383" y="1237"/>
                    </a:lnTo>
                    <a:lnTo>
                      <a:pt x="1349" y="1237"/>
                    </a:lnTo>
                    <a:lnTo>
                      <a:pt x="1301" y="1237"/>
                    </a:lnTo>
                    <a:lnTo>
                      <a:pt x="1247" y="1237"/>
                    </a:lnTo>
                    <a:lnTo>
                      <a:pt x="1191" y="1237"/>
                    </a:lnTo>
                    <a:lnTo>
                      <a:pt x="1139" y="1237"/>
                    </a:lnTo>
                    <a:lnTo>
                      <a:pt x="1096" y="1237"/>
                    </a:lnTo>
                    <a:lnTo>
                      <a:pt x="1066" y="1237"/>
                    </a:lnTo>
                    <a:lnTo>
                      <a:pt x="1055" y="1237"/>
                    </a:lnTo>
                    <a:lnTo>
                      <a:pt x="1029" y="1235"/>
                    </a:lnTo>
                    <a:lnTo>
                      <a:pt x="1016" y="1227"/>
                    </a:lnTo>
                    <a:lnTo>
                      <a:pt x="1014" y="1217"/>
                    </a:lnTo>
                    <a:lnTo>
                      <a:pt x="1019" y="1208"/>
                    </a:lnTo>
                    <a:lnTo>
                      <a:pt x="1027" y="1198"/>
                    </a:lnTo>
                    <a:lnTo>
                      <a:pt x="1038" y="1188"/>
                    </a:lnTo>
                    <a:lnTo>
                      <a:pt x="1044" y="1180"/>
                    </a:lnTo>
                    <a:lnTo>
                      <a:pt x="1049" y="1178"/>
                    </a:lnTo>
                    <a:lnTo>
                      <a:pt x="0" y="1178"/>
                    </a:lnTo>
                    <a:lnTo>
                      <a:pt x="270" y="190"/>
                    </a:lnTo>
                    <a:lnTo>
                      <a:pt x="285" y="185"/>
                    </a:lnTo>
                    <a:lnTo>
                      <a:pt x="302" y="175"/>
                    </a:lnTo>
                    <a:lnTo>
                      <a:pt x="319" y="158"/>
                    </a:lnTo>
                    <a:lnTo>
                      <a:pt x="337" y="141"/>
                    </a:lnTo>
                    <a:lnTo>
                      <a:pt x="352" y="119"/>
                    </a:lnTo>
                    <a:lnTo>
                      <a:pt x="365" y="96"/>
                    </a:lnTo>
                    <a:lnTo>
                      <a:pt x="375" y="72"/>
                    </a:lnTo>
                    <a:lnTo>
                      <a:pt x="384" y="50"/>
                    </a:lnTo>
                    <a:lnTo>
                      <a:pt x="416" y="52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" name="Freeform 13"/>
              <p:cNvSpPr>
                <a:spLocks/>
              </p:cNvSpPr>
              <p:nvPr/>
            </p:nvSpPr>
            <p:spPr bwMode="auto">
              <a:xfrm>
                <a:off x="5680" y="3493"/>
                <a:ext cx="317" cy="89"/>
              </a:xfrm>
              <a:custGeom>
                <a:avLst/>
                <a:gdLst>
                  <a:gd name="T0" fmla="*/ 0 w 317"/>
                  <a:gd name="T1" fmla="*/ 89 h 89"/>
                  <a:gd name="T2" fmla="*/ 317 w 317"/>
                  <a:gd name="T3" fmla="*/ 89 h 89"/>
                  <a:gd name="T4" fmla="*/ 298 w 317"/>
                  <a:gd name="T5" fmla="*/ 79 h 89"/>
                  <a:gd name="T6" fmla="*/ 278 w 317"/>
                  <a:gd name="T7" fmla="*/ 66 h 89"/>
                  <a:gd name="T8" fmla="*/ 259 w 317"/>
                  <a:gd name="T9" fmla="*/ 52 h 89"/>
                  <a:gd name="T10" fmla="*/ 242 w 317"/>
                  <a:gd name="T11" fmla="*/ 37 h 89"/>
                  <a:gd name="T12" fmla="*/ 225 w 317"/>
                  <a:gd name="T13" fmla="*/ 22 h 89"/>
                  <a:gd name="T14" fmla="*/ 207 w 317"/>
                  <a:gd name="T15" fmla="*/ 10 h 89"/>
                  <a:gd name="T16" fmla="*/ 190 w 317"/>
                  <a:gd name="T17" fmla="*/ 2 h 89"/>
                  <a:gd name="T18" fmla="*/ 171 w 317"/>
                  <a:gd name="T19" fmla="*/ 0 h 89"/>
                  <a:gd name="T20" fmla="*/ 143 w 317"/>
                  <a:gd name="T21" fmla="*/ 2 h 89"/>
                  <a:gd name="T22" fmla="*/ 117 w 317"/>
                  <a:gd name="T23" fmla="*/ 12 h 89"/>
                  <a:gd name="T24" fmla="*/ 95 w 317"/>
                  <a:gd name="T25" fmla="*/ 24 h 89"/>
                  <a:gd name="T26" fmla="*/ 76 w 317"/>
                  <a:gd name="T27" fmla="*/ 37 h 89"/>
                  <a:gd name="T28" fmla="*/ 56 w 317"/>
                  <a:gd name="T29" fmla="*/ 54 h 89"/>
                  <a:gd name="T30" fmla="*/ 39 w 317"/>
                  <a:gd name="T31" fmla="*/ 66 h 89"/>
                  <a:gd name="T32" fmla="*/ 20 w 317"/>
                  <a:gd name="T33" fmla="*/ 79 h 89"/>
                  <a:gd name="T34" fmla="*/ 0 w 317"/>
                  <a:gd name="T35" fmla="*/ 89 h 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7"/>
                  <a:gd name="T55" fmla="*/ 0 h 89"/>
                  <a:gd name="T56" fmla="*/ 317 w 317"/>
                  <a:gd name="T57" fmla="*/ 89 h 8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7" h="89">
                    <a:moveTo>
                      <a:pt x="0" y="89"/>
                    </a:moveTo>
                    <a:lnTo>
                      <a:pt x="317" y="89"/>
                    </a:lnTo>
                    <a:lnTo>
                      <a:pt x="298" y="79"/>
                    </a:lnTo>
                    <a:lnTo>
                      <a:pt x="278" y="66"/>
                    </a:lnTo>
                    <a:lnTo>
                      <a:pt x="259" y="52"/>
                    </a:lnTo>
                    <a:lnTo>
                      <a:pt x="242" y="37"/>
                    </a:lnTo>
                    <a:lnTo>
                      <a:pt x="225" y="22"/>
                    </a:lnTo>
                    <a:lnTo>
                      <a:pt x="207" y="10"/>
                    </a:lnTo>
                    <a:lnTo>
                      <a:pt x="190" y="2"/>
                    </a:lnTo>
                    <a:lnTo>
                      <a:pt x="171" y="0"/>
                    </a:lnTo>
                    <a:lnTo>
                      <a:pt x="143" y="2"/>
                    </a:lnTo>
                    <a:lnTo>
                      <a:pt x="117" y="12"/>
                    </a:lnTo>
                    <a:lnTo>
                      <a:pt x="95" y="24"/>
                    </a:lnTo>
                    <a:lnTo>
                      <a:pt x="76" y="37"/>
                    </a:lnTo>
                    <a:lnTo>
                      <a:pt x="56" y="54"/>
                    </a:lnTo>
                    <a:lnTo>
                      <a:pt x="39" y="66"/>
                    </a:lnTo>
                    <a:lnTo>
                      <a:pt x="20" y="7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8" name="Freeform 14"/>
              <p:cNvSpPr>
                <a:spLocks/>
              </p:cNvSpPr>
              <p:nvPr/>
            </p:nvSpPr>
            <p:spPr bwMode="auto">
              <a:xfrm>
                <a:off x="4683" y="2517"/>
                <a:ext cx="304" cy="936"/>
              </a:xfrm>
              <a:custGeom>
                <a:avLst/>
                <a:gdLst>
                  <a:gd name="T0" fmla="*/ 240 w 304"/>
                  <a:gd name="T1" fmla="*/ 69 h 936"/>
                  <a:gd name="T2" fmla="*/ 0 w 304"/>
                  <a:gd name="T3" fmla="*/ 936 h 936"/>
                  <a:gd name="T4" fmla="*/ 15 w 304"/>
                  <a:gd name="T5" fmla="*/ 927 h 936"/>
                  <a:gd name="T6" fmla="*/ 32 w 304"/>
                  <a:gd name="T7" fmla="*/ 912 h 936"/>
                  <a:gd name="T8" fmla="*/ 50 w 304"/>
                  <a:gd name="T9" fmla="*/ 892 h 936"/>
                  <a:gd name="T10" fmla="*/ 69 w 304"/>
                  <a:gd name="T11" fmla="*/ 872 h 936"/>
                  <a:gd name="T12" fmla="*/ 86 w 304"/>
                  <a:gd name="T13" fmla="*/ 850 h 936"/>
                  <a:gd name="T14" fmla="*/ 104 w 304"/>
                  <a:gd name="T15" fmla="*/ 830 h 936"/>
                  <a:gd name="T16" fmla="*/ 119 w 304"/>
                  <a:gd name="T17" fmla="*/ 808 h 936"/>
                  <a:gd name="T18" fmla="*/ 130 w 304"/>
                  <a:gd name="T19" fmla="*/ 789 h 936"/>
                  <a:gd name="T20" fmla="*/ 304 w 304"/>
                  <a:gd name="T21" fmla="*/ 0 h 936"/>
                  <a:gd name="T22" fmla="*/ 300 w 304"/>
                  <a:gd name="T23" fmla="*/ 8 h 936"/>
                  <a:gd name="T24" fmla="*/ 294 w 304"/>
                  <a:gd name="T25" fmla="*/ 17 h 936"/>
                  <a:gd name="T26" fmla="*/ 285 w 304"/>
                  <a:gd name="T27" fmla="*/ 27 h 936"/>
                  <a:gd name="T28" fmla="*/ 278 w 304"/>
                  <a:gd name="T29" fmla="*/ 37 h 936"/>
                  <a:gd name="T30" fmla="*/ 268 w 304"/>
                  <a:gd name="T31" fmla="*/ 47 h 936"/>
                  <a:gd name="T32" fmla="*/ 259 w 304"/>
                  <a:gd name="T33" fmla="*/ 54 h 936"/>
                  <a:gd name="T34" fmla="*/ 250 w 304"/>
                  <a:gd name="T35" fmla="*/ 62 h 936"/>
                  <a:gd name="T36" fmla="*/ 240 w 304"/>
                  <a:gd name="T37" fmla="*/ 69 h 9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4"/>
                  <a:gd name="T58" fmla="*/ 0 h 936"/>
                  <a:gd name="T59" fmla="*/ 304 w 304"/>
                  <a:gd name="T60" fmla="*/ 936 h 9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4" h="936">
                    <a:moveTo>
                      <a:pt x="240" y="69"/>
                    </a:moveTo>
                    <a:lnTo>
                      <a:pt x="0" y="936"/>
                    </a:lnTo>
                    <a:lnTo>
                      <a:pt x="15" y="927"/>
                    </a:lnTo>
                    <a:lnTo>
                      <a:pt x="32" y="912"/>
                    </a:lnTo>
                    <a:lnTo>
                      <a:pt x="50" y="892"/>
                    </a:lnTo>
                    <a:lnTo>
                      <a:pt x="69" y="872"/>
                    </a:lnTo>
                    <a:lnTo>
                      <a:pt x="86" y="850"/>
                    </a:lnTo>
                    <a:lnTo>
                      <a:pt x="104" y="830"/>
                    </a:lnTo>
                    <a:lnTo>
                      <a:pt x="119" y="808"/>
                    </a:lnTo>
                    <a:lnTo>
                      <a:pt x="130" y="789"/>
                    </a:lnTo>
                    <a:lnTo>
                      <a:pt x="304" y="0"/>
                    </a:lnTo>
                    <a:lnTo>
                      <a:pt x="300" y="8"/>
                    </a:lnTo>
                    <a:lnTo>
                      <a:pt x="294" y="17"/>
                    </a:lnTo>
                    <a:lnTo>
                      <a:pt x="285" y="27"/>
                    </a:lnTo>
                    <a:lnTo>
                      <a:pt x="278" y="37"/>
                    </a:lnTo>
                    <a:lnTo>
                      <a:pt x="268" y="47"/>
                    </a:lnTo>
                    <a:lnTo>
                      <a:pt x="259" y="54"/>
                    </a:lnTo>
                    <a:lnTo>
                      <a:pt x="250" y="62"/>
                    </a:lnTo>
                    <a:lnTo>
                      <a:pt x="240" y="69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9" name="Freeform 15"/>
              <p:cNvSpPr>
                <a:spLocks/>
              </p:cNvSpPr>
              <p:nvPr/>
            </p:nvSpPr>
            <p:spPr bwMode="auto">
              <a:xfrm>
                <a:off x="5859" y="3259"/>
                <a:ext cx="1006" cy="207"/>
              </a:xfrm>
              <a:custGeom>
                <a:avLst/>
                <a:gdLst>
                  <a:gd name="T0" fmla="*/ 0 w 1006"/>
                  <a:gd name="T1" fmla="*/ 145 h 207"/>
                  <a:gd name="T2" fmla="*/ 56 w 1006"/>
                  <a:gd name="T3" fmla="*/ 88 h 207"/>
                  <a:gd name="T4" fmla="*/ 119 w 1006"/>
                  <a:gd name="T5" fmla="*/ 47 h 207"/>
                  <a:gd name="T6" fmla="*/ 184 w 1006"/>
                  <a:gd name="T7" fmla="*/ 19 h 207"/>
                  <a:gd name="T8" fmla="*/ 251 w 1006"/>
                  <a:gd name="T9" fmla="*/ 5 h 207"/>
                  <a:gd name="T10" fmla="*/ 322 w 1006"/>
                  <a:gd name="T11" fmla="*/ 0 h 207"/>
                  <a:gd name="T12" fmla="*/ 393 w 1006"/>
                  <a:gd name="T13" fmla="*/ 2 h 207"/>
                  <a:gd name="T14" fmla="*/ 464 w 1006"/>
                  <a:gd name="T15" fmla="*/ 12 h 207"/>
                  <a:gd name="T16" fmla="*/ 535 w 1006"/>
                  <a:gd name="T17" fmla="*/ 24 h 207"/>
                  <a:gd name="T18" fmla="*/ 604 w 1006"/>
                  <a:gd name="T19" fmla="*/ 42 h 207"/>
                  <a:gd name="T20" fmla="*/ 671 w 1006"/>
                  <a:gd name="T21" fmla="*/ 61 h 207"/>
                  <a:gd name="T22" fmla="*/ 736 w 1006"/>
                  <a:gd name="T23" fmla="*/ 79 h 207"/>
                  <a:gd name="T24" fmla="*/ 797 w 1006"/>
                  <a:gd name="T25" fmla="*/ 93 h 207"/>
                  <a:gd name="T26" fmla="*/ 853 w 1006"/>
                  <a:gd name="T27" fmla="*/ 103 h 207"/>
                  <a:gd name="T28" fmla="*/ 904 w 1006"/>
                  <a:gd name="T29" fmla="*/ 108 h 207"/>
                  <a:gd name="T30" fmla="*/ 950 w 1006"/>
                  <a:gd name="T31" fmla="*/ 103 h 207"/>
                  <a:gd name="T32" fmla="*/ 986 w 1006"/>
                  <a:gd name="T33" fmla="*/ 91 h 207"/>
                  <a:gd name="T34" fmla="*/ 1006 w 1006"/>
                  <a:gd name="T35" fmla="*/ 123 h 207"/>
                  <a:gd name="T36" fmla="*/ 961 w 1006"/>
                  <a:gd name="T37" fmla="*/ 140 h 207"/>
                  <a:gd name="T38" fmla="*/ 913 w 1006"/>
                  <a:gd name="T39" fmla="*/ 145 h 207"/>
                  <a:gd name="T40" fmla="*/ 861 w 1006"/>
                  <a:gd name="T41" fmla="*/ 143 h 207"/>
                  <a:gd name="T42" fmla="*/ 807 w 1006"/>
                  <a:gd name="T43" fmla="*/ 135 h 207"/>
                  <a:gd name="T44" fmla="*/ 751 w 1006"/>
                  <a:gd name="T45" fmla="*/ 123 h 207"/>
                  <a:gd name="T46" fmla="*/ 693 w 1006"/>
                  <a:gd name="T47" fmla="*/ 106 h 207"/>
                  <a:gd name="T48" fmla="*/ 633 w 1006"/>
                  <a:gd name="T49" fmla="*/ 91 h 207"/>
                  <a:gd name="T50" fmla="*/ 568 w 1006"/>
                  <a:gd name="T51" fmla="*/ 74 h 207"/>
                  <a:gd name="T52" fmla="*/ 503 w 1006"/>
                  <a:gd name="T53" fmla="*/ 61 h 207"/>
                  <a:gd name="T54" fmla="*/ 436 w 1006"/>
                  <a:gd name="T55" fmla="*/ 54 h 207"/>
                  <a:gd name="T56" fmla="*/ 367 w 1006"/>
                  <a:gd name="T57" fmla="*/ 51 h 207"/>
                  <a:gd name="T58" fmla="*/ 296 w 1006"/>
                  <a:gd name="T59" fmla="*/ 59 h 207"/>
                  <a:gd name="T60" fmla="*/ 225 w 1006"/>
                  <a:gd name="T61" fmla="*/ 76 h 207"/>
                  <a:gd name="T62" fmla="*/ 151 w 1006"/>
                  <a:gd name="T63" fmla="*/ 106 h 207"/>
                  <a:gd name="T64" fmla="*/ 76 w 1006"/>
                  <a:gd name="T65" fmla="*/ 148 h 207"/>
                  <a:gd name="T66" fmla="*/ 0 w 1006"/>
                  <a:gd name="T67" fmla="*/ 207 h 207"/>
                  <a:gd name="T68" fmla="*/ 2 w 1006"/>
                  <a:gd name="T69" fmla="*/ 194 h 207"/>
                  <a:gd name="T70" fmla="*/ 2 w 1006"/>
                  <a:gd name="T71" fmla="*/ 180 h 207"/>
                  <a:gd name="T72" fmla="*/ 2 w 1006"/>
                  <a:gd name="T73" fmla="*/ 162 h 207"/>
                  <a:gd name="T74" fmla="*/ 0 w 1006"/>
                  <a:gd name="T75" fmla="*/ 145 h 20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06"/>
                  <a:gd name="T115" fmla="*/ 0 h 207"/>
                  <a:gd name="T116" fmla="*/ 1006 w 1006"/>
                  <a:gd name="T117" fmla="*/ 207 h 20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06" h="207">
                    <a:moveTo>
                      <a:pt x="0" y="145"/>
                    </a:moveTo>
                    <a:lnTo>
                      <a:pt x="56" y="88"/>
                    </a:lnTo>
                    <a:lnTo>
                      <a:pt x="119" y="47"/>
                    </a:lnTo>
                    <a:lnTo>
                      <a:pt x="184" y="19"/>
                    </a:lnTo>
                    <a:lnTo>
                      <a:pt x="251" y="5"/>
                    </a:lnTo>
                    <a:lnTo>
                      <a:pt x="322" y="0"/>
                    </a:lnTo>
                    <a:lnTo>
                      <a:pt x="393" y="2"/>
                    </a:lnTo>
                    <a:lnTo>
                      <a:pt x="464" y="12"/>
                    </a:lnTo>
                    <a:lnTo>
                      <a:pt x="535" y="24"/>
                    </a:lnTo>
                    <a:lnTo>
                      <a:pt x="604" y="42"/>
                    </a:lnTo>
                    <a:lnTo>
                      <a:pt x="671" y="61"/>
                    </a:lnTo>
                    <a:lnTo>
                      <a:pt x="736" y="79"/>
                    </a:lnTo>
                    <a:lnTo>
                      <a:pt x="797" y="93"/>
                    </a:lnTo>
                    <a:lnTo>
                      <a:pt x="853" y="103"/>
                    </a:lnTo>
                    <a:lnTo>
                      <a:pt x="904" y="108"/>
                    </a:lnTo>
                    <a:lnTo>
                      <a:pt x="950" y="103"/>
                    </a:lnTo>
                    <a:lnTo>
                      <a:pt x="986" y="91"/>
                    </a:lnTo>
                    <a:lnTo>
                      <a:pt x="1006" y="123"/>
                    </a:lnTo>
                    <a:lnTo>
                      <a:pt x="961" y="140"/>
                    </a:lnTo>
                    <a:lnTo>
                      <a:pt x="913" y="145"/>
                    </a:lnTo>
                    <a:lnTo>
                      <a:pt x="861" y="143"/>
                    </a:lnTo>
                    <a:lnTo>
                      <a:pt x="807" y="135"/>
                    </a:lnTo>
                    <a:lnTo>
                      <a:pt x="751" y="123"/>
                    </a:lnTo>
                    <a:lnTo>
                      <a:pt x="693" y="106"/>
                    </a:lnTo>
                    <a:lnTo>
                      <a:pt x="633" y="91"/>
                    </a:lnTo>
                    <a:lnTo>
                      <a:pt x="568" y="74"/>
                    </a:lnTo>
                    <a:lnTo>
                      <a:pt x="503" y="61"/>
                    </a:lnTo>
                    <a:lnTo>
                      <a:pt x="436" y="54"/>
                    </a:lnTo>
                    <a:lnTo>
                      <a:pt x="367" y="51"/>
                    </a:lnTo>
                    <a:lnTo>
                      <a:pt x="296" y="59"/>
                    </a:lnTo>
                    <a:lnTo>
                      <a:pt x="225" y="76"/>
                    </a:lnTo>
                    <a:lnTo>
                      <a:pt x="151" y="106"/>
                    </a:lnTo>
                    <a:lnTo>
                      <a:pt x="76" y="148"/>
                    </a:lnTo>
                    <a:lnTo>
                      <a:pt x="0" y="207"/>
                    </a:lnTo>
                    <a:lnTo>
                      <a:pt x="2" y="194"/>
                    </a:lnTo>
                    <a:lnTo>
                      <a:pt x="2" y="180"/>
                    </a:lnTo>
                    <a:lnTo>
                      <a:pt x="2" y="162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0" name="Freeform 16"/>
              <p:cNvSpPr>
                <a:spLocks/>
              </p:cNvSpPr>
              <p:nvPr/>
            </p:nvSpPr>
            <p:spPr bwMode="auto">
              <a:xfrm>
                <a:off x="5876" y="3338"/>
                <a:ext cx="1120" cy="189"/>
              </a:xfrm>
              <a:custGeom>
                <a:avLst/>
                <a:gdLst>
                  <a:gd name="T0" fmla="*/ 0 w 1120"/>
                  <a:gd name="T1" fmla="*/ 140 h 189"/>
                  <a:gd name="T2" fmla="*/ 74 w 1120"/>
                  <a:gd name="T3" fmla="*/ 86 h 189"/>
                  <a:gd name="T4" fmla="*/ 145 w 1120"/>
                  <a:gd name="T5" fmla="*/ 46 h 189"/>
                  <a:gd name="T6" fmla="*/ 216 w 1120"/>
                  <a:gd name="T7" fmla="*/ 19 h 189"/>
                  <a:gd name="T8" fmla="*/ 285 w 1120"/>
                  <a:gd name="T9" fmla="*/ 5 h 189"/>
                  <a:gd name="T10" fmla="*/ 354 w 1120"/>
                  <a:gd name="T11" fmla="*/ 0 h 189"/>
                  <a:gd name="T12" fmla="*/ 421 w 1120"/>
                  <a:gd name="T13" fmla="*/ 2 h 189"/>
                  <a:gd name="T14" fmla="*/ 488 w 1120"/>
                  <a:gd name="T15" fmla="*/ 9 h 189"/>
                  <a:gd name="T16" fmla="*/ 553 w 1120"/>
                  <a:gd name="T17" fmla="*/ 22 h 189"/>
                  <a:gd name="T18" fmla="*/ 616 w 1120"/>
                  <a:gd name="T19" fmla="*/ 37 h 189"/>
                  <a:gd name="T20" fmla="*/ 676 w 1120"/>
                  <a:gd name="T21" fmla="*/ 51 h 189"/>
                  <a:gd name="T22" fmla="*/ 736 w 1120"/>
                  <a:gd name="T23" fmla="*/ 66 h 189"/>
                  <a:gd name="T24" fmla="*/ 792 w 1120"/>
                  <a:gd name="T25" fmla="*/ 78 h 189"/>
                  <a:gd name="T26" fmla="*/ 849 w 1120"/>
                  <a:gd name="T27" fmla="*/ 86 h 189"/>
                  <a:gd name="T28" fmla="*/ 900 w 1120"/>
                  <a:gd name="T29" fmla="*/ 86 h 189"/>
                  <a:gd name="T30" fmla="*/ 952 w 1120"/>
                  <a:gd name="T31" fmla="*/ 76 h 189"/>
                  <a:gd name="T32" fmla="*/ 1000 w 1120"/>
                  <a:gd name="T33" fmla="*/ 59 h 189"/>
                  <a:gd name="T34" fmla="*/ 1010 w 1120"/>
                  <a:gd name="T35" fmla="*/ 69 h 189"/>
                  <a:gd name="T36" fmla="*/ 1021 w 1120"/>
                  <a:gd name="T37" fmla="*/ 81 h 189"/>
                  <a:gd name="T38" fmla="*/ 1034 w 1120"/>
                  <a:gd name="T39" fmla="*/ 96 h 189"/>
                  <a:gd name="T40" fmla="*/ 1051 w 1120"/>
                  <a:gd name="T41" fmla="*/ 113 h 189"/>
                  <a:gd name="T42" fmla="*/ 1067 w 1120"/>
                  <a:gd name="T43" fmla="*/ 130 h 189"/>
                  <a:gd name="T44" fmla="*/ 1084 w 1120"/>
                  <a:gd name="T45" fmla="*/ 145 h 189"/>
                  <a:gd name="T46" fmla="*/ 1101 w 1120"/>
                  <a:gd name="T47" fmla="*/ 160 h 189"/>
                  <a:gd name="T48" fmla="*/ 1120 w 1120"/>
                  <a:gd name="T49" fmla="*/ 170 h 189"/>
                  <a:gd name="T50" fmla="*/ 533 w 1120"/>
                  <a:gd name="T51" fmla="*/ 170 h 189"/>
                  <a:gd name="T52" fmla="*/ 521 w 1120"/>
                  <a:gd name="T53" fmla="*/ 157 h 189"/>
                  <a:gd name="T54" fmla="*/ 503 w 1120"/>
                  <a:gd name="T55" fmla="*/ 145 h 189"/>
                  <a:gd name="T56" fmla="*/ 480 w 1120"/>
                  <a:gd name="T57" fmla="*/ 133 h 189"/>
                  <a:gd name="T58" fmla="*/ 456 w 1120"/>
                  <a:gd name="T59" fmla="*/ 125 h 189"/>
                  <a:gd name="T60" fmla="*/ 426 w 1120"/>
                  <a:gd name="T61" fmla="*/ 115 h 189"/>
                  <a:gd name="T62" fmla="*/ 395 w 1120"/>
                  <a:gd name="T63" fmla="*/ 110 h 189"/>
                  <a:gd name="T64" fmla="*/ 361 w 1120"/>
                  <a:gd name="T65" fmla="*/ 108 h 189"/>
                  <a:gd name="T66" fmla="*/ 328 w 1120"/>
                  <a:gd name="T67" fmla="*/ 106 h 189"/>
                  <a:gd name="T68" fmla="*/ 292 w 1120"/>
                  <a:gd name="T69" fmla="*/ 106 h 189"/>
                  <a:gd name="T70" fmla="*/ 257 w 1120"/>
                  <a:gd name="T71" fmla="*/ 110 h 189"/>
                  <a:gd name="T72" fmla="*/ 223 w 1120"/>
                  <a:gd name="T73" fmla="*/ 115 h 189"/>
                  <a:gd name="T74" fmla="*/ 190 w 1120"/>
                  <a:gd name="T75" fmla="*/ 123 h 189"/>
                  <a:gd name="T76" fmla="*/ 158 w 1120"/>
                  <a:gd name="T77" fmla="*/ 135 h 189"/>
                  <a:gd name="T78" fmla="*/ 128 w 1120"/>
                  <a:gd name="T79" fmla="*/ 150 h 189"/>
                  <a:gd name="T80" fmla="*/ 102 w 1120"/>
                  <a:gd name="T81" fmla="*/ 167 h 189"/>
                  <a:gd name="T82" fmla="*/ 78 w 1120"/>
                  <a:gd name="T83" fmla="*/ 189 h 189"/>
                  <a:gd name="T84" fmla="*/ 72 w 1120"/>
                  <a:gd name="T85" fmla="*/ 182 h 189"/>
                  <a:gd name="T86" fmla="*/ 63 w 1120"/>
                  <a:gd name="T87" fmla="*/ 175 h 189"/>
                  <a:gd name="T88" fmla="*/ 54 w 1120"/>
                  <a:gd name="T89" fmla="*/ 170 h 189"/>
                  <a:gd name="T90" fmla="*/ 46 w 1120"/>
                  <a:gd name="T91" fmla="*/ 162 h 189"/>
                  <a:gd name="T92" fmla="*/ 35 w 1120"/>
                  <a:gd name="T93" fmla="*/ 155 h 189"/>
                  <a:gd name="T94" fmla="*/ 26 w 1120"/>
                  <a:gd name="T95" fmla="*/ 150 h 189"/>
                  <a:gd name="T96" fmla="*/ 13 w 1120"/>
                  <a:gd name="T97" fmla="*/ 145 h 189"/>
                  <a:gd name="T98" fmla="*/ 0 w 1120"/>
                  <a:gd name="T99" fmla="*/ 140 h 18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20"/>
                  <a:gd name="T151" fmla="*/ 0 h 189"/>
                  <a:gd name="T152" fmla="*/ 1120 w 1120"/>
                  <a:gd name="T153" fmla="*/ 189 h 18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20" h="189">
                    <a:moveTo>
                      <a:pt x="0" y="140"/>
                    </a:moveTo>
                    <a:lnTo>
                      <a:pt x="74" y="86"/>
                    </a:lnTo>
                    <a:lnTo>
                      <a:pt x="145" y="46"/>
                    </a:lnTo>
                    <a:lnTo>
                      <a:pt x="216" y="19"/>
                    </a:lnTo>
                    <a:lnTo>
                      <a:pt x="285" y="5"/>
                    </a:lnTo>
                    <a:lnTo>
                      <a:pt x="354" y="0"/>
                    </a:lnTo>
                    <a:lnTo>
                      <a:pt x="421" y="2"/>
                    </a:lnTo>
                    <a:lnTo>
                      <a:pt x="488" y="9"/>
                    </a:lnTo>
                    <a:lnTo>
                      <a:pt x="553" y="22"/>
                    </a:lnTo>
                    <a:lnTo>
                      <a:pt x="616" y="37"/>
                    </a:lnTo>
                    <a:lnTo>
                      <a:pt x="676" y="51"/>
                    </a:lnTo>
                    <a:lnTo>
                      <a:pt x="736" y="66"/>
                    </a:lnTo>
                    <a:lnTo>
                      <a:pt x="792" y="78"/>
                    </a:lnTo>
                    <a:lnTo>
                      <a:pt x="849" y="86"/>
                    </a:lnTo>
                    <a:lnTo>
                      <a:pt x="900" y="86"/>
                    </a:lnTo>
                    <a:lnTo>
                      <a:pt x="952" y="76"/>
                    </a:lnTo>
                    <a:lnTo>
                      <a:pt x="1000" y="59"/>
                    </a:lnTo>
                    <a:lnTo>
                      <a:pt x="1010" y="69"/>
                    </a:lnTo>
                    <a:lnTo>
                      <a:pt x="1021" y="81"/>
                    </a:lnTo>
                    <a:lnTo>
                      <a:pt x="1034" y="96"/>
                    </a:lnTo>
                    <a:lnTo>
                      <a:pt x="1051" y="113"/>
                    </a:lnTo>
                    <a:lnTo>
                      <a:pt x="1067" y="130"/>
                    </a:lnTo>
                    <a:lnTo>
                      <a:pt x="1084" y="145"/>
                    </a:lnTo>
                    <a:lnTo>
                      <a:pt x="1101" y="160"/>
                    </a:lnTo>
                    <a:lnTo>
                      <a:pt x="1120" y="170"/>
                    </a:lnTo>
                    <a:lnTo>
                      <a:pt x="533" y="170"/>
                    </a:lnTo>
                    <a:lnTo>
                      <a:pt x="521" y="157"/>
                    </a:lnTo>
                    <a:lnTo>
                      <a:pt x="503" y="145"/>
                    </a:lnTo>
                    <a:lnTo>
                      <a:pt x="480" y="133"/>
                    </a:lnTo>
                    <a:lnTo>
                      <a:pt x="456" y="125"/>
                    </a:lnTo>
                    <a:lnTo>
                      <a:pt x="426" y="115"/>
                    </a:lnTo>
                    <a:lnTo>
                      <a:pt x="395" y="110"/>
                    </a:lnTo>
                    <a:lnTo>
                      <a:pt x="361" y="108"/>
                    </a:lnTo>
                    <a:lnTo>
                      <a:pt x="328" y="106"/>
                    </a:lnTo>
                    <a:lnTo>
                      <a:pt x="292" y="106"/>
                    </a:lnTo>
                    <a:lnTo>
                      <a:pt x="257" y="110"/>
                    </a:lnTo>
                    <a:lnTo>
                      <a:pt x="223" y="115"/>
                    </a:lnTo>
                    <a:lnTo>
                      <a:pt x="190" y="123"/>
                    </a:lnTo>
                    <a:lnTo>
                      <a:pt x="158" y="135"/>
                    </a:lnTo>
                    <a:lnTo>
                      <a:pt x="128" y="150"/>
                    </a:lnTo>
                    <a:lnTo>
                      <a:pt x="102" y="167"/>
                    </a:lnTo>
                    <a:lnTo>
                      <a:pt x="78" y="189"/>
                    </a:lnTo>
                    <a:lnTo>
                      <a:pt x="72" y="182"/>
                    </a:lnTo>
                    <a:lnTo>
                      <a:pt x="63" y="175"/>
                    </a:lnTo>
                    <a:lnTo>
                      <a:pt x="54" y="170"/>
                    </a:lnTo>
                    <a:lnTo>
                      <a:pt x="46" y="162"/>
                    </a:lnTo>
                    <a:lnTo>
                      <a:pt x="35" y="155"/>
                    </a:lnTo>
                    <a:lnTo>
                      <a:pt x="26" y="150"/>
                    </a:lnTo>
                    <a:lnTo>
                      <a:pt x="13" y="145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1" name="Freeform 17"/>
              <p:cNvSpPr>
                <a:spLocks/>
              </p:cNvSpPr>
              <p:nvPr/>
            </p:nvSpPr>
            <p:spPr bwMode="auto">
              <a:xfrm>
                <a:off x="4668" y="3404"/>
                <a:ext cx="1124" cy="123"/>
              </a:xfrm>
              <a:custGeom>
                <a:avLst/>
                <a:gdLst>
                  <a:gd name="T0" fmla="*/ 9 w 1124"/>
                  <a:gd name="T1" fmla="*/ 91 h 123"/>
                  <a:gd name="T2" fmla="*/ 32 w 1124"/>
                  <a:gd name="T3" fmla="*/ 72 h 123"/>
                  <a:gd name="T4" fmla="*/ 58 w 1124"/>
                  <a:gd name="T5" fmla="*/ 47 h 123"/>
                  <a:gd name="T6" fmla="*/ 82 w 1124"/>
                  <a:gd name="T7" fmla="*/ 25 h 123"/>
                  <a:gd name="T8" fmla="*/ 207 w 1124"/>
                  <a:gd name="T9" fmla="*/ 47 h 123"/>
                  <a:gd name="T10" fmla="*/ 401 w 1124"/>
                  <a:gd name="T11" fmla="*/ 76 h 123"/>
                  <a:gd name="T12" fmla="*/ 552 w 1124"/>
                  <a:gd name="T13" fmla="*/ 72 h 123"/>
                  <a:gd name="T14" fmla="*/ 669 w 1124"/>
                  <a:gd name="T15" fmla="*/ 49 h 123"/>
                  <a:gd name="T16" fmla="*/ 766 w 1124"/>
                  <a:gd name="T17" fmla="*/ 22 h 123"/>
                  <a:gd name="T18" fmla="*/ 855 w 1124"/>
                  <a:gd name="T19" fmla="*/ 3 h 123"/>
                  <a:gd name="T20" fmla="*/ 950 w 1124"/>
                  <a:gd name="T21" fmla="*/ 5 h 123"/>
                  <a:gd name="T22" fmla="*/ 1060 w 1124"/>
                  <a:gd name="T23" fmla="*/ 42 h 123"/>
                  <a:gd name="T24" fmla="*/ 1116 w 1124"/>
                  <a:gd name="T25" fmla="*/ 81 h 123"/>
                  <a:gd name="T26" fmla="*/ 1094 w 1124"/>
                  <a:gd name="T27" fmla="*/ 94 h 123"/>
                  <a:gd name="T28" fmla="*/ 1075 w 1124"/>
                  <a:gd name="T29" fmla="*/ 109 h 123"/>
                  <a:gd name="T30" fmla="*/ 1057 w 1124"/>
                  <a:gd name="T31" fmla="*/ 118 h 123"/>
                  <a:gd name="T32" fmla="*/ 1038 w 1124"/>
                  <a:gd name="T33" fmla="*/ 109 h 123"/>
                  <a:gd name="T34" fmla="*/ 1001 w 1124"/>
                  <a:gd name="T35" fmla="*/ 86 h 123"/>
                  <a:gd name="T36" fmla="*/ 960 w 1124"/>
                  <a:gd name="T37" fmla="*/ 72 h 123"/>
                  <a:gd name="T38" fmla="*/ 917 w 1124"/>
                  <a:gd name="T39" fmla="*/ 64 h 123"/>
                  <a:gd name="T40" fmla="*/ 870 w 1124"/>
                  <a:gd name="T41" fmla="*/ 62 h 123"/>
                  <a:gd name="T42" fmla="*/ 820 w 1124"/>
                  <a:gd name="T43" fmla="*/ 64 h 123"/>
                  <a:gd name="T44" fmla="*/ 773 w 1124"/>
                  <a:gd name="T45" fmla="*/ 76 h 123"/>
                  <a:gd name="T46" fmla="*/ 725 w 1124"/>
                  <a:gd name="T47" fmla="*/ 91 h 123"/>
                  <a:gd name="T48" fmla="*/ 675 w 1124"/>
                  <a:gd name="T49" fmla="*/ 101 h 123"/>
                  <a:gd name="T50" fmla="*/ 593 w 1124"/>
                  <a:gd name="T51" fmla="*/ 101 h 123"/>
                  <a:gd name="T52" fmla="*/ 490 w 1124"/>
                  <a:gd name="T53" fmla="*/ 101 h 123"/>
                  <a:gd name="T54" fmla="*/ 375 w 1124"/>
                  <a:gd name="T55" fmla="*/ 101 h 123"/>
                  <a:gd name="T56" fmla="*/ 259 w 1124"/>
                  <a:gd name="T57" fmla="*/ 99 h 123"/>
                  <a:gd name="T58" fmla="*/ 153 w 1124"/>
                  <a:gd name="T59" fmla="*/ 99 h 123"/>
                  <a:gd name="T60" fmla="*/ 67 w 1124"/>
                  <a:gd name="T61" fmla="*/ 99 h 123"/>
                  <a:gd name="T62" fmla="*/ 13 w 1124"/>
                  <a:gd name="T63" fmla="*/ 99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4"/>
                  <a:gd name="T97" fmla="*/ 0 h 123"/>
                  <a:gd name="T98" fmla="*/ 1124 w 1124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4" h="123">
                    <a:moveTo>
                      <a:pt x="0" y="99"/>
                    </a:moveTo>
                    <a:lnTo>
                      <a:pt x="9" y="91"/>
                    </a:lnTo>
                    <a:lnTo>
                      <a:pt x="19" y="84"/>
                    </a:lnTo>
                    <a:lnTo>
                      <a:pt x="32" y="72"/>
                    </a:lnTo>
                    <a:lnTo>
                      <a:pt x="45" y="59"/>
                    </a:lnTo>
                    <a:lnTo>
                      <a:pt x="58" y="47"/>
                    </a:lnTo>
                    <a:lnTo>
                      <a:pt x="71" y="35"/>
                    </a:lnTo>
                    <a:lnTo>
                      <a:pt x="82" y="25"/>
                    </a:lnTo>
                    <a:lnTo>
                      <a:pt x="88" y="17"/>
                    </a:lnTo>
                    <a:lnTo>
                      <a:pt x="207" y="47"/>
                    </a:lnTo>
                    <a:lnTo>
                      <a:pt x="311" y="67"/>
                    </a:lnTo>
                    <a:lnTo>
                      <a:pt x="401" y="76"/>
                    </a:lnTo>
                    <a:lnTo>
                      <a:pt x="481" y="76"/>
                    </a:lnTo>
                    <a:lnTo>
                      <a:pt x="552" y="72"/>
                    </a:lnTo>
                    <a:lnTo>
                      <a:pt x="615" y="62"/>
                    </a:lnTo>
                    <a:lnTo>
                      <a:pt x="669" y="49"/>
                    </a:lnTo>
                    <a:lnTo>
                      <a:pt x="721" y="35"/>
                    </a:lnTo>
                    <a:lnTo>
                      <a:pt x="766" y="22"/>
                    </a:lnTo>
                    <a:lnTo>
                      <a:pt x="811" y="10"/>
                    </a:lnTo>
                    <a:lnTo>
                      <a:pt x="855" y="3"/>
                    </a:lnTo>
                    <a:lnTo>
                      <a:pt x="900" y="0"/>
                    </a:lnTo>
                    <a:lnTo>
                      <a:pt x="950" y="5"/>
                    </a:lnTo>
                    <a:lnTo>
                      <a:pt x="1001" y="17"/>
                    </a:lnTo>
                    <a:lnTo>
                      <a:pt x="1060" y="42"/>
                    </a:lnTo>
                    <a:lnTo>
                      <a:pt x="1124" y="76"/>
                    </a:lnTo>
                    <a:lnTo>
                      <a:pt x="1116" y="81"/>
                    </a:lnTo>
                    <a:lnTo>
                      <a:pt x="1105" y="89"/>
                    </a:lnTo>
                    <a:lnTo>
                      <a:pt x="1094" y="94"/>
                    </a:lnTo>
                    <a:lnTo>
                      <a:pt x="1083" y="101"/>
                    </a:lnTo>
                    <a:lnTo>
                      <a:pt x="1075" y="109"/>
                    </a:lnTo>
                    <a:lnTo>
                      <a:pt x="1066" y="113"/>
                    </a:lnTo>
                    <a:lnTo>
                      <a:pt x="1057" y="118"/>
                    </a:lnTo>
                    <a:lnTo>
                      <a:pt x="1053" y="123"/>
                    </a:lnTo>
                    <a:lnTo>
                      <a:pt x="1038" y="109"/>
                    </a:lnTo>
                    <a:lnTo>
                      <a:pt x="1021" y="96"/>
                    </a:lnTo>
                    <a:lnTo>
                      <a:pt x="1001" y="86"/>
                    </a:lnTo>
                    <a:lnTo>
                      <a:pt x="982" y="79"/>
                    </a:lnTo>
                    <a:lnTo>
                      <a:pt x="960" y="72"/>
                    </a:lnTo>
                    <a:lnTo>
                      <a:pt x="939" y="67"/>
                    </a:lnTo>
                    <a:lnTo>
                      <a:pt x="917" y="64"/>
                    </a:lnTo>
                    <a:lnTo>
                      <a:pt x="893" y="62"/>
                    </a:lnTo>
                    <a:lnTo>
                      <a:pt x="870" y="62"/>
                    </a:lnTo>
                    <a:lnTo>
                      <a:pt x="846" y="62"/>
                    </a:lnTo>
                    <a:lnTo>
                      <a:pt x="820" y="64"/>
                    </a:lnTo>
                    <a:lnTo>
                      <a:pt x="796" y="69"/>
                    </a:lnTo>
                    <a:lnTo>
                      <a:pt x="773" y="76"/>
                    </a:lnTo>
                    <a:lnTo>
                      <a:pt x="749" y="81"/>
                    </a:lnTo>
                    <a:lnTo>
                      <a:pt x="725" y="91"/>
                    </a:lnTo>
                    <a:lnTo>
                      <a:pt x="704" y="101"/>
                    </a:lnTo>
                    <a:lnTo>
                      <a:pt x="675" y="101"/>
                    </a:lnTo>
                    <a:lnTo>
                      <a:pt x="637" y="101"/>
                    </a:lnTo>
                    <a:lnTo>
                      <a:pt x="593" y="101"/>
                    </a:lnTo>
                    <a:lnTo>
                      <a:pt x="544" y="101"/>
                    </a:lnTo>
                    <a:lnTo>
                      <a:pt x="490" y="101"/>
                    </a:lnTo>
                    <a:lnTo>
                      <a:pt x="434" y="101"/>
                    </a:lnTo>
                    <a:lnTo>
                      <a:pt x="375" y="101"/>
                    </a:lnTo>
                    <a:lnTo>
                      <a:pt x="317" y="99"/>
                    </a:lnTo>
                    <a:lnTo>
                      <a:pt x="259" y="99"/>
                    </a:lnTo>
                    <a:lnTo>
                      <a:pt x="203" y="99"/>
                    </a:lnTo>
                    <a:lnTo>
                      <a:pt x="153" y="99"/>
                    </a:lnTo>
                    <a:lnTo>
                      <a:pt x="106" y="99"/>
                    </a:lnTo>
                    <a:lnTo>
                      <a:pt x="67" y="99"/>
                    </a:lnTo>
                    <a:lnTo>
                      <a:pt x="35" y="99"/>
                    </a:lnTo>
                    <a:lnTo>
                      <a:pt x="13" y="99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2" name="Freeform 18"/>
              <p:cNvSpPr>
                <a:spLocks/>
              </p:cNvSpPr>
              <p:nvPr/>
            </p:nvSpPr>
            <p:spPr bwMode="auto">
              <a:xfrm>
                <a:off x="4772" y="3276"/>
                <a:ext cx="1066" cy="197"/>
              </a:xfrm>
              <a:custGeom>
                <a:avLst/>
                <a:gdLst>
                  <a:gd name="T0" fmla="*/ 90 w 1066"/>
                  <a:gd name="T1" fmla="*/ 62 h 197"/>
                  <a:gd name="T2" fmla="*/ 155 w 1066"/>
                  <a:gd name="T3" fmla="*/ 81 h 197"/>
                  <a:gd name="T4" fmla="*/ 213 w 1066"/>
                  <a:gd name="T5" fmla="*/ 94 h 197"/>
                  <a:gd name="T6" fmla="*/ 265 w 1066"/>
                  <a:gd name="T7" fmla="*/ 101 h 197"/>
                  <a:gd name="T8" fmla="*/ 315 w 1066"/>
                  <a:gd name="T9" fmla="*/ 101 h 197"/>
                  <a:gd name="T10" fmla="*/ 364 w 1066"/>
                  <a:gd name="T11" fmla="*/ 94 h 197"/>
                  <a:gd name="T12" fmla="*/ 414 w 1066"/>
                  <a:gd name="T13" fmla="*/ 81 h 197"/>
                  <a:gd name="T14" fmla="*/ 468 w 1066"/>
                  <a:gd name="T15" fmla="*/ 64 h 197"/>
                  <a:gd name="T16" fmla="*/ 526 w 1066"/>
                  <a:gd name="T17" fmla="*/ 42 h 197"/>
                  <a:gd name="T18" fmla="*/ 602 w 1066"/>
                  <a:gd name="T19" fmla="*/ 22 h 197"/>
                  <a:gd name="T20" fmla="*/ 690 w 1066"/>
                  <a:gd name="T21" fmla="*/ 7 h 197"/>
                  <a:gd name="T22" fmla="*/ 781 w 1066"/>
                  <a:gd name="T23" fmla="*/ 0 h 197"/>
                  <a:gd name="T24" fmla="*/ 871 w 1066"/>
                  <a:gd name="T25" fmla="*/ 7 h 197"/>
                  <a:gd name="T26" fmla="*/ 951 w 1066"/>
                  <a:gd name="T27" fmla="*/ 32 h 197"/>
                  <a:gd name="T28" fmla="*/ 1016 w 1066"/>
                  <a:gd name="T29" fmla="*/ 76 h 197"/>
                  <a:gd name="T30" fmla="*/ 1057 w 1066"/>
                  <a:gd name="T31" fmla="*/ 145 h 197"/>
                  <a:gd name="T32" fmla="*/ 1059 w 1066"/>
                  <a:gd name="T33" fmla="*/ 192 h 197"/>
                  <a:gd name="T34" fmla="*/ 1046 w 1066"/>
                  <a:gd name="T35" fmla="*/ 195 h 197"/>
                  <a:gd name="T36" fmla="*/ 1020 w 1066"/>
                  <a:gd name="T37" fmla="*/ 180 h 197"/>
                  <a:gd name="T38" fmla="*/ 981 w 1066"/>
                  <a:gd name="T39" fmla="*/ 150 h 197"/>
                  <a:gd name="T40" fmla="*/ 936 w 1066"/>
                  <a:gd name="T41" fmla="*/ 126 h 197"/>
                  <a:gd name="T42" fmla="*/ 887 w 1066"/>
                  <a:gd name="T43" fmla="*/ 108 h 197"/>
                  <a:gd name="T44" fmla="*/ 828 w 1066"/>
                  <a:gd name="T45" fmla="*/ 99 h 197"/>
                  <a:gd name="T46" fmla="*/ 764 w 1066"/>
                  <a:gd name="T47" fmla="*/ 99 h 197"/>
                  <a:gd name="T48" fmla="*/ 690 w 1066"/>
                  <a:gd name="T49" fmla="*/ 111 h 197"/>
                  <a:gd name="T50" fmla="*/ 606 w 1066"/>
                  <a:gd name="T51" fmla="*/ 133 h 197"/>
                  <a:gd name="T52" fmla="*/ 526 w 1066"/>
                  <a:gd name="T53" fmla="*/ 163 h 197"/>
                  <a:gd name="T54" fmla="*/ 448 w 1066"/>
                  <a:gd name="T55" fmla="*/ 175 h 197"/>
                  <a:gd name="T56" fmla="*/ 364 w 1066"/>
                  <a:gd name="T57" fmla="*/ 177 h 197"/>
                  <a:gd name="T58" fmla="*/ 280 w 1066"/>
                  <a:gd name="T59" fmla="*/ 175 h 197"/>
                  <a:gd name="T60" fmla="*/ 198 w 1066"/>
                  <a:gd name="T61" fmla="*/ 165 h 197"/>
                  <a:gd name="T62" fmla="*/ 125 w 1066"/>
                  <a:gd name="T63" fmla="*/ 153 h 197"/>
                  <a:gd name="T64" fmla="*/ 62 w 1066"/>
                  <a:gd name="T65" fmla="*/ 140 h 197"/>
                  <a:gd name="T66" fmla="*/ 15 w 1066"/>
                  <a:gd name="T67" fmla="*/ 131 h 197"/>
                  <a:gd name="T68" fmla="*/ 13 w 1066"/>
                  <a:gd name="T69" fmla="*/ 108 h 197"/>
                  <a:gd name="T70" fmla="*/ 45 w 1066"/>
                  <a:gd name="T71" fmla="*/ 64 h 1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66"/>
                  <a:gd name="T109" fmla="*/ 0 h 197"/>
                  <a:gd name="T110" fmla="*/ 1066 w 1066"/>
                  <a:gd name="T111" fmla="*/ 197 h 19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66" h="197">
                    <a:moveTo>
                      <a:pt x="56" y="49"/>
                    </a:moveTo>
                    <a:lnTo>
                      <a:pt x="90" y="62"/>
                    </a:lnTo>
                    <a:lnTo>
                      <a:pt x="125" y="71"/>
                    </a:lnTo>
                    <a:lnTo>
                      <a:pt x="155" y="81"/>
                    </a:lnTo>
                    <a:lnTo>
                      <a:pt x="185" y="89"/>
                    </a:lnTo>
                    <a:lnTo>
                      <a:pt x="213" y="94"/>
                    </a:lnTo>
                    <a:lnTo>
                      <a:pt x="239" y="99"/>
                    </a:lnTo>
                    <a:lnTo>
                      <a:pt x="265" y="101"/>
                    </a:lnTo>
                    <a:lnTo>
                      <a:pt x="291" y="101"/>
                    </a:lnTo>
                    <a:lnTo>
                      <a:pt x="315" y="101"/>
                    </a:lnTo>
                    <a:lnTo>
                      <a:pt x="338" y="99"/>
                    </a:lnTo>
                    <a:lnTo>
                      <a:pt x="364" y="94"/>
                    </a:lnTo>
                    <a:lnTo>
                      <a:pt x="388" y="89"/>
                    </a:lnTo>
                    <a:lnTo>
                      <a:pt x="414" y="81"/>
                    </a:lnTo>
                    <a:lnTo>
                      <a:pt x="440" y="74"/>
                    </a:lnTo>
                    <a:lnTo>
                      <a:pt x="468" y="64"/>
                    </a:lnTo>
                    <a:lnTo>
                      <a:pt x="496" y="54"/>
                    </a:lnTo>
                    <a:lnTo>
                      <a:pt x="526" y="42"/>
                    </a:lnTo>
                    <a:lnTo>
                      <a:pt x="563" y="32"/>
                    </a:lnTo>
                    <a:lnTo>
                      <a:pt x="602" y="22"/>
                    </a:lnTo>
                    <a:lnTo>
                      <a:pt x="645" y="15"/>
                    </a:lnTo>
                    <a:lnTo>
                      <a:pt x="690" y="7"/>
                    </a:lnTo>
                    <a:lnTo>
                      <a:pt x="735" y="2"/>
                    </a:lnTo>
                    <a:lnTo>
                      <a:pt x="781" y="0"/>
                    </a:lnTo>
                    <a:lnTo>
                      <a:pt x="826" y="2"/>
                    </a:lnTo>
                    <a:lnTo>
                      <a:pt x="871" y="7"/>
                    </a:lnTo>
                    <a:lnTo>
                      <a:pt x="912" y="17"/>
                    </a:lnTo>
                    <a:lnTo>
                      <a:pt x="951" y="32"/>
                    </a:lnTo>
                    <a:lnTo>
                      <a:pt x="986" y="52"/>
                    </a:lnTo>
                    <a:lnTo>
                      <a:pt x="1016" y="76"/>
                    </a:lnTo>
                    <a:lnTo>
                      <a:pt x="1040" y="108"/>
                    </a:lnTo>
                    <a:lnTo>
                      <a:pt x="1057" y="145"/>
                    </a:lnTo>
                    <a:lnTo>
                      <a:pt x="1066" y="192"/>
                    </a:lnTo>
                    <a:lnTo>
                      <a:pt x="1059" y="192"/>
                    </a:lnTo>
                    <a:lnTo>
                      <a:pt x="1053" y="195"/>
                    </a:lnTo>
                    <a:lnTo>
                      <a:pt x="1046" y="195"/>
                    </a:lnTo>
                    <a:lnTo>
                      <a:pt x="1040" y="197"/>
                    </a:lnTo>
                    <a:lnTo>
                      <a:pt x="1020" y="180"/>
                    </a:lnTo>
                    <a:lnTo>
                      <a:pt x="1001" y="165"/>
                    </a:lnTo>
                    <a:lnTo>
                      <a:pt x="981" y="150"/>
                    </a:lnTo>
                    <a:lnTo>
                      <a:pt x="960" y="138"/>
                    </a:lnTo>
                    <a:lnTo>
                      <a:pt x="936" y="126"/>
                    </a:lnTo>
                    <a:lnTo>
                      <a:pt x="912" y="116"/>
                    </a:lnTo>
                    <a:lnTo>
                      <a:pt x="887" y="108"/>
                    </a:lnTo>
                    <a:lnTo>
                      <a:pt x="858" y="103"/>
                    </a:lnTo>
                    <a:lnTo>
                      <a:pt x="828" y="99"/>
                    </a:lnTo>
                    <a:lnTo>
                      <a:pt x="798" y="99"/>
                    </a:lnTo>
                    <a:lnTo>
                      <a:pt x="764" y="99"/>
                    </a:lnTo>
                    <a:lnTo>
                      <a:pt x="729" y="103"/>
                    </a:lnTo>
                    <a:lnTo>
                      <a:pt x="690" y="111"/>
                    </a:lnTo>
                    <a:lnTo>
                      <a:pt x="649" y="121"/>
                    </a:lnTo>
                    <a:lnTo>
                      <a:pt x="606" y="133"/>
                    </a:lnTo>
                    <a:lnTo>
                      <a:pt x="561" y="150"/>
                    </a:lnTo>
                    <a:lnTo>
                      <a:pt x="526" y="163"/>
                    </a:lnTo>
                    <a:lnTo>
                      <a:pt x="487" y="170"/>
                    </a:lnTo>
                    <a:lnTo>
                      <a:pt x="448" y="175"/>
                    </a:lnTo>
                    <a:lnTo>
                      <a:pt x="407" y="177"/>
                    </a:lnTo>
                    <a:lnTo>
                      <a:pt x="364" y="177"/>
                    </a:lnTo>
                    <a:lnTo>
                      <a:pt x="323" y="177"/>
                    </a:lnTo>
                    <a:lnTo>
                      <a:pt x="280" y="175"/>
                    </a:lnTo>
                    <a:lnTo>
                      <a:pt x="239" y="170"/>
                    </a:lnTo>
                    <a:lnTo>
                      <a:pt x="198" y="165"/>
                    </a:lnTo>
                    <a:lnTo>
                      <a:pt x="159" y="160"/>
                    </a:lnTo>
                    <a:lnTo>
                      <a:pt x="125" y="153"/>
                    </a:lnTo>
                    <a:lnTo>
                      <a:pt x="90" y="145"/>
                    </a:lnTo>
                    <a:lnTo>
                      <a:pt x="62" y="140"/>
                    </a:lnTo>
                    <a:lnTo>
                      <a:pt x="36" y="136"/>
                    </a:lnTo>
                    <a:lnTo>
                      <a:pt x="15" y="131"/>
                    </a:lnTo>
                    <a:lnTo>
                      <a:pt x="0" y="126"/>
                    </a:lnTo>
                    <a:lnTo>
                      <a:pt x="13" y="108"/>
                    </a:lnTo>
                    <a:lnTo>
                      <a:pt x="30" y="86"/>
                    </a:lnTo>
                    <a:lnTo>
                      <a:pt x="45" y="64"/>
                    </a:lnTo>
                    <a:lnTo>
                      <a:pt x="56" y="49"/>
                    </a:lnTo>
                    <a:close/>
                  </a:path>
                </a:pathLst>
              </a:custGeom>
              <a:solidFill>
                <a:srgbClr val="007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" name="Freeform 19"/>
              <p:cNvSpPr>
                <a:spLocks/>
              </p:cNvSpPr>
              <p:nvPr/>
            </p:nvSpPr>
            <p:spPr bwMode="auto">
              <a:xfrm>
                <a:off x="6017" y="3466"/>
                <a:ext cx="354" cy="42"/>
              </a:xfrm>
              <a:custGeom>
                <a:avLst/>
                <a:gdLst>
                  <a:gd name="T0" fmla="*/ 354 w 354"/>
                  <a:gd name="T1" fmla="*/ 42 h 42"/>
                  <a:gd name="T2" fmla="*/ 0 w 354"/>
                  <a:gd name="T3" fmla="*/ 42 h 42"/>
                  <a:gd name="T4" fmla="*/ 17 w 354"/>
                  <a:gd name="T5" fmla="*/ 32 h 42"/>
                  <a:gd name="T6" fmla="*/ 36 w 354"/>
                  <a:gd name="T7" fmla="*/ 22 h 42"/>
                  <a:gd name="T8" fmla="*/ 58 w 354"/>
                  <a:gd name="T9" fmla="*/ 14 h 42"/>
                  <a:gd name="T10" fmla="*/ 82 w 354"/>
                  <a:gd name="T11" fmla="*/ 10 h 42"/>
                  <a:gd name="T12" fmla="*/ 105 w 354"/>
                  <a:gd name="T13" fmla="*/ 5 h 42"/>
                  <a:gd name="T14" fmla="*/ 129 w 354"/>
                  <a:gd name="T15" fmla="*/ 2 h 42"/>
                  <a:gd name="T16" fmla="*/ 155 w 354"/>
                  <a:gd name="T17" fmla="*/ 0 h 42"/>
                  <a:gd name="T18" fmla="*/ 181 w 354"/>
                  <a:gd name="T19" fmla="*/ 0 h 42"/>
                  <a:gd name="T20" fmla="*/ 207 w 354"/>
                  <a:gd name="T21" fmla="*/ 2 h 42"/>
                  <a:gd name="T22" fmla="*/ 231 w 354"/>
                  <a:gd name="T23" fmla="*/ 5 h 42"/>
                  <a:gd name="T24" fmla="*/ 254 w 354"/>
                  <a:gd name="T25" fmla="*/ 7 h 42"/>
                  <a:gd name="T26" fmla="*/ 278 w 354"/>
                  <a:gd name="T27" fmla="*/ 12 h 42"/>
                  <a:gd name="T28" fmla="*/ 300 w 354"/>
                  <a:gd name="T29" fmla="*/ 17 h 42"/>
                  <a:gd name="T30" fmla="*/ 319 w 354"/>
                  <a:gd name="T31" fmla="*/ 24 h 42"/>
                  <a:gd name="T32" fmla="*/ 339 w 354"/>
                  <a:gd name="T33" fmla="*/ 32 h 42"/>
                  <a:gd name="T34" fmla="*/ 354 w 354"/>
                  <a:gd name="T35" fmla="*/ 42 h 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4"/>
                  <a:gd name="T55" fmla="*/ 0 h 42"/>
                  <a:gd name="T56" fmla="*/ 354 w 354"/>
                  <a:gd name="T57" fmla="*/ 42 h 4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4" h="42">
                    <a:moveTo>
                      <a:pt x="354" y="42"/>
                    </a:moveTo>
                    <a:lnTo>
                      <a:pt x="0" y="42"/>
                    </a:lnTo>
                    <a:lnTo>
                      <a:pt x="17" y="32"/>
                    </a:lnTo>
                    <a:lnTo>
                      <a:pt x="36" y="22"/>
                    </a:lnTo>
                    <a:lnTo>
                      <a:pt x="58" y="14"/>
                    </a:lnTo>
                    <a:lnTo>
                      <a:pt x="82" y="10"/>
                    </a:lnTo>
                    <a:lnTo>
                      <a:pt x="105" y="5"/>
                    </a:lnTo>
                    <a:lnTo>
                      <a:pt x="129" y="2"/>
                    </a:lnTo>
                    <a:lnTo>
                      <a:pt x="155" y="0"/>
                    </a:lnTo>
                    <a:lnTo>
                      <a:pt x="181" y="0"/>
                    </a:lnTo>
                    <a:lnTo>
                      <a:pt x="207" y="2"/>
                    </a:lnTo>
                    <a:lnTo>
                      <a:pt x="231" y="5"/>
                    </a:lnTo>
                    <a:lnTo>
                      <a:pt x="254" y="7"/>
                    </a:lnTo>
                    <a:lnTo>
                      <a:pt x="278" y="12"/>
                    </a:lnTo>
                    <a:lnTo>
                      <a:pt x="300" y="17"/>
                    </a:lnTo>
                    <a:lnTo>
                      <a:pt x="319" y="24"/>
                    </a:lnTo>
                    <a:lnTo>
                      <a:pt x="339" y="32"/>
                    </a:lnTo>
                    <a:lnTo>
                      <a:pt x="354" y="42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" name="Freeform 20"/>
              <p:cNvSpPr>
                <a:spLocks/>
              </p:cNvSpPr>
              <p:nvPr/>
            </p:nvSpPr>
            <p:spPr bwMode="auto">
              <a:xfrm>
                <a:off x="5445" y="3490"/>
                <a:ext cx="192" cy="18"/>
              </a:xfrm>
              <a:custGeom>
                <a:avLst/>
                <a:gdLst>
                  <a:gd name="T0" fmla="*/ 0 w 192"/>
                  <a:gd name="T1" fmla="*/ 15 h 18"/>
                  <a:gd name="T2" fmla="*/ 24 w 192"/>
                  <a:gd name="T3" fmla="*/ 8 h 18"/>
                  <a:gd name="T4" fmla="*/ 50 w 192"/>
                  <a:gd name="T5" fmla="*/ 5 h 18"/>
                  <a:gd name="T6" fmla="*/ 78 w 192"/>
                  <a:gd name="T7" fmla="*/ 3 h 18"/>
                  <a:gd name="T8" fmla="*/ 106 w 192"/>
                  <a:gd name="T9" fmla="*/ 0 h 18"/>
                  <a:gd name="T10" fmla="*/ 132 w 192"/>
                  <a:gd name="T11" fmla="*/ 3 h 18"/>
                  <a:gd name="T12" fmla="*/ 155 w 192"/>
                  <a:gd name="T13" fmla="*/ 5 h 18"/>
                  <a:gd name="T14" fmla="*/ 175 w 192"/>
                  <a:gd name="T15" fmla="*/ 10 h 18"/>
                  <a:gd name="T16" fmla="*/ 192 w 192"/>
                  <a:gd name="T17" fmla="*/ 18 h 18"/>
                  <a:gd name="T18" fmla="*/ 0 w 192"/>
                  <a:gd name="T19" fmla="*/ 15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2"/>
                  <a:gd name="T31" fmla="*/ 0 h 18"/>
                  <a:gd name="T32" fmla="*/ 192 w 192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2" h="18">
                    <a:moveTo>
                      <a:pt x="0" y="15"/>
                    </a:moveTo>
                    <a:lnTo>
                      <a:pt x="24" y="8"/>
                    </a:lnTo>
                    <a:lnTo>
                      <a:pt x="50" y="5"/>
                    </a:lnTo>
                    <a:lnTo>
                      <a:pt x="78" y="3"/>
                    </a:lnTo>
                    <a:lnTo>
                      <a:pt x="106" y="0"/>
                    </a:lnTo>
                    <a:lnTo>
                      <a:pt x="132" y="3"/>
                    </a:lnTo>
                    <a:lnTo>
                      <a:pt x="155" y="5"/>
                    </a:lnTo>
                    <a:lnTo>
                      <a:pt x="175" y="10"/>
                    </a:lnTo>
                    <a:lnTo>
                      <a:pt x="192" y="1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5" name="Freeform 21"/>
              <p:cNvSpPr>
                <a:spLocks/>
              </p:cNvSpPr>
              <p:nvPr/>
            </p:nvSpPr>
            <p:spPr bwMode="auto">
              <a:xfrm>
                <a:off x="6110" y="2414"/>
                <a:ext cx="731" cy="929"/>
              </a:xfrm>
              <a:custGeom>
                <a:avLst/>
                <a:gdLst>
                  <a:gd name="T0" fmla="*/ 0 w 731"/>
                  <a:gd name="T1" fmla="*/ 0 h 929"/>
                  <a:gd name="T2" fmla="*/ 0 w 731"/>
                  <a:gd name="T3" fmla="*/ 825 h 929"/>
                  <a:gd name="T4" fmla="*/ 49 w 731"/>
                  <a:gd name="T5" fmla="*/ 820 h 929"/>
                  <a:gd name="T6" fmla="*/ 99 w 731"/>
                  <a:gd name="T7" fmla="*/ 818 h 929"/>
                  <a:gd name="T8" fmla="*/ 151 w 731"/>
                  <a:gd name="T9" fmla="*/ 823 h 929"/>
                  <a:gd name="T10" fmla="*/ 202 w 731"/>
                  <a:gd name="T11" fmla="*/ 830 h 929"/>
                  <a:gd name="T12" fmla="*/ 254 w 731"/>
                  <a:gd name="T13" fmla="*/ 840 h 929"/>
                  <a:gd name="T14" fmla="*/ 306 w 731"/>
                  <a:gd name="T15" fmla="*/ 852 h 929"/>
                  <a:gd name="T16" fmla="*/ 356 w 731"/>
                  <a:gd name="T17" fmla="*/ 864 h 929"/>
                  <a:gd name="T18" fmla="*/ 405 w 731"/>
                  <a:gd name="T19" fmla="*/ 877 h 929"/>
                  <a:gd name="T20" fmla="*/ 455 w 731"/>
                  <a:gd name="T21" fmla="*/ 892 h 929"/>
                  <a:gd name="T22" fmla="*/ 500 w 731"/>
                  <a:gd name="T23" fmla="*/ 904 h 929"/>
                  <a:gd name="T24" fmla="*/ 546 w 731"/>
                  <a:gd name="T25" fmla="*/ 914 h 929"/>
                  <a:gd name="T26" fmla="*/ 589 w 731"/>
                  <a:gd name="T27" fmla="*/ 924 h 929"/>
                  <a:gd name="T28" fmla="*/ 630 w 731"/>
                  <a:gd name="T29" fmla="*/ 929 h 929"/>
                  <a:gd name="T30" fmla="*/ 666 w 731"/>
                  <a:gd name="T31" fmla="*/ 929 h 929"/>
                  <a:gd name="T32" fmla="*/ 701 w 731"/>
                  <a:gd name="T33" fmla="*/ 926 h 929"/>
                  <a:gd name="T34" fmla="*/ 731 w 731"/>
                  <a:gd name="T35" fmla="*/ 916 h 929"/>
                  <a:gd name="T36" fmla="*/ 537 w 731"/>
                  <a:gd name="T37" fmla="*/ 10 h 929"/>
                  <a:gd name="T38" fmla="*/ 494 w 731"/>
                  <a:gd name="T39" fmla="*/ 24 h 929"/>
                  <a:gd name="T40" fmla="*/ 451 w 731"/>
                  <a:gd name="T41" fmla="*/ 34 h 929"/>
                  <a:gd name="T42" fmla="*/ 410 w 731"/>
                  <a:gd name="T43" fmla="*/ 42 h 929"/>
                  <a:gd name="T44" fmla="*/ 366 w 731"/>
                  <a:gd name="T45" fmla="*/ 46 h 929"/>
                  <a:gd name="T46" fmla="*/ 328 w 731"/>
                  <a:gd name="T47" fmla="*/ 46 h 929"/>
                  <a:gd name="T48" fmla="*/ 287 w 731"/>
                  <a:gd name="T49" fmla="*/ 46 h 929"/>
                  <a:gd name="T50" fmla="*/ 250 w 731"/>
                  <a:gd name="T51" fmla="*/ 44 h 929"/>
                  <a:gd name="T52" fmla="*/ 213 w 731"/>
                  <a:gd name="T53" fmla="*/ 39 h 929"/>
                  <a:gd name="T54" fmla="*/ 179 w 731"/>
                  <a:gd name="T55" fmla="*/ 34 h 929"/>
                  <a:gd name="T56" fmla="*/ 146 w 731"/>
                  <a:gd name="T57" fmla="*/ 29 h 929"/>
                  <a:gd name="T58" fmla="*/ 114 w 731"/>
                  <a:gd name="T59" fmla="*/ 22 h 929"/>
                  <a:gd name="T60" fmla="*/ 86 w 731"/>
                  <a:gd name="T61" fmla="*/ 17 h 929"/>
                  <a:gd name="T62" fmla="*/ 60 w 731"/>
                  <a:gd name="T63" fmla="*/ 10 h 929"/>
                  <a:gd name="T64" fmla="*/ 38 w 731"/>
                  <a:gd name="T65" fmla="*/ 5 h 929"/>
                  <a:gd name="T66" fmla="*/ 17 w 731"/>
                  <a:gd name="T67" fmla="*/ 2 h 929"/>
                  <a:gd name="T68" fmla="*/ 0 w 731"/>
                  <a:gd name="T69" fmla="*/ 0 h 9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31"/>
                  <a:gd name="T106" fmla="*/ 0 h 929"/>
                  <a:gd name="T107" fmla="*/ 731 w 731"/>
                  <a:gd name="T108" fmla="*/ 929 h 9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31" h="929">
                    <a:moveTo>
                      <a:pt x="0" y="0"/>
                    </a:moveTo>
                    <a:lnTo>
                      <a:pt x="0" y="825"/>
                    </a:lnTo>
                    <a:lnTo>
                      <a:pt x="49" y="820"/>
                    </a:lnTo>
                    <a:lnTo>
                      <a:pt x="99" y="818"/>
                    </a:lnTo>
                    <a:lnTo>
                      <a:pt x="151" y="823"/>
                    </a:lnTo>
                    <a:lnTo>
                      <a:pt x="202" y="830"/>
                    </a:lnTo>
                    <a:lnTo>
                      <a:pt x="254" y="840"/>
                    </a:lnTo>
                    <a:lnTo>
                      <a:pt x="306" y="852"/>
                    </a:lnTo>
                    <a:lnTo>
                      <a:pt x="356" y="864"/>
                    </a:lnTo>
                    <a:lnTo>
                      <a:pt x="405" y="877"/>
                    </a:lnTo>
                    <a:lnTo>
                      <a:pt x="455" y="892"/>
                    </a:lnTo>
                    <a:lnTo>
                      <a:pt x="500" y="904"/>
                    </a:lnTo>
                    <a:lnTo>
                      <a:pt x="546" y="914"/>
                    </a:lnTo>
                    <a:lnTo>
                      <a:pt x="589" y="924"/>
                    </a:lnTo>
                    <a:lnTo>
                      <a:pt x="630" y="929"/>
                    </a:lnTo>
                    <a:lnTo>
                      <a:pt x="666" y="929"/>
                    </a:lnTo>
                    <a:lnTo>
                      <a:pt x="701" y="926"/>
                    </a:lnTo>
                    <a:lnTo>
                      <a:pt x="731" y="916"/>
                    </a:lnTo>
                    <a:lnTo>
                      <a:pt x="537" y="10"/>
                    </a:lnTo>
                    <a:lnTo>
                      <a:pt x="494" y="24"/>
                    </a:lnTo>
                    <a:lnTo>
                      <a:pt x="451" y="34"/>
                    </a:lnTo>
                    <a:lnTo>
                      <a:pt x="410" y="42"/>
                    </a:lnTo>
                    <a:lnTo>
                      <a:pt x="366" y="46"/>
                    </a:lnTo>
                    <a:lnTo>
                      <a:pt x="328" y="46"/>
                    </a:lnTo>
                    <a:lnTo>
                      <a:pt x="287" y="46"/>
                    </a:lnTo>
                    <a:lnTo>
                      <a:pt x="250" y="44"/>
                    </a:lnTo>
                    <a:lnTo>
                      <a:pt x="213" y="39"/>
                    </a:lnTo>
                    <a:lnTo>
                      <a:pt x="179" y="34"/>
                    </a:lnTo>
                    <a:lnTo>
                      <a:pt x="146" y="29"/>
                    </a:lnTo>
                    <a:lnTo>
                      <a:pt x="114" y="22"/>
                    </a:lnTo>
                    <a:lnTo>
                      <a:pt x="86" y="17"/>
                    </a:lnTo>
                    <a:lnTo>
                      <a:pt x="60" y="10"/>
                    </a:lnTo>
                    <a:lnTo>
                      <a:pt x="38" y="5"/>
                    </a:lnTo>
                    <a:lnTo>
                      <a:pt x="1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6" name="Freeform 22"/>
              <p:cNvSpPr>
                <a:spLocks/>
              </p:cNvSpPr>
              <p:nvPr/>
            </p:nvSpPr>
            <p:spPr bwMode="auto">
              <a:xfrm>
                <a:off x="6673" y="2480"/>
                <a:ext cx="356" cy="1030"/>
              </a:xfrm>
              <a:custGeom>
                <a:avLst/>
                <a:gdLst>
                  <a:gd name="T0" fmla="*/ 0 w 356"/>
                  <a:gd name="T1" fmla="*/ 0 h 1030"/>
                  <a:gd name="T2" fmla="*/ 183 w 356"/>
                  <a:gd name="T3" fmla="*/ 853 h 1030"/>
                  <a:gd name="T4" fmla="*/ 192 w 356"/>
                  <a:gd name="T5" fmla="*/ 865 h 1030"/>
                  <a:gd name="T6" fmla="*/ 207 w 356"/>
                  <a:gd name="T7" fmla="*/ 885 h 1030"/>
                  <a:gd name="T8" fmla="*/ 226 w 356"/>
                  <a:gd name="T9" fmla="*/ 909 h 1030"/>
                  <a:gd name="T10" fmla="*/ 248 w 356"/>
                  <a:gd name="T11" fmla="*/ 934 h 1030"/>
                  <a:gd name="T12" fmla="*/ 272 w 356"/>
                  <a:gd name="T13" fmla="*/ 961 h 1030"/>
                  <a:gd name="T14" fmla="*/ 300 w 356"/>
                  <a:gd name="T15" fmla="*/ 988 h 1030"/>
                  <a:gd name="T16" fmla="*/ 328 w 356"/>
                  <a:gd name="T17" fmla="*/ 1010 h 1030"/>
                  <a:gd name="T18" fmla="*/ 356 w 356"/>
                  <a:gd name="T19" fmla="*/ 1030 h 1030"/>
                  <a:gd name="T20" fmla="*/ 84 w 356"/>
                  <a:gd name="T21" fmla="*/ 118 h 1030"/>
                  <a:gd name="T22" fmla="*/ 75 w 356"/>
                  <a:gd name="T23" fmla="*/ 109 h 1030"/>
                  <a:gd name="T24" fmla="*/ 65 w 356"/>
                  <a:gd name="T25" fmla="*/ 94 h 1030"/>
                  <a:gd name="T26" fmla="*/ 52 w 356"/>
                  <a:gd name="T27" fmla="*/ 79 h 1030"/>
                  <a:gd name="T28" fmla="*/ 39 w 356"/>
                  <a:gd name="T29" fmla="*/ 62 h 1030"/>
                  <a:gd name="T30" fmla="*/ 28 w 356"/>
                  <a:gd name="T31" fmla="*/ 45 h 1030"/>
                  <a:gd name="T32" fmla="*/ 17 w 356"/>
                  <a:gd name="T33" fmla="*/ 30 h 1030"/>
                  <a:gd name="T34" fmla="*/ 6 w 356"/>
                  <a:gd name="T35" fmla="*/ 13 h 1030"/>
                  <a:gd name="T36" fmla="*/ 0 w 356"/>
                  <a:gd name="T37" fmla="*/ 0 h 10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6"/>
                  <a:gd name="T58" fmla="*/ 0 h 1030"/>
                  <a:gd name="T59" fmla="*/ 356 w 356"/>
                  <a:gd name="T60" fmla="*/ 1030 h 10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6" h="1030">
                    <a:moveTo>
                      <a:pt x="0" y="0"/>
                    </a:moveTo>
                    <a:lnTo>
                      <a:pt x="183" y="853"/>
                    </a:lnTo>
                    <a:lnTo>
                      <a:pt x="192" y="865"/>
                    </a:lnTo>
                    <a:lnTo>
                      <a:pt x="207" y="885"/>
                    </a:lnTo>
                    <a:lnTo>
                      <a:pt x="226" y="909"/>
                    </a:lnTo>
                    <a:lnTo>
                      <a:pt x="248" y="934"/>
                    </a:lnTo>
                    <a:lnTo>
                      <a:pt x="272" y="961"/>
                    </a:lnTo>
                    <a:lnTo>
                      <a:pt x="300" y="988"/>
                    </a:lnTo>
                    <a:lnTo>
                      <a:pt x="328" y="1010"/>
                    </a:lnTo>
                    <a:lnTo>
                      <a:pt x="356" y="1030"/>
                    </a:lnTo>
                    <a:lnTo>
                      <a:pt x="84" y="118"/>
                    </a:lnTo>
                    <a:lnTo>
                      <a:pt x="75" y="109"/>
                    </a:lnTo>
                    <a:lnTo>
                      <a:pt x="65" y="94"/>
                    </a:lnTo>
                    <a:lnTo>
                      <a:pt x="52" y="79"/>
                    </a:lnTo>
                    <a:lnTo>
                      <a:pt x="39" y="62"/>
                    </a:lnTo>
                    <a:lnTo>
                      <a:pt x="28" y="45"/>
                    </a:lnTo>
                    <a:lnTo>
                      <a:pt x="17" y="30"/>
                    </a:lnTo>
                    <a:lnTo>
                      <a:pt x="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7" name="Freeform 23"/>
              <p:cNvSpPr>
                <a:spLocks/>
              </p:cNvSpPr>
              <p:nvPr/>
            </p:nvSpPr>
            <p:spPr bwMode="auto">
              <a:xfrm>
                <a:off x="5031" y="2409"/>
                <a:ext cx="802" cy="948"/>
              </a:xfrm>
              <a:custGeom>
                <a:avLst/>
                <a:gdLst>
                  <a:gd name="T0" fmla="*/ 202 w 802"/>
                  <a:gd name="T1" fmla="*/ 571 h 948"/>
                  <a:gd name="T2" fmla="*/ 105 w 802"/>
                  <a:gd name="T3" fmla="*/ 539 h 948"/>
                  <a:gd name="T4" fmla="*/ 45 w 802"/>
                  <a:gd name="T5" fmla="*/ 483 h 948"/>
                  <a:gd name="T6" fmla="*/ 12 w 802"/>
                  <a:gd name="T7" fmla="*/ 406 h 948"/>
                  <a:gd name="T8" fmla="*/ 0 w 802"/>
                  <a:gd name="T9" fmla="*/ 320 h 948"/>
                  <a:gd name="T10" fmla="*/ 4 w 802"/>
                  <a:gd name="T11" fmla="*/ 229 h 948"/>
                  <a:gd name="T12" fmla="*/ 17 w 802"/>
                  <a:gd name="T13" fmla="*/ 143 h 948"/>
                  <a:gd name="T14" fmla="*/ 32 w 802"/>
                  <a:gd name="T15" fmla="*/ 64 h 948"/>
                  <a:gd name="T16" fmla="*/ 43 w 802"/>
                  <a:gd name="T17" fmla="*/ 0 h 948"/>
                  <a:gd name="T18" fmla="*/ 66 w 802"/>
                  <a:gd name="T19" fmla="*/ 12 h 948"/>
                  <a:gd name="T20" fmla="*/ 88 w 802"/>
                  <a:gd name="T21" fmla="*/ 22 h 948"/>
                  <a:gd name="T22" fmla="*/ 112 w 802"/>
                  <a:gd name="T23" fmla="*/ 32 h 948"/>
                  <a:gd name="T24" fmla="*/ 135 w 802"/>
                  <a:gd name="T25" fmla="*/ 37 h 948"/>
                  <a:gd name="T26" fmla="*/ 159 w 802"/>
                  <a:gd name="T27" fmla="*/ 44 h 948"/>
                  <a:gd name="T28" fmla="*/ 185 w 802"/>
                  <a:gd name="T29" fmla="*/ 49 h 948"/>
                  <a:gd name="T30" fmla="*/ 209 w 802"/>
                  <a:gd name="T31" fmla="*/ 51 h 948"/>
                  <a:gd name="T32" fmla="*/ 233 w 802"/>
                  <a:gd name="T33" fmla="*/ 54 h 948"/>
                  <a:gd name="T34" fmla="*/ 274 w 802"/>
                  <a:gd name="T35" fmla="*/ 54 h 948"/>
                  <a:gd name="T36" fmla="*/ 315 w 802"/>
                  <a:gd name="T37" fmla="*/ 54 h 948"/>
                  <a:gd name="T38" fmla="*/ 356 w 802"/>
                  <a:gd name="T39" fmla="*/ 51 h 948"/>
                  <a:gd name="T40" fmla="*/ 394 w 802"/>
                  <a:gd name="T41" fmla="*/ 47 h 948"/>
                  <a:gd name="T42" fmla="*/ 435 w 802"/>
                  <a:gd name="T43" fmla="*/ 42 h 948"/>
                  <a:gd name="T44" fmla="*/ 474 w 802"/>
                  <a:gd name="T45" fmla="*/ 37 h 948"/>
                  <a:gd name="T46" fmla="*/ 513 w 802"/>
                  <a:gd name="T47" fmla="*/ 34 h 948"/>
                  <a:gd name="T48" fmla="*/ 550 w 802"/>
                  <a:gd name="T49" fmla="*/ 32 h 948"/>
                  <a:gd name="T50" fmla="*/ 587 w 802"/>
                  <a:gd name="T51" fmla="*/ 32 h 948"/>
                  <a:gd name="T52" fmla="*/ 621 w 802"/>
                  <a:gd name="T53" fmla="*/ 37 h 948"/>
                  <a:gd name="T54" fmla="*/ 656 w 802"/>
                  <a:gd name="T55" fmla="*/ 42 h 948"/>
                  <a:gd name="T56" fmla="*/ 688 w 802"/>
                  <a:gd name="T57" fmla="*/ 51 h 948"/>
                  <a:gd name="T58" fmla="*/ 720 w 802"/>
                  <a:gd name="T59" fmla="*/ 69 h 948"/>
                  <a:gd name="T60" fmla="*/ 748 w 802"/>
                  <a:gd name="T61" fmla="*/ 88 h 948"/>
                  <a:gd name="T62" fmla="*/ 776 w 802"/>
                  <a:gd name="T63" fmla="*/ 116 h 948"/>
                  <a:gd name="T64" fmla="*/ 802 w 802"/>
                  <a:gd name="T65" fmla="*/ 148 h 948"/>
                  <a:gd name="T66" fmla="*/ 802 w 802"/>
                  <a:gd name="T67" fmla="*/ 948 h 948"/>
                  <a:gd name="T68" fmla="*/ 759 w 802"/>
                  <a:gd name="T69" fmla="*/ 911 h 948"/>
                  <a:gd name="T70" fmla="*/ 716 w 802"/>
                  <a:gd name="T71" fmla="*/ 882 h 948"/>
                  <a:gd name="T72" fmla="*/ 673 w 802"/>
                  <a:gd name="T73" fmla="*/ 860 h 948"/>
                  <a:gd name="T74" fmla="*/ 630 w 802"/>
                  <a:gd name="T75" fmla="*/ 845 h 948"/>
                  <a:gd name="T76" fmla="*/ 589 w 802"/>
                  <a:gd name="T77" fmla="*/ 833 h 948"/>
                  <a:gd name="T78" fmla="*/ 550 w 802"/>
                  <a:gd name="T79" fmla="*/ 825 h 948"/>
                  <a:gd name="T80" fmla="*/ 511 w 802"/>
                  <a:gd name="T81" fmla="*/ 818 h 948"/>
                  <a:gd name="T82" fmla="*/ 474 w 802"/>
                  <a:gd name="T83" fmla="*/ 810 h 948"/>
                  <a:gd name="T84" fmla="*/ 442 w 802"/>
                  <a:gd name="T85" fmla="*/ 800 h 948"/>
                  <a:gd name="T86" fmla="*/ 410 w 802"/>
                  <a:gd name="T87" fmla="*/ 791 h 948"/>
                  <a:gd name="T88" fmla="*/ 379 w 802"/>
                  <a:gd name="T89" fmla="*/ 773 h 948"/>
                  <a:gd name="T90" fmla="*/ 353 w 802"/>
                  <a:gd name="T91" fmla="*/ 751 h 948"/>
                  <a:gd name="T92" fmla="*/ 330 w 802"/>
                  <a:gd name="T93" fmla="*/ 722 h 948"/>
                  <a:gd name="T94" fmla="*/ 310 w 802"/>
                  <a:gd name="T95" fmla="*/ 685 h 948"/>
                  <a:gd name="T96" fmla="*/ 295 w 802"/>
                  <a:gd name="T97" fmla="*/ 635 h 948"/>
                  <a:gd name="T98" fmla="*/ 282 w 802"/>
                  <a:gd name="T99" fmla="*/ 574 h 948"/>
                  <a:gd name="T100" fmla="*/ 271 w 802"/>
                  <a:gd name="T101" fmla="*/ 574 h 948"/>
                  <a:gd name="T102" fmla="*/ 261 w 802"/>
                  <a:gd name="T103" fmla="*/ 574 h 948"/>
                  <a:gd name="T104" fmla="*/ 250 w 802"/>
                  <a:gd name="T105" fmla="*/ 574 h 948"/>
                  <a:gd name="T106" fmla="*/ 239 w 802"/>
                  <a:gd name="T107" fmla="*/ 574 h 948"/>
                  <a:gd name="T108" fmla="*/ 230 w 802"/>
                  <a:gd name="T109" fmla="*/ 574 h 948"/>
                  <a:gd name="T110" fmla="*/ 220 w 802"/>
                  <a:gd name="T111" fmla="*/ 574 h 948"/>
                  <a:gd name="T112" fmla="*/ 211 w 802"/>
                  <a:gd name="T113" fmla="*/ 571 h 948"/>
                  <a:gd name="T114" fmla="*/ 202 w 802"/>
                  <a:gd name="T115" fmla="*/ 571 h 94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02"/>
                  <a:gd name="T175" fmla="*/ 0 h 948"/>
                  <a:gd name="T176" fmla="*/ 802 w 802"/>
                  <a:gd name="T177" fmla="*/ 948 h 94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02" h="948">
                    <a:moveTo>
                      <a:pt x="202" y="571"/>
                    </a:moveTo>
                    <a:lnTo>
                      <a:pt x="105" y="539"/>
                    </a:lnTo>
                    <a:lnTo>
                      <a:pt x="45" y="483"/>
                    </a:lnTo>
                    <a:lnTo>
                      <a:pt x="12" y="406"/>
                    </a:lnTo>
                    <a:lnTo>
                      <a:pt x="0" y="320"/>
                    </a:lnTo>
                    <a:lnTo>
                      <a:pt x="4" y="229"/>
                    </a:lnTo>
                    <a:lnTo>
                      <a:pt x="17" y="143"/>
                    </a:lnTo>
                    <a:lnTo>
                      <a:pt x="32" y="64"/>
                    </a:lnTo>
                    <a:lnTo>
                      <a:pt x="43" y="0"/>
                    </a:lnTo>
                    <a:lnTo>
                      <a:pt x="66" y="12"/>
                    </a:lnTo>
                    <a:lnTo>
                      <a:pt x="88" y="22"/>
                    </a:lnTo>
                    <a:lnTo>
                      <a:pt x="112" y="32"/>
                    </a:lnTo>
                    <a:lnTo>
                      <a:pt x="135" y="37"/>
                    </a:lnTo>
                    <a:lnTo>
                      <a:pt x="159" y="44"/>
                    </a:lnTo>
                    <a:lnTo>
                      <a:pt x="185" y="49"/>
                    </a:lnTo>
                    <a:lnTo>
                      <a:pt x="209" y="51"/>
                    </a:lnTo>
                    <a:lnTo>
                      <a:pt x="233" y="54"/>
                    </a:lnTo>
                    <a:lnTo>
                      <a:pt x="274" y="54"/>
                    </a:lnTo>
                    <a:lnTo>
                      <a:pt x="315" y="54"/>
                    </a:lnTo>
                    <a:lnTo>
                      <a:pt x="356" y="51"/>
                    </a:lnTo>
                    <a:lnTo>
                      <a:pt x="394" y="47"/>
                    </a:lnTo>
                    <a:lnTo>
                      <a:pt x="435" y="42"/>
                    </a:lnTo>
                    <a:lnTo>
                      <a:pt x="474" y="37"/>
                    </a:lnTo>
                    <a:lnTo>
                      <a:pt x="513" y="34"/>
                    </a:lnTo>
                    <a:lnTo>
                      <a:pt x="550" y="32"/>
                    </a:lnTo>
                    <a:lnTo>
                      <a:pt x="587" y="32"/>
                    </a:lnTo>
                    <a:lnTo>
                      <a:pt x="621" y="37"/>
                    </a:lnTo>
                    <a:lnTo>
                      <a:pt x="656" y="42"/>
                    </a:lnTo>
                    <a:lnTo>
                      <a:pt x="688" y="51"/>
                    </a:lnTo>
                    <a:lnTo>
                      <a:pt x="720" y="69"/>
                    </a:lnTo>
                    <a:lnTo>
                      <a:pt x="748" y="88"/>
                    </a:lnTo>
                    <a:lnTo>
                      <a:pt x="776" y="116"/>
                    </a:lnTo>
                    <a:lnTo>
                      <a:pt x="802" y="148"/>
                    </a:lnTo>
                    <a:lnTo>
                      <a:pt x="802" y="948"/>
                    </a:lnTo>
                    <a:lnTo>
                      <a:pt x="759" y="911"/>
                    </a:lnTo>
                    <a:lnTo>
                      <a:pt x="716" y="882"/>
                    </a:lnTo>
                    <a:lnTo>
                      <a:pt x="673" y="860"/>
                    </a:lnTo>
                    <a:lnTo>
                      <a:pt x="630" y="845"/>
                    </a:lnTo>
                    <a:lnTo>
                      <a:pt x="589" y="833"/>
                    </a:lnTo>
                    <a:lnTo>
                      <a:pt x="550" y="825"/>
                    </a:lnTo>
                    <a:lnTo>
                      <a:pt x="511" y="818"/>
                    </a:lnTo>
                    <a:lnTo>
                      <a:pt x="474" y="810"/>
                    </a:lnTo>
                    <a:lnTo>
                      <a:pt x="442" y="800"/>
                    </a:lnTo>
                    <a:lnTo>
                      <a:pt x="410" y="791"/>
                    </a:lnTo>
                    <a:lnTo>
                      <a:pt x="379" y="773"/>
                    </a:lnTo>
                    <a:lnTo>
                      <a:pt x="353" y="751"/>
                    </a:lnTo>
                    <a:lnTo>
                      <a:pt x="330" y="722"/>
                    </a:lnTo>
                    <a:lnTo>
                      <a:pt x="310" y="685"/>
                    </a:lnTo>
                    <a:lnTo>
                      <a:pt x="295" y="635"/>
                    </a:lnTo>
                    <a:lnTo>
                      <a:pt x="282" y="574"/>
                    </a:lnTo>
                    <a:lnTo>
                      <a:pt x="271" y="574"/>
                    </a:lnTo>
                    <a:lnTo>
                      <a:pt x="261" y="574"/>
                    </a:lnTo>
                    <a:lnTo>
                      <a:pt x="250" y="574"/>
                    </a:lnTo>
                    <a:lnTo>
                      <a:pt x="239" y="574"/>
                    </a:lnTo>
                    <a:lnTo>
                      <a:pt x="230" y="574"/>
                    </a:lnTo>
                    <a:lnTo>
                      <a:pt x="220" y="574"/>
                    </a:lnTo>
                    <a:lnTo>
                      <a:pt x="211" y="571"/>
                    </a:lnTo>
                    <a:lnTo>
                      <a:pt x="202" y="57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8" name="Freeform 24"/>
              <p:cNvSpPr>
                <a:spLocks/>
              </p:cNvSpPr>
              <p:nvPr/>
            </p:nvSpPr>
            <p:spPr bwMode="auto">
              <a:xfrm>
                <a:off x="5039" y="2884"/>
                <a:ext cx="348" cy="311"/>
              </a:xfrm>
              <a:custGeom>
                <a:avLst/>
                <a:gdLst>
                  <a:gd name="T0" fmla="*/ 0 w 348"/>
                  <a:gd name="T1" fmla="*/ 0 h 311"/>
                  <a:gd name="T2" fmla="*/ 17 w 348"/>
                  <a:gd name="T3" fmla="*/ 27 h 311"/>
                  <a:gd name="T4" fmla="*/ 39 w 348"/>
                  <a:gd name="T5" fmla="*/ 52 h 311"/>
                  <a:gd name="T6" fmla="*/ 65 w 348"/>
                  <a:gd name="T7" fmla="*/ 74 h 311"/>
                  <a:gd name="T8" fmla="*/ 95 w 348"/>
                  <a:gd name="T9" fmla="*/ 91 h 311"/>
                  <a:gd name="T10" fmla="*/ 132 w 348"/>
                  <a:gd name="T11" fmla="*/ 109 h 311"/>
                  <a:gd name="T12" fmla="*/ 168 w 348"/>
                  <a:gd name="T13" fmla="*/ 119 h 311"/>
                  <a:gd name="T14" fmla="*/ 212 w 348"/>
                  <a:gd name="T15" fmla="*/ 126 h 311"/>
                  <a:gd name="T16" fmla="*/ 255 w 348"/>
                  <a:gd name="T17" fmla="*/ 126 h 311"/>
                  <a:gd name="T18" fmla="*/ 257 w 348"/>
                  <a:gd name="T19" fmla="*/ 146 h 311"/>
                  <a:gd name="T20" fmla="*/ 261 w 348"/>
                  <a:gd name="T21" fmla="*/ 170 h 311"/>
                  <a:gd name="T22" fmla="*/ 268 w 348"/>
                  <a:gd name="T23" fmla="*/ 192 h 311"/>
                  <a:gd name="T24" fmla="*/ 276 w 348"/>
                  <a:gd name="T25" fmla="*/ 217 h 311"/>
                  <a:gd name="T26" fmla="*/ 287 w 348"/>
                  <a:gd name="T27" fmla="*/ 244 h 311"/>
                  <a:gd name="T28" fmla="*/ 304 w 348"/>
                  <a:gd name="T29" fmla="*/ 266 h 311"/>
                  <a:gd name="T30" fmla="*/ 324 w 348"/>
                  <a:gd name="T31" fmla="*/ 291 h 311"/>
                  <a:gd name="T32" fmla="*/ 348 w 348"/>
                  <a:gd name="T33" fmla="*/ 311 h 311"/>
                  <a:gd name="T34" fmla="*/ 313 w 348"/>
                  <a:gd name="T35" fmla="*/ 303 h 311"/>
                  <a:gd name="T36" fmla="*/ 281 w 348"/>
                  <a:gd name="T37" fmla="*/ 296 h 311"/>
                  <a:gd name="T38" fmla="*/ 251 w 348"/>
                  <a:gd name="T39" fmla="*/ 286 h 311"/>
                  <a:gd name="T40" fmla="*/ 220 w 348"/>
                  <a:gd name="T41" fmla="*/ 274 h 311"/>
                  <a:gd name="T42" fmla="*/ 190 w 348"/>
                  <a:gd name="T43" fmla="*/ 259 h 311"/>
                  <a:gd name="T44" fmla="*/ 164 w 348"/>
                  <a:gd name="T45" fmla="*/ 244 h 311"/>
                  <a:gd name="T46" fmla="*/ 138 w 348"/>
                  <a:gd name="T47" fmla="*/ 227 h 311"/>
                  <a:gd name="T48" fmla="*/ 115 w 348"/>
                  <a:gd name="T49" fmla="*/ 207 h 311"/>
                  <a:gd name="T50" fmla="*/ 93 w 348"/>
                  <a:gd name="T51" fmla="*/ 188 h 311"/>
                  <a:gd name="T52" fmla="*/ 71 w 348"/>
                  <a:gd name="T53" fmla="*/ 165 h 311"/>
                  <a:gd name="T54" fmla="*/ 54 w 348"/>
                  <a:gd name="T55" fmla="*/ 143 h 311"/>
                  <a:gd name="T56" fmla="*/ 39 w 348"/>
                  <a:gd name="T57" fmla="*/ 116 h 311"/>
                  <a:gd name="T58" fmla="*/ 26 w 348"/>
                  <a:gd name="T59" fmla="*/ 91 h 311"/>
                  <a:gd name="T60" fmla="*/ 15 w 348"/>
                  <a:gd name="T61" fmla="*/ 62 h 311"/>
                  <a:gd name="T62" fmla="*/ 7 w 348"/>
                  <a:gd name="T63" fmla="*/ 32 h 311"/>
                  <a:gd name="T64" fmla="*/ 0 w 348"/>
                  <a:gd name="T65" fmla="*/ 0 h 3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48"/>
                  <a:gd name="T100" fmla="*/ 0 h 311"/>
                  <a:gd name="T101" fmla="*/ 348 w 348"/>
                  <a:gd name="T102" fmla="*/ 311 h 3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48" h="311">
                    <a:moveTo>
                      <a:pt x="0" y="0"/>
                    </a:moveTo>
                    <a:lnTo>
                      <a:pt x="17" y="27"/>
                    </a:lnTo>
                    <a:lnTo>
                      <a:pt x="39" y="52"/>
                    </a:lnTo>
                    <a:lnTo>
                      <a:pt x="65" y="74"/>
                    </a:lnTo>
                    <a:lnTo>
                      <a:pt x="95" y="91"/>
                    </a:lnTo>
                    <a:lnTo>
                      <a:pt x="132" y="109"/>
                    </a:lnTo>
                    <a:lnTo>
                      <a:pt x="168" y="119"/>
                    </a:lnTo>
                    <a:lnTo>
                      <a:pt x="212" y="126"/>
                    </a:lnTo>
                    <a:lnTo>
                      <a:pt x="255" y="126"/>
                    </a:lnTo>
                    <a:lnTo>
                      <a:pt x="257" y="146"/>
                    </a:lnTo>
                    <a:lnTo>
                      <a:pt x="261" y="170"/>
                    </a:lnTo>
                    <a:lnTo>
                      <a:pt x="268" y="192"/>
                    </a:lnTo>
                    <a:lnTo>
                      <a:pt x="276" y="217"/>
                    </a:lnTo>
                    <a:lnTo>
                      <a:pt x="287" y="244"/>
                    </a:lnTo>
                    <a:lnTo>
                      <a:pt x="304" y="266"/>
                    </a:lnTo>
                    <a:lnTo>
                      <a:pt x="324" y="291"/>
                    </a:lnTo>
                    <a:lnTo>
                      <a:pt x="348" y="311"/>
                    </a:lnTo>
                    <a:lnTo>
                      <a:pt x="313" y="303"/>
                    </a:lnTo>
                    <a:lnTo>
                      <a:pt x="281" y="296"/>
                    </a:lnTo>
                    <a:lnTo>
                      <a:pt x="251" y="286"/>
                    </a:lnTo>
                    <a:lnTo>
                      <a:pt x="220" y="274"/>
                    </a:lnTo>
                    <a:lnTo>
                      <a:pt x="190" y="259"/>
                    </a:lnTo>
                    <a:lnTo>
                      <a:pt x="164" y="244"/>
                    </a:lnTo>
                    <a:lnTo>
                      <a:pt x="138" y="227"/>
                    </a:lnTo>
                    <a:lnTo>
                      <a:pt x="115" y="207"/>
                    </a:lnTo>
                    <a:lnTo>
                      <a:pt x="93" y="188"/>
                    </a:lnTo>
                    <a:lnTo>
                      <a:pt x="71" y="165"/>
                    </a:lnTo>
                    <a:lnTo>
                      <a:pt x="54" y="143"/>
                    </a:lnTo>
                    <a:lnTo>
                      <a:pt x="39" y="116"/>
                    </a:lnTo>
                    <a:lnTo>
                      <a:pt x="26" y="91"/>
                    </a:lnTo>
                    <a:lnTo>
                      <a:pt x="15" y="62"/>
                    </a:lnTo>
                    <a:lnTo>
                      <a:pt x="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9" name="Freeform 25"/>
              <p:cNvSpPr>
                <a:spLocks/>
              </p:cNvSpPr>
              <p:nvPr/>
            </p:nvSpPr>
            <p:spPr bwMode="auto">
              <a:xfrm>
                <a:off x="4836" y="2441"/>
                <a:ext cx="741" cy="911"/>
              </a:xfrm>
              <a:custGeom>
                <a:avLst/>
                <a:gdLst>
                  <a:gd name="T0" fmla="*/ 186 w 741"/>
                  <a:gd name="T1" fmla="*/ 0 h 911"/>
                  <a:gd name="T2" fmla="*/ 207 w 741"/>
                  <a:gd name="T3" fmla="*/ 5 h 911"/>
                  <a:gd name="T4" fmla="*/ 52 w 741"/>
                  <a:gd name="T5" fmla="*/ 719 h 911"/>
                  <a:gd name="T6" fmla="*/ 69 w 741"/>
                  <a:gd name="T7" fmla="*/ 759 h 911"/>
                  <a:gd name="T8" fmla="*/ 93 w 741"/>
                  <a:gd name="T9" fmla="*/ 791 h 911"/>
                  <a:gd name="T10" fmla="*/ 119 w 741"/>
                  <a:gd name="T11" fmla="*/ 818 h 911"/>
                  <a:gd name="T12" fmla="*/ 151 w 741"/>
                  <a:gd name="T13" fmla="*/ 835 h 911"/>
                  <a:gd name="T14" fmla="*/ 186 w 741"/>
                  <a:gd name="T15" fmla="*/ 847 h 911"/>
                  <a:gd name="T16" fmla="*/ 223 w 741"/>
                  <a:gd name="T17" fmla="*/ 855 h 911"/>
                  <a:gd name="T18" fmla="*/ 261 w 741"/>
                  <a:gd name="T19" fmla="*/ 860 h 911"/>
                  <a:gd name="T20" fmla="*/ 302 w 741"/>
                  <a:gd name="T21" fmla="*/ 857 h 911"/>
                  <a:gd name="T22" fmla="*/ 343 w 741"/>
                  <a:gd name="T23" fmla="*/ 852 h 911"/>
                  <a:gd name="T24" fmla="*/ 387 w 741"/>
                  <a:gd name="T25" fmla="*/ 847 h 911"/>
                  <a:gd name="T26" fmla="*/ 428 w 741"/>
                  <a:gd name="T27" fmla="*/ 837 h 911"/>
                  <a:gd name="T28" fmla="*/ 469 w 741"/>
                  <a:gd name="T29" fmla="*/ 828 h 911"/>
                  <a:gd name="T30" fmla="*/ 510 w 741"/>
                  <a:gd name="T31" fmla="*/ 818 h 911"/>
                  <a:gd name="T32" fmla="*/ 546 w 741"/>
                  <a:gd name="T33" fmla="*/ 808 h 911"/>
                  <a:gd name="T34" fmla="*/ 583 w 741"/>
                  <a:gd name="T35" fmla="*/ 798 h 911"/>
                  <a:gd name="T36" fmla="*/ 615 w 741"/>
                  <a:gd name="T37" fmla="*/ 791 h 911"/>
                  <a:gd name="T38" fmla="*/ 630 w 741"/>
                  <a:gd name="T39" fmla="*/ 793 h 911"/>
                  <a:gd name="T40" fmla="*/ 646 w 741"/>
                  <a:gd name="T41" fmla="*/ 796 h 911"/>
                  <a:gd name="T42" fmla="*/ 661 w 741"/>
                  <a:gd name="T43" fmla="*/ 796 h 911"/>
                  <a:gd name="T44" fmla="*/ 676 w 741"/>
                  <a:gd name="T45" fmla="*/ 798 h 911"/>
                  <a:gd name="T46" fmla="*/ 689 w 741"/>
                  <a:gd name="T47" fmla="*/ 803 h 911"/>
                  <a:gd name="T48" fmla="*/ 704 w 741"/>
                  <a:gd name="T49" fmla="*/ 805 h 911"/>
                  <a:gd name="T50" fmla="*/ 721 w 741"/>
                  <a:gd name="T51" fmla="*/ 810 h 911"/>
                  <a:gd name="T52" fmla="*/ 741 w 741"/>
                  <a:gd name="T53" fmla="*/ 815 h 911"/>
                  <a:gd name="T54" fmla="*/ 682 w 741"/>
                  <a:gd name="T55" fmla="*/ 815 h 911"/>
                  <a:gd name="T56" fmla="*/ 626 w 741"/>
                  <a:gd name="T57" fmla="*/ 820 h 911"/>
                  <a:gd name="T58" fmla="*/ 577 w 741"/>
                  <a:gd name="T59" fmla="*/ 828 h 911"/>
                  <a:gd name="T60" fmla="*/ 531 w 741"/>
                  <a:gd name="T61" fmla="*/ 837 h 911"/>
                  <a:gd name="T62" fmla="*/ 488 w 741"/>
                  <a:gd name="T63" fmla="*/ 850 h 911"/>
                  <a:gd name="T64" fmla="*/ 447 w 741"/>
                  <a:gd name="T65" fmla="*/ 862 h 911"/>
                  <a:gd name="T66" fmla="*/ 406 w 741"/>
                  <a:gd name="T67" fmla="*/ 874 h 911"/>
                  <a:gd name="T68" fmla="*/ 367 w 741"/>
                  <a:gd name="T69" fmla="*/ 887 h 911"/>
                  <a:gd name="T70" fmla="*/ 328 w 741"/>
                  <a:gd name="T71" fmla="*/ 897 h 911"/>
                  <a:gd name="T72" fmla="*/ 289 w 741"/>
                  <a:gd name="T73" fmla="*/ 906 h 911"/>
                  <a:gd name="T74" fmla="*/ 248 w 741"/>
                  <a:gd name="T75" fmla="*/ 911 h 911"/>
                  <a:gd name="T76" fmla="*/ 205 w 741"/>
                  <a:gd name="T77" fmla="*/ 911 h 911"/>
                  <a:gd name="T78" fmla="*/ 160 w 741"/>
                  <a:gd name="T79" fmla="*/ 909 h 911"/>
                  <a:gd name="T80" fmla="*/ 110 w 741"/>
                  <a:gd name="T81" fmla="*/ 899 h 911"/>
                  <a:gd name="T82" fmla="*/ 59 w 741"/>
                  <a:gd name="T83" fmla="*/ 882 h 911"/>
                  <a:gd name="T84" fmla="*/ 0 w 741"/>
                  <a:gd name="T85" fmla="*/ 860 h 911"/>
                  <a:gd name="T86" fmla="*/ 186 w 741"/>
                  <a:gd name="T87" fmla="*/ 0 h 9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41"/>
                  <a:gd name="T133" fmla="*/ 0 h 911"/>
                  <a:gd name="T134" fmla="*/ 741 w 741"/>
                  <a:gd name="T135" fmla="*/ 911 h 9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41" h="911">
                    <a:moveTo>
                      <a:pt x="186" y="0"/>
                    </a:moveTo>
                    <a:lnTo>
                      <a:pt x="207" y="5"/>
                    </a:lnTo>
                    <a:lnTo>
                      <a:pt x="52" y="719"/>
                    </a:lnTo>
                    <a:lnTo>
                      <a:pt x="69" y="759"/>
                    </a:lnTo>
                    <a:lnTo>
                      <a:pt x="93" y="791"/>
                    </a:lnTo>
                    <a:lnTo>
                      <a:pt x="119" y="818"/>
                    </a:lnTo>
                    <a:lnTo>
                      <a:pt x="151" y="835"/>
                    </a:lnTo>
                    <a:lnTo>
                      <a:pt x="186" y="847"/>
                    </a:lnTo>
                    <a:lnTo>
                      <a:pt x="223" y="855"/>
                    </a:lnTo>
                    <a:lnTo>
                      <a:pt x="261" y="860"/>
                    </a:lnTo>
                    <a:lnTo>
                      <a:pt x="302" y="857"/>
                    </a:lnTo>
                    <a:lnTo>
                      <a:pt x="343" y="852"/>
                    </a:lnTo>
                    <a:lnTo>
                      <a:pt x="387" y="847"/>
                    </a:lnTo>
                    <a:lnTo>
                      <a:pt x="428" y="837"/>
                    </a:lnTo>
                    <a:lnTo>
                      <a:pt x="469" y="828"/>
                    </a:lnTo>
                    <a:lnTo>
                      <a:pt x="510" y="818"/>
                    </a:lnTo>
                    <a:lnTo>
                      <a:pt x="546" y="808"/>
                    </a:lnTo>
                    <a:lnTo>
                      <a:pt x="583" y="798"/>
                    </a:lnTo>
                    <a:lnTo>
                      <a:pt x="615" y="791"/>
                    </a:lnTo>
                    <a:lnTo>
                      <a:pt x="630" y="793"/>
                    </a:lnTo>
                    <a:lnTo>
                      <a:pt x="646" y="796"/>
                    </a:lnTo>
                    <a:lnTo>
                      <a:pt x="661" y="796"/>
                    </a:lnTo>
                    <a:lnTo>
                      <a:pt x="676" y="798"/>
                    </a:lnTo>
                    <a:lnTo>
                      <a:pt x="689" y="803"/>
                    </a:lnTo>
                    <a:lnTo>
                      <a:pt x="704" y="805"/>
                    </a:lnTo>
                    <a:lnTo>
                      <a:pt x="721" y="810"/>
                    </a:lnTo>
                    <a:lnTo>
                      <a:pt x="741" y="815"/>
                    </a:lnTo>
                    <a:lnTo>
                      <a:pt x="682" y="815"/>
                    </a:lnTo>
                    <a:lnTo>
                      <a:pt x="626" y="820"/>
                    </a:lnTo>
                    <a:lnTo>
                      <a:pt x="577" y="828"/>
                    </a:lnTo>
                    <a:lnTo>
                      <a:pt x="531" y="837"/>
                    </a:lnTo>
                    <a:lnTo>
                      <a:pt x="488" y="850"/>
                    </a:lnTo>
                    <a:lnTo>
                      <a:pt x="447" y="862"/>
                    </a:lnTo>
                    <a:lnTo>
                      <a:pt x="406" y="874"/>
                    </a:lnTo>
                    <a:lnTo>
                      <a:pt x="367" y="887"/>
                    </a:lnTo>
                    <a:lnTo>
                      <a:pt x="328" y="897"/>
                    </a:lnTo>
                    <a:lnTo>
                      <a:pt x="289" y="906"/>
                    </a:lnTo>
                    <a:lnTo>
                      <a:pt x="248" y="911"/>
                    </a:lnTo>
                    <a:lnTo>
                      <a:pt x="205" y="911"/>
                    </a:lnTo>
                    <a:lnTo>
                      <a:pt x="160" y="909"/>
                    </a:lnTo>
                    <a:lnTo>
                      <a:pt x="110" y="899"/>
                    </a:lnTo>
                    <a:lnTo>
                      <a:pt x="59" y="882"/>
                    </a:lnTo>
                    <a:lnTo>
                      <a:pt x="0" y="860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0" name="Freeform 26"/>
              <p:cNvSpPr>
                <a:spLocks/>
              </p:cNvSpPr>
              <p:nvPr/>
            </p:nvSpPr>
            <p:spPr bwMode="auto">
              <a:xfrm>
                <a:off x="5851" y="2414"/>
                <a:ext cx="259" cy="958"/>
              </a:xfrm>
              <a:custGeom>
                <a:avLst/>
                <a:gdLst>
                  <a:gd name="T0" fmla="*/ 0 w 259"/>
                  <a:gd name="T1" fmla="*/ 160 h 958"/>
                  <a:gd name="T2" fmla="*/ 41 w 259"/>
                  <a:gd name="T3" fmla="*/ 118 h 958"/>
                  <a:gd name="T4" fmla="*/ 77 w 259"/>
                  <a:gd name="T5" fmla="*/ 83 h 958"/>
                  <a:gd name="T6" fmla="*/ 112 w 259"/>
                  <a:gd name="T7" fmla="*/ 56 h 958"/>
                  <a:gd name="T8" fmla="*/ 144 w 259"/>
                  <a:gd name="T9" fmla="*/ 34 h 958"/>
                  <a:gd name="T10" fmla="*/ 174 w 259"/>
                  <a:gd name="T11" fmla="*/ 19 h 958"/>
                  <a:gd name="T12" fmla="*/ 205 w 259"/>
                  <a:gd name="T13" fmla="*/ 7 h 958"/>
                  <a:gd name="T14" fmla="*/ 233 w 259"/>
                  <a:gd name="T15" fmla="*/ 2 h 958"/>
                  <a:gd name="T16" fmla="*/ 259 w 259"/>
                  <a:gd name="T17" fmla="*/ 0 h 958"/>
                  <a:gd name="T18" fmla="*/ 259 w 259"/>
                  <a:gd name="T19" fmla="*/ 825 h 958"/>
                  <a:gd name="T20" fmla="*/ 228 w 259"/>
                  <a:gd name="T21" fmla="*/ 830 h 958"/>
                  <a:gd name="T22" fmla="*/ 198 w 259"/>
                  <a:gd name="T23" fmla="*/ 837 h 958"/>
                  <a:gd name="T24" fmla="*/ 166 w 259"/>
                  <a:gd name="T25" fmla="*/ 850 h 958"/>
                  <a:gd name="T26" fmla="*/ 133 w 259"/>
                  <a:gd name="T27" fmla="*/ 862 h 958"/>
                  <a:gd name="T28" fmla="*/ 101 w 259"/>
                  <a:gd name="T29" fmla="*/ 879 h 958"/>
                  <a:gd name="T30" fmla="*/ 66 w 259"/>
                  <a:gd name="T31" fmla="*/ 901 h 958"/>
                  <a:gd name="T32" fmla="*/ 34 w 259"/>
                  <a:gd name="T33" fmla="*/ 929 h 958"/>
                  <a:gd name="T34" fmla="*/ 0 w 259"/>
                  <a:gd name="T35" fmla="*/ 958 h 958"/>
                  <a:gd name="T36" fmla="*/ 0 w 259"/>
                  <a:gd name="T37" fmla="*/ 160 h 9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9"/>
                  <a:gd name="T58" fmla="*/ 0 h 958"/>
                  <a:gd name="T59" fmla="*/ 259 w 259"/>
                  <a:gd name="T60" fmla="*/ 958 h 95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9" h="958">
                    <a:moveTo>
                      <a:pt x="0" y="160"/>
                    </a:moveTo>
                    <a:lnTo>
                      <a:pt x="41" y="118"/>
                    </a:lnTo>
                    <a:lnTo>
                      <a:pt x="77" y="83"/>
                    </a:lnTo>
                    <a:lnTo>
                      <a:pt x="112" y="56"/>
                    </a:lnTo>
                    <a:lnTo>
                      <a:pt x="144" y="34"/>
                    </a:lnTo>
                    <a:lnTo>
                      <a:pt x="174" y="19"/>
                    </a:lnTo>
                    <a:lnTo>
                      <a:pt x="205" y="7"/>
                    </a:lnTo>
                    <a:lnTo>
                      <a:pt x="233" y="2"/>
                    </a:lnTo>
                    <a:lnTo>
                      <a:pt x="259" y="0"/>
                    </a:lnTo>
                    <a:lnTo>
                      <a:pt x="259" y="825"/>
                    </a:lnTo>
                    <a:lnTo>
                      <a:pt x="228" y="830"/>
                    </a:lnTo>
                    <a:lnTo>
                      <a:pt x="198" y="837"/>
                    </a:lnTo>
                    <a:lnTo>
                      <a:pt x="166" y="850"/>
                    </a:lnTo>
                    <a:lnTo>
                      <a:pt x="133" y="862"/>
                    </a:lnTo>
                    <a:lnTo>
                      <a:pt x="101" y="879"/>
                    </a:lnTo>
                    <a:lnTo>
                      <a:pt x="66" y="901"/>
                    </a:lnTo>
                    <a:lnTo>
                      <a:pt x="34" y="929"/>
                    </a:lnTo>
                    <a:lnTo>
                      <a:pt x="0" y="958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1" name="Freeform 27"/>
              <p:cNvSpPr>
                <a:spLocks/>
              </p:cNvSpPr>
              <p:nvPr/>
            </p:nvSpPr>
            <p:spPr bwMode="auto">
              <a:xfrm>
                <a:off x="5031" y="2409"/>
                <a:ext cx="233" cy="571"/>
              </a:xfrm>
              <a:custGeom>
                <a:avLst/>
                <a:gdLst>
                  <a:gd name="T0" fmla="*/ 233 w 233"/>
                  <a:gd name="T1" fmla="*/ 54 h 571"/>
                  <a:gd name="T2" fmla="*/ 209 w 233"/>
                  <a:gd name="T3" fmla="*/ 51 h 571"/>
                  <a:gd name="T4" fmla="*/ 185 w 233"/>
                  <a:gd name="T5" fmla="*/ 49 h 571"/>
                  <a:gd name="T6" fmla="*/ 159 w 233"/>
                  <a:gd name="T7" fmla="*/ 44 h 571"/>
                  <a:gd name="T8" fmla="*/ 135 w 233"/>
                  <a:gd name="T9" fmla="*/ 37 h 571"/>
                  <a:gd name="T10" fmla="*/ 112 w 233"/>
                  <a:gd name="T11" fmla="*/ 32 h 571"/>
                  <a:gd name="T12" fmla="*/ 88 w 233"/>
                  <a:gd name="T13" fmla="*/ 22 h 571"/>
                  <a:gd name="T14" fmla="*/ 66 w 233"/>
                  <a:gd name="T15" fmla="*/ 12 h 571"/>
                  <a:gd name="T16" fmla="*/ 43 w 233"/>
                  <a:gd name="T17" fmla="*/ 0 h 571"/>
                  <a:gd name="T18" fmla="*/ 32 w 233"/>
                  <a:gd name="T19" fmla="*/ 64 h 571"/>
                  <a:gd name="T20" fmla="*/ 17 w 233"/>
                  <a:gd name="T21" fmla="*/ 143 h 571"/>
                  <a:gd name="T22" fmla="*/ 4 w 233"/>
                  <a:gd name="T23" fmla="*/ 229 h 571"/>
                  <a:gd name="T24" fmla="*/ 0 w 233"/>
                  <a:gd name="T25" fmla="*/ 320 h 571"/>
                  <a:gd name="T26" fmla="*/ 12 w 233"/>
                  <a:gd name="T27" fmla="*/ 406 h 571"/>
                  <a:gd name="T28" fmla="*/ 45 w 233"/>
                  <a:gd name="T29" fmla="*/ 483 h 571"/>
                  <a:gd name="T30" fmla="*/ 105 w 233"/>
                  <a:gd name="T31" fmla="*/ 539 h 571"/>
                  <a:gd name="T32" fmla="*/ 202 w 233"/>
                  <a:gd name="T33" fmla="*/ 571 h 571"/>
                  <a:gd name="T34" fmla="*/ 233 w 233"/>
                  <a:gd name="T35" fmla="*/ 54 h 57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3"/>
                  <a:gd name="T55" fmla="*/ 0 h 571"/>
                  <a:gd name="T56" fmla="*/ 233 w 233"/>
                  <a:gd name="T57" fmla="*/ 571 h 57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3" h="571">
                    <a:moveTo>
                      <a:pt x="233" y="54"/>
                    </a:moveTo>
                    <a:lnTo>
                      <a:pt x="209" y="51"/>
                    </a:lnTo>
                    <a:lnTo>
                      <a:pt x="185" y="49"/>
                    </a:lnTo>
                    <a:lnTo>
                      <a:pt x="159" y="44"/>
                    </a:lnTo>
                    <a:lnTo>
                      <a:pt x="135" y="37"/>
                    </a:lnTo>
                    <a:lnTo>
                      <a:pt x="112" y="32"/>
                    </a:lnTo>
                    <a:lnTo>
                      <a:pt x="88" y="22"/>
                    </a:lnTo>
                    <a:lnTo>
                      <a:pt x="66" y="12"/>
                    </a:lnTo>
                    <a:lnTo>
                      <a:pt x="43" y="0"/>
                    </a:lnTo>
                    <a:lnTo>
                      <a:pt x="32" y="64"/>
                    </a:lnTo>
                    <a:lnTo>
                      <a:pt x="17" y="143"/>
                    </a:lnTo>
                    <a:lnTo>
                      <a:pt x="4" y="229"/>
                    </a:lnTo>
                    <a:lnTo>
                      <a:pt x="0" y="320"/>
                    </a:lnTo>
                    <a:lnTo>
                      <a:pt x="12" y="406"/>
                    </a:lnTo>
                    <a:lnTo>
                      <a:pt x="45" y="483"/>
                    </a:lnTo>
                    <a:lnTo>
                      <a:pt x="105" y="539"/>
                    </a:lnTo>
                    <a:lnTo>
                      <a:pt x="202" y="571"/>
                    </a:lnTo>
                    <a:lnTo>
                      <a:pt x="233" y="54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2" name="Freeform 28"/>
              <p:cNvSpPr>
                <a:spLocks/>
              </p:cNvSpPr>
              <p:nvPr/>
            </p:nvSpPr>
            <p:spPr bwMode="auto">
              <a:xfrm>
                <a:off x="4912" y="2702"/>
                <a:ext cx="518" cy="574"/>
              </a:xfrm>
              <a:custGeom>
                <a:avLst/>
                <a:gdLst>
                  <a:gd name="T0" fmla="*/ 99 w 518"/>
                  <a:gd name="T1" fmla="*/ 0 h 574"/>
                  <a:gd name="T2" fmla="*/ 93 w 518"/>
                  <a:gd name="T3" fmla="*/ 34 h 574"/>
                  <a:gd name="T4" fmla="*/ 80 w 518"/>
                  <a:gd name="T5" fmla="*/ 94 h 574"/>
                  <a:gd name="T6" fmla="*/ 62 w 518"/>
                  <a:gd name="T7" fmla="*/ 167 h 574"/>
                  <a:gd name="T8" fmla="*/ 45 w 518"/>
                  <a:gd name="T9" fmla="*/ 249 h 574"/>
                  <a:gd name="T10" fmla="*/ 28 w 518"/>
                  <a:gd name="T11" fmla="*/ 325 h 574"/>
                  <a:gd name="T12" fmla="*/ 13 w 518"/>
                  <a:gd name="T13" fmla="*/ 392 h 574"/>
                  <a:gd name="T14" fmla="*/ 4 w 518"/>
                  <a:gd name="T15" fmla="*/ 438 h 574"/>
                  <a:gd name="T16" fmla="*/ 0 w 518"/>
                  <a:gd name="T17" fmla="*/ 456 h 574"/>
                  <a:gd name="T18" fmla="*/ 17 w 518"/>
                  <a:gd name="T19" fmla="*/ 493 h 574"/>
                  <a:gd name="T20" fmla="*/ 41 w 518"/>
                  <a:gd name="T21" fmla="*/ 522 h 574"/>
                  <a:gd name="T22" fmla="*/ 69 w 518"/>
                  <a:gd name="T23" fmla="*/ 544 h 574"/>
                  <a:gd name="T24" fmla="*/ 101 w 518"/>
                  <a:gd name="T25" fmla="*/ 559 h 574"/>
                  <a:gd name="T26" fmla="*/ 138 w 518"/>
                  <a:gd name="T27" fmla="*/ 569 h 574"/>
                  <a:gd name="T28" fmla="*/ 177 w 518"/>
                  <a:gd name="T29" fmla="*/ 574 h 574"/>
                  <a:gd name="T30" fmla="*/ 218 w 518"/>
                  <a:gd name="T31" fmla="*/ 574 h 574"/>
                  <a:gd name="T32" fmla="*/ 259 w 518"/>
                  <a:gd name="T33" fmla="*/ 572 h 574"/>
                  <a:gd name="T34" fmla="*/ 302 w 518"/>
                  <a:gd name="T35" fmla="*/ 567 h 574"/>
                  <a:gd name="T36" fmla="*/ 343 w 518"/>
                  <a:gd name="T37" fmla="*/ 559 h 574"/>
                  <a:gd name="T38" fmla="*/ 382 w 518"/>
                  <a:gd name="T39" fmla="*/ 552 h 574"/>
                  <a:gd name="T40" fmla="*/ 416 w 518"/>
                  <a:gd name="T41" fmla="*/ 542 h 574"/>
                  <a:gd name="T42" fmla="*/ 451 w 518"/>
                  <a:gd name="T43" fmla="*/ 535 h 574"/>
                  <a:gd name="T44" fmla="*/ 479 w 518"/>
                  <a:gd name="T45" fmla="*/ 530 h 574"/>
                  <a:gd name="T46" fmla="*/ 501 w 518"/>
                  <a:gd name="T47" fmla="*/ 525 h 574"/>
                  <a:gd name="T48" fmla="*/ 518 w 518"/>
                  <a:gd name="T49" fmla="*/ 522 h 574"/>
                  <a:gd name="T50" fmla="*/ 468 w 518"/>
                  <a:gd name="T51" fmla="*/ 515 h 574"/>
                  <a:gd name="T52" fmla="*/ 421 w 518"/>
                  <a:gd name="T53" fmla="*/ 505 h 574"/>
                  <a:gd name="T54" fmla="*/ 375 w 518"/>
                  <a:gd name="T55" fmla="*/ 493 h 574"/>
                  <a:gd name="T56" fmla="*/ 332 w 518"/>
                  <a:gd name="T57" fmla="*/ 475 h 574"/>
                  <a:gd name="T58" fmla="*/ 293 w 518"/>
                  <a:gd name="T59" fmla="*/ 458 h 574"/>
                  <a:gd name="T60" fmla="*/ 257 w 518"/>
                  <a:gd name="T61" fmla="*/ 436 h 574"/>
                  <a:gd name="T62" fmla="*/ 224 w 518"/>
                  <a:gd name="T63" fmla="*/ 411 h 574"/>
                  <a:gd name="T64" fmla="*/ 196 w 518"/>
                  <a:gd name="T65" fmla="*/ 382 h 574"/>
                  <a:gd name="T66" fmla="*/ 168 w 518"/>
                  <a:gd name="T67" fmla="*/ 350 h 574"/>
                  <a:gd name="T68" fmla="*/ 147 w 518"/>
                  <a:gd name="T69" fmla="*/ 313 h 574"/>
                  <a:gd name="T70" fmla="*/ 129 w 518"/>
                  <a:gd name="T71" fmla="*/ 273 h 574"/>
                  <a:gd name="T72" fmla="*/ 114 w 518"/>
                  <a:gd name="T73" fmla="*/ 227 h 574"/>
                  <a:gd name="T74" fmla="*/ 103 w 518"/>
                  <a:gd name="T75" fmla="*/ 177 h 574"/>
                  <a:gd name="T76" fmla="*/ 97 w 518"/>
                  <a:gd name="T77" fmla="*/ 123 h 574"/>
                  <a:gd name="T78" fmla="*/ 97 w 518"/>
                  <a:gd name="T79" fmla="*/ 64 h 574"/>
                  <a:gd name="T80" fmla="*/ 99 w 518"/>
                  <a:gd name="T81" fmla="*/ 0 h 5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18"/>
                  <a:gd name="T124" fmla="*/ 0 h 574"/>
                  <a:gd name="T125" fmla="*/ 518 w 518"/>
                  <a:gd name="T126" fmla="*/ 574 h 57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18" h="574">
                    <a:moveTo>
                      <a:pt x="99" y="0"/>
                    </a:moveTo>
                    <a:lnTo>
                      <a:pt x="93" y="34"/>
                    </a:lnTo>
                    <a:lnTo>
                      <a:pt x="80" y="94"/>
                    </a:lnTo>
                    <a:lnTo>
                      <a:pt x="62" y="167"/>
                    </a:lnTo>
                    <a:lnTo>
                      <a:pt x="45" y="249"/>
                    </a:lnTo>
                    <a:lnTo>
                      <a:pt x="28" y="325"/>
                    </a:lnTo>
                    <a:lnTo>
                      <a:pt x="13" y="392"/>
                    </a:lnTo>
                    <a:lnTo>
                      <a:pt x="4" y="438"/>
                    </a:lnTo>
                    <a:lnTo>
                      <a:pt x="0" y="456"/>
                    </a:lnTo>
                    <a:lnTo>
                      <a:pt x="17" y="493"/>
                    </a:lnTo>
                    <a:lnTo>
                      <a:pt x="41" y="522"/>
                    </a:lnTo>
                    <a:lnTo>
                      <a:pt x="69" y="544"/>
                    </a:lnTo>
                    <a:lnTo>
                      <a:pt x="101" y="559"/>
                    </a:lnTo>
                    <a:lnTo>
                      <a:pt x="138" y="569"/>
                    </a:lnTo>
                    <a:lnTo>
                      <a:pt x="177" y="574"/>
                    </a:lnTo>
                    <a:lnTo>
                      <a:pt x="218" y="574"/>
                    </a:lnTo>
                    <a:lnTo>
                      <a:pt x="259" y="572"/>
                    </a:lnTo>
                    <a:lnTo>
                      <a:pt x="302" y="567"/>
                    </a:lnTo>
                    <a:lnTo>
                      <a:pt x="343" y="559"/>
                    </a:lnTo>
                    <a:lnTo>
                      <a:pt x="382" y="552"/>
                    </a:lnTo>
                    <a:lnTo>
                      <a:pt x="416" y="542"/>
                    </a:lnTo>
                    <a:lnTo>
                      <a:pt x="451" y="535"/>
                    </a:lnTo>
                    <a:lnTo>
                      <a:pt x="479" y="530"/>
                    </a:lnTo>
                    <a:lnTo>
                      <a:pt x="501" y="525"/>
                    </a:lnTo>
                    <a:lnTo>
                      <a:pt x="518" y="522"/>
                    </a:lnTo>
                    <a:lnTo>
                      <a:pt x="468" y="515"/>
                    </a:lnTo>
                    <a:lnTo>
                      <a:pt x="421" y="505"/>
                    </a:lnTo>
                    <a:lnTo>
                      <a:pt x="375" y="493"/>
                    </a:lnTo>
                    <a:lnTo>
                      <a:pt x="332" y="475"/>
                    </a:lnTo>
                    <a:lnTo>
                      <a:pt x="293" y="458"/>
                    </a:lnTo>
                    <a:lnTo>
                      <a:pt x="257" y="436"/>
                    </a:lnTo>
                    <a:lnTo>
                      <a:pt x="224" y="411"/>
                    </a:lnTo>
                    <a:lnTo>
                      <a:pt x="196" y="382"/>
                    </a:lnTo>
                    <a:lnTo>
                      <a:pt x="168" y="350"/>
                    </a:lnTo>
                    <a:lnTo>
                      <a:pt x="147" y="313"/>
                    </a:lnTo>
                    <a:lnTo>
                      <a:pt x="129" y="273"/>
                    </a:lnTo>
                    <a:lnTo>
                      <a:pt x="114" y="227"/>
                    </a:lnTo>
                    <a:lnTo>
                      <a:pt x="103" y="177"/>
                    </a:lnTo>
                    <a:lnTo>
                      <a:pt x="97" y="123"/>
                    </a:lnTo>
                    <a:lnTo>
                      <a:pt x="97" y="64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293" name="Object 29"/>
              <p:cNvGraphicFramePr>
                <a:graphicFrameLocks noChangeAspect="1"/>
              </p:cNvGraphicFramePr>
              <p:nvPr/>
            </p:nvGraphicFramePr>
            <p:xfrm>
              <a:off x="3888" y="1872"/>
              <a:ext cx="1280" cy="19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5" r:id="rId5" imgW="812902" imgH="1224382" progId="">
                      <p:embed/>
                    </p:oleObj>
                  </mc:Choice>
                  <mc:Fallback>
                    <p:oleObj r:id="rId5" imgW="812902" imgH="1224382" progId="">
                      <p:embed/>
                      <p:pic>
                        <p:nvPicPr>
                          <p:cNvPr id="0" name="Object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88" y="1872"/>
                            <a:ext cx="1280" cy="192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1447800" y="4038600"/>
            <a:ext cx="617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66"/>
                </a:solidFill>
                <a:latin typeface="Arial" charset="0"/>
              </a:rPr>
              <a:t>   </a:t>
            </a:r>
            <a:r>
              <a:rPr lang="en-US" altLang="en-US" sz="3200" dirty="0">
                <a:solidFill>
                  <a:srgbClr val="FF0066"/>
                </a:solidFill>
                <a:latin typeface="Arial" charset="0"/>
              </a:rPr>
              <a:t>Teacher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3200" dirty="0" smtClean="0">
                <a:solidFill>
                  <a:srgbClr val="FF0066"/>
                </a:solidFill>
                <a:latin typeface="Times New Roman" pitchFamily="18" charset="0"/>
              </a:rPr>
              <a:t>Tran 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</a:rPr>
              <a:t>Dang </a:t>
            </a:r>
            <a:r>
              <a:rPr lang="en-US" altLang="en-US" sz="3200" dirty="0" err="1" smtClean="0">
                <a:solidFill>
                  <a:srgbClr val="FF0066"/>
                </a:solidFill>
                <a:latin typeface="Times New Roman" pitchFamily="18" charset="0"/>
              </a:rPr>
              <a:t>KhanhNhung</a:t>
            </a:r>
            <a:endParaRPr lang="en-US" altLang="en-US" sz="3200" dirty="0">
              <a:solidFill>
                <a:srgbClr val="FF0066"/>
              </a:solidFill>
              <a:latin typeface="Arial" charset="0"/>
            </a:endParaRPr>
          </a:p>
        </p:txBody>
      </p:sp>
      <p:pic>
        <p:nvPicPr>
          <p:cNvPr id="5125" name="Picture 32" descr="ROSEWE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5803900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32" descr="ROSEWE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0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32" descr="ROSEWET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02"/>
          <p:cNvGrpSpPr>
            <a:grpSpLocks noChangeAspect="1"/>
          </p:cNvGrpSpPr>
          <p:nvPr/>
        </p:nvGrpSpPr>
        <p:grpSpPr bwMode="auto">
          <a:xfrm flipH="1">
            <a:off x="-12700" y="4328319"/>
            <a:ext cx="2109788" cy="2362200"/>
            <a:chOff x="2400" y="6220"/>
            <a:chExt cx="5218" cy="5501"/>
          </a:xfrm>
        </p:grpSpPr>
        <p:grpSp>
          <p:nvGrpSpPr>
            <p:cNvPr id="5" name="Group 103"/>
            <p:cNvGrpSpPr>
              <a:grpSpLocks noChangeAspect="1"/>
            </p:cNvGrpSpPr>
            <p:nvPr/>
          </p:nvGrpSpPr>
          <p:grpSpPr bwMode="auto">
            <a:xfrm>
              <a:off x="2400" y="6845"/>
              <a:ext cx="5218" cy="4876"/>
              <a:chOff x="1008" y="813"/>
              <a:chExt cx="2801" cy="2601"/>
            </a:xfrm>
          </p:grpSpPr>
          <p:sp>
            <p:nvSpPr>
              <p:cNvPr id="5207" name="Freeform 104"/>
              <p:cNvSpPr>
                <a:spLocks noChangeAspect="1"/>
              </p:cNvSpPr>
              <p:nvPr/>
            </p:nvSpPr>
            <p:spPr bwMode="auto">
              <a:xfrm>
                <a:off x="1163" y="1659"/>
                <a:ext cx="1208" cy="789"/>
              </a:xfrm>
              <a:custGeom>
                <a:avLst/>
                <a:gdLst>
                  <a:gd name="T0" fmla="*/ 1177 w 1208"/>
                  <a:gd name="T1" fmla="*/ 781 h 734"/>
                  <a:gd name="T2" fmla="*/ 547 w 1208"/>
                  <a:gd name="T3" fmla="*/ 105 h 734"/>
                  <a:gd name="T4" fmla="*/ 114 w 1208"/>
                  <a:gd name="T5" fmla="*/ 145 h 734"/>
                  <a:gd name="T6" fmla="*/ 33 w 1208"/>
                  <a:gd name="T7" fmla="*/ 566 h 734"/>
                  <a:gd name="T8" fmla="*/ 312 w 1208"/>
                  <a:gd name="T9" fmla="*/ 862 h 734"/>
                  <a:gd name="T10" fmla="*/ 731 w 1208"/>
                  <a:gd name="T11" fmla="*/ 865 h 734"/>
                  <a:gd name="T12" fmla="*/ 1177 w 1208"/>
                  <a:gd name="T13" fmla="*/ 781 h 7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8"/>
                  <a:gd name="T22" fmla="*/ 0 h 734"/>
                  <a:gd name="T23" fmla="*/ 1208 w 1208"/>
                  <a:gd name="T24" fmla="*/ 734 h 7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8" h="734">
                    <a:moveTo>
                      <a:pt x="1177" y="629"/>
                    </a:moveTo>
                    <a:cubicBezTo>
                      <a:pt x="1146" y="526"/>
                      <a:pt x="724" y="170"/>
                      <a:pt x="547" y="85"/>
                    </a:cubicBezTo>
                    <a:cubicBezTo>
                      <a:pt x="370" y="0"/>
                      <a:pt x="231" y="6"/>
                      <a:pt x="114" y="117"/>
                    </a:cubicBezTo>
                    <a:cubicBezTo>
                      <a:pt x="33" y="195"/>
                      <a:pt x="0" y="360"/>
                      <a:pt x="33" y="456"/>
                    </a:cubicBezTo>
                    <a:cubicBezTo>
                      <a:pt x="66" y="552"/>
                      <a:pt x="196" y="654"/>
                      <a:pt x="312" y="694"/>
                    </a:cubicBezTo>
                    <a:cubicBezTo>
                      <a:pt x="428" y="734"/>
                      <a:pt x="587" y="707"/>
                      <a:pt x="731" y="697"/>
                    </a:cubicBezTo>
                    <a:cubicBezTo>
                      <a:pt x="876" y="686"/>
                      <a:pt x="1208" y="730"/>
                      <a:pt x="1177" y="62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8" name="Freeform 105"/>
              <p:cNvSpPr>
                <a:spLocks noChangeAspect="1"/>
              </p:cNvSpPr>
              <p:nvPr/>
            </p:nvSpPr>
            <p:spPr bwMode="auto">
              <a:xfrm>
                <a:off x="2316" y="1913"/>
                <a:ext cx="1312" cy="727"/>
              </a:xfrm>
              <a:custGeom>
                <a:avLst/>
                <a:gdLst>
                  <a:gd name="T0" fmla="*/ 64 w 1312"/>
                  <a:gd name="T1" fmla="*/ 478 h 592"/>
                  <a:gd name="T2" fmla="*/ 832 w 1312"/>
                  <a:gd name="T3" fmla="*/ 33 h 592"/>
                  <a:gd name="T4" fmla="*/ 1218 w 1312"/>
                  <a:gd name="T5" fmla="*/ 279 h 592"/>
                  <a:gd name="T6" fmla="*/ 1187 w 1312"/>
                  <a:gd name="T7" fmla="*/ 901 h 592"/>
                  <a:gd name="T8" fmla="*/ 832 w 1312"/>
                  <a:gd name="T9" fmla="*/ 1070 h 592"/>
                  <a:gd name="T10" fmla="*/ 448 w 1312"/>
                  <a:gd name="T11" fmla="*/ 834 h 592"/>
                  <a:gd name="T12" fmla="*/ 64 w 1312"/>
                  <a:gd name="T13" fmla="*/ 478 h 5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12"/>
                  <a:gd name="T22" fmla="*/ 0 h 592"/>
                  <a:gd name="T23" fmla="*/ 1312 w 1312"/>
                  <a:gd name="T24" fmla="*/ 592 h 59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12" h="592">
                    <a:moveTo>
                      <a:pt x="64" y="258"/>
                    </a:moveTo>
                    <a:cubicBezTo>
                      <a:pt x="128" y="186"/>
                      <a:pt x="640" y="36"/>
                      <a:pt x="832" y="18"/>
                    </a:cubicBezTo>
                    <a:cubicBezTo>
                      <a:pt x="1024" y="0"/>
                      <a:pt x="1159" y="73"/>
                      <a:pt x="1218" y="151"/>
                    </a:cubicBezTo>
                    <a:cubicBezTo>
                      <a:pt x="1275" y="230"/>
                      <a:pt x="1312" y="382"/>
                      <a:pt x="1187" y="487"/>
                    </a:cubicBezTo>
                    <a:cubicBezTo>
                      <a:pt x="1062" y="592"/>
                      <a:pt x="965" y="587"/>
                      <a:pt x="832" y="577"/>
                    </a:cubicBezTo>
                    <a:cubicBezTo>
                      <a:pt x="716" y="571"/>
                      <a:pt x="576" y="503"/>
                      <a:pt x="448" y="450"/>
                    </a:cubicBezTo>
                    <a:cubicBezTo>
                      <a:pt x="320" y="397"/>
                      <a:pt x="0" y="330"/>
                      <a:pt x="64" y="25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100000">
                    <a:srgbClr val="FFFFFF">
                      <a:alpha val="39998"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" name="Freeform 106"/>
              <p:cNvSpPr>
                <a:spLocks noChangeAspect="1"/>
              </p:cNvSpPr>
              <p:nvPr/>
            </p:nvSpPr>
            <p:spPr bwMode="auto">
              <a:xfrm rot="866853" flipH="1">
                <a:off x="1008" y="851"/>
                <a:ext cx="1575" cy="1298"/>
              </a:xfrm>
              <a:custGeom>
                <a:avLst/>
                <a:gdLst/>
                <a:ahLst/>
                <a:cxnLst>
                  <a:cxn ang="0">
                    <a:pos x="62" y="1224"/>
                  </a:cxn>
                  <a:cxn ang="0">
                    <a:pos x="593" y="309"/>
                  </a:cxn>
                  <a:cxn ang="0">
                    <a:pos x="1245" y="4"/>
                  </a:cxn>
                  <a:cxn ang="0">
                    <a:pos x="1448" y="335"/>
                  </a:cxn>
                  <a:cxn ang="0">
                    <a:pos x="1008" y="1004"/>
                  </a:cxn>
                  <a:cxn ang="0">
                    <a:pos x="158" y="1416"/>
                  </a:cxn>
                  <a:cxn ang="0">
                    <a:pos x="62" y="1224"/>
                  </a:cxn>
                </a:cxnLst>
                <a:rect l="0" t="0" r="r" b="b"/>
                <a:pathLst>
                  <a:path w="1487" h="1453">
                    <a:moveTo>
                      <a:pt x="62" y="1224"/>
                    </a:moveTo>
                    <a:cubicBezTo>
                      <a:pt x="134" y="1040"/>
                      <a:pt x="396" y="512"/>
                      <a:pt x="593" y="309"/>
                    </a:cubicBezTo>
                    <a:cubicBezTo>
                      <a:pt x="790" y="106"/>
                      <a:pt x="1103" y="0"/>
                      <a:pt x="1245" y="4"/>
                    </a:cubicBezTo>
                    <a:cubicBezTo>
                      <a:pt x="1387" y="8"/>
                      <a:pt x="1487" y="168"/>
                      <a:pt x="1448" y="335"/>
                    </a:cubicBezTo>
                    <a:cubicBezTo>
                      <a:pt x="1409" y="502"/>
                      <a:pt x="1223" y="824"/>
                      <a:pt x="1008" y="1004"/>
                    </a:cubicBezTo>
                    <a:cubicBezTo>
                      <a:pt x="793" y="1184"/>
                      <a:pt x="316" y="1379"/>
                      <a:pt x="158" y="1416"/>
                    </a:cubicBezTo>
                    <a:cubicBezTo>
                      <a:pt x="0" y="1453"/>
                      <a:pt x="6" y="1408"/>
                      <a:pt x="62" y="122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55" name="Freeform 107"/>
              <p:cNvSpPr>
                <a:spLocks noChangeAspect="1"/>
              </p:cNvSpPr>
              <p:nvPr/>
            </p:nvSpPr>
            <p:spPr bwMode="auto">
              <a:xfrm>
                <a:off x="2304" y="813"/>
                <a:ext cx="1505" cy="1480"/>
              </a:xfrm>
              <a:custGeom>
                <a:avLst/>
                <a:gdLst/>
                <a:ahLst/>
                <a:cxnLst>
                  <a:cxn ang="0">
                    <a:pos x="62" y="1251"/>
                  </a:cxn>
                  <a:cxn ang="0">
                    <a:pos x="593" y="336"/>
                  </a:cxn>
                  <a:cxn ang="0">
                    <a:pos x="1245" y="31"/>
                  </a:cxn>
                  <a:cxn ang="0">
                    <a:pos x="1466" y="369"/>
                  </a:cxn>
                  <a:cxn ang="0">
                    <a:pos x="1008" y="1031"/>
                  </a:cxn>
                  <a:cxn ang="0">
                    <a:pos x="158" y="1443"/>
                  </a:cxn>
                  <a:cxn ang="0">
                    <a:pos x="62" y="1251"/>
                  </a:cxn>
                </a:cxnLst>
                <a:rect l="0" t="0" r="r" b="b"/>
                <a:pathLst>
                  <a:path w="1505" h="1480">
                    <a:moveTo>
                      <a:pt x="62" y="1251"/>
                    </a:moveTo>
                    <a:cubicBezTo>
                      <a:pt x="134" y="1067"/>
                      <a:pt x="396" y="539"/>
                      <a:pt x="593" y="336"/>
                    </a:cubicBezTo>
                    <a:cubicBezTo>
                      <a:pt x="790" y="133"/>
                      <a:pt x="1094" y="0"/>
                      <a:pt x="1245" y="31"/>
                    </a:cubicBezTo>
                    <a:cubicBezTo>
                      <a:pt x="1396" y="62"/>
                      <a:pt x="1505" y="202"/>
                      <a:pt x="1466" y="369"/>
                    </a:cubicBezTo>
                    <a:cubicBezTo>
                      <a:pt x="1427" y="536"/>
                      <a:pt x="1226" y="852"/>
                      <a:pt x="1008" y="1031"/>
                    </a:cubicBezTo>
                    <a:cubicBezTo>
                      <a:pt x="790" y="1210"/>
                      <a:pt x="316" y="1406"/>
                      <a:pt x="158" y="1443"/>
                    </a:cubicBezTo>
                    <a:cubicBezTo>
                      <a:pt x="0" y="1480"/>
                      <a:pt x="6" y="1435"/>
                      <a:pt x="62" y="125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BBE0E3"/>
                  </a:gs>
                  <a:gs pos="50000">
                    <a:srgbClr val="BBE0E3">
                      <a:gamma/>
                      <a:shade val="46275"/>
                      <a:invGamma/>
                      <a:alpha val="5000"/>
                    </a:srgbClr>
                  </a:gs>
                  <a:gs pos="100000">
                    <a:srgbClr val="BBE0E3"/>
                  </a:gs>
                </a:gsLst>
                <a:lin ang="5400000" scaled="1"/>
              </a:gradFill>
              <a:ln w="952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6" name="Group 108"/>
              <p:cNvGrpSpPr>
                <a:grpSpLocks noChangeAspect="1"/>
              </p:cNvGrpSpPr>
              <p:nvPr/>
            </p:nvGrpSpPr>
            <p:grpSpPr bwMode="auto">
              <a:xfrm rot="1348005" flipH="1">
                <a:off x="1815" y="1824"/>
                <a:ext cx="408" cy="576"/>
                <a:chOff x="4224" y="1968"/>
                <a:chExt cx="384" cy="576"/>
              </a:xfrm>
            </p:grpSpPr>
            <p:sp>
              <p:nvSpPr>
                <p:cNvPr id="5271" name="Oval 109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72" name="Oval 110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7" name="Group 111"/>
              <p:cNvGrpSpPr>
                <a:grpSpLocks noChangeAspect="1"/>
              </p:cNvGrpSpPr>
              <p:nvPr/>
            </p:nvGrpSpPr>
            <p:grpSpPr bwMode="auto">
              <a:xfrm>
                <a:off x="2375" y="1888"/>
                <a:ext cx="384" cy="576"/>
                <a:chOff x="4224" y="1968"/>
                <a:chExt cx="384" cy="576"/>
              </a:xfrm>
            </p:grpSpPr>
            <p:sp>
              <p:nvSpPr>
                <p:cNvPr id="5269" name="Oval 112"/>
                <p:cNvSpPr>
                  <a:spLocks noChangeAspect="1" noChangeArrowheads="1"/>
                </p:cNvSpPr>
                <p:nvPr/>
              </p:nvSpPr>
              <p:spPr bwMode="auto">
                <a:xfrm rot="856655">
                  <a:off x="4224" y="1968"/>
                  <a:ext cx="384" cy="5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70" name="Oval 113"/>
                <p:cNvSpPr>
                  <a:spLocks noChangeAspect="1" noChangeArrowheads="1"/>
                </p:cNvSpPr>
                <p:nvPr/>
              </p:nvSpPr>
              <p:spPr bwMode="auto">
                <a:xfrm rot="331886">
                  <a:off x="4350" y="2071"/>
                  <a:ext cx="176" cy="32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5217" name="Freeform 114"/>
              <p:cNvSpPr>
                <a:spLocks noChangeAspect="1"/>
              </p:cNvSpPr>
              <p:nvPr/>
            </p:nvSpPr>
            <p:spPr bwMode="auto">
              <a:xfrm>
                <a:off x="1475" y="2757"/>
                <a:ext cx="708" cy="461"/>
              </a:xfrm>
              <a:custGeom>
                <a:avLst/>
                <a:gdLst>
                  <a:gd name="T0" fmla="*/ 584 w 708"/>
                  <a:gd name="T1" fmla="*/ 149 h 461"/>
                  <a:gd name="T2" fmla="*/ 576 w 708"/>
                  <a:gd name="T3" fmla="*/ 265 h 461"/>
                  <a:gd name="T4" fmla="*/ 464 w 708"/>
                  <a:gd name="T5" fmla="*/ 109 h 461"/>
                  <a:gd name="T6" fmla="*/ 236 w 708"/>
                  <a:gd name="T7" fmla="*/ 13 h 461"/>
                  <a:gd name="T8" fmla="*/ 144 w 708"/>
                  <a:gd name="T9" fmla="*/ 313 h 461"/>
                  <a:gd name="T10" fmla="*/ 564 w 708"/>
                  <a:gd name="T11" fmla="*/ 441 h 461"/>
                  <a:gd name="T12" fmla="*/ 705 w 708"/>
                  <a:gd name="T13" fmla="*/ 162 h 461"/>
                  <a:gd name="T14" fmla="*/ 584 w 708"/>
                  <a:gd name="T15" fmla="*/ 149 h 4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08"/>
                  <a:gd name="T25" fmla="*/ 0 h 461"/>
                  <a:gd name="T26" fmla="*/ 708 w 708"/>
                  <a:gd name="T27" fmla="*/ 461 h 4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08" h="461">
                    <a:moveTo>
                      <a:pt x="584" y="149"/>
                    </a:moveTo>
                    <a:cubicBezTo>
                      <a:pt x="568" y="165"/>
                      <a:pt x="572" y="185"/>
                      <a:pt x="576" y="265"/>
                    </a:cubicBezTo>
                    <a:cubicBezTo>
                      <a:pt x="532" y="177"/>
                      <a:pt x="521" y="151"/>
                      <a:pt x="464" y="109"/>
                    </a:cubicBezTo>
                    <a:cubicBezTo>
                      <a:pt x="407" y="67"/>
                      <a:pt x="306" y="0"/>
                      <a:pt x="236" y="13"/>
                    </a:cubicBezTo>
                    <a:cubicBezTo>
                      <a:pt x="0" y="45"/>
                      <a:pt x="75" y="270"/>
                      <a:pt x="144" y="313"/>
                    </a:cubicBezTo>
                    <a:cubicBezTo>
                      <a:pt x="236" y="373"/>
                      <a:pt x="460" y="461"/>
                      <a:pt x="564" y="441"/>
                    </a:cubicBezTo>
                    <a:cubicBezTo>
                      <a:pt x="656" y="381"/>
                      <a:pt x="702" y="211"/>
                      <a:pt x="705" y="162"/>
                    </a:cubicBezTo>
                    <a:cubicBezTo>
                      <a:pt x="708" y="113"/>
                      <a:pt x="609" y="152"/>
                      <a:pt x="584" y="1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8" name="Freeform 115"/>
              <p:cNvSpPr>
                <a:spLocks noChangeAspect="1"/>
              </p:cNvSpPr>
              <p:nvPr/>
            </p:nvSpPr>
            <p:spPr bwMode="auto">
              <a:xfrm>
                <a:off x="2063" y="2928"/>
                <a:ext cx="622" cy="486"/>
              </a:xfrm>
              <a:custGeom>
                <a:avLst/>
                <a:gdLst>
                  <a:gd name="T0" fmla="*/ 120 w 622"/>
                  <a:gd name="T1" fmla="*/ 13 h 486"/>
                  <a:gd name="T2" fmla="*/ 30 w 622"/>
                  <a:gd name="T3" fmla="*/ 228 h 486"/>
                  <a:gd name="T4" fmla="*/ 268 w 622"/>
                  <a:gd name="T5" fmla="*/ 417 h 486"/>
                  <a:gd name="T6" fmla="*/ 571 w 622"/>
                  <a:gd name="T7" fmla="*/ 305 h 486"/>
                  <a:gd name="T8" fmla="*/ 576 w 622"/>
                  <a:gd name="T9" fmla="*/ 66 h 486"/>
                  <a:gd name="T10" fmla="*/ 355 w 622"/>
                  <a:gd name="T11" fmla="*/ 45 h 486"/>
                  <a:gd name="T12" fmla="*/ 167 w 622"/>
                  <a:gd name="T13" fmla="*/ 185 h 486"/>
                  <a:gd name="T14" fmla="*/ 267 w 622"/>
                  <a:gd name="T15" fmla="*/ 91 h 486"/>
                  <a:gd name="T16" fmla="*/ 275 w 622"/>
                  <a:gd name="T17" fmla="*/ 13 h 486"/>
                  <a:gd name="T18" fmla="*/ 120 w 622"/>
                  <a:gd name="T19" fmla="*/ 13 h 4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22"/>
                  <a:gd name="T31" fmla="*/ 0 h 486"/>
                  <a:gd name="T32" fmla="*/ 622 w 622"/>
                  <a:gd name="T33" fmla="*/ 486 h 4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22" h="486">
                    <a:moveTo>
                      <a:pt x="120" y="13"/>
                    </a:moveTo>
                    <a:cubicBezTo>
                      <a:pt x="79" y="198"/>
                      <a:pt x="45" y="153"/>
                      <a:pt x="30" y="228"/>
                    </a:cubicBezTo>
                    <a:cubicBezTo>
                      <a:pt x="0" y="486"/>
                      <a:pt x="177" y="426"/>
                      <a:pt x="268" y="417"/>
                    </a:cubicBezTo>
                    <a:cubicBezTo>
                      <a:pt x="456" y="378"/>
                      <a:pt x="520" y="364"/>
                      <a:pt x="571" y="305"/>
                    </a:cubicBezTo>
                    <a:cubicBezTo>
                      <a:pt x="622" y="246"/>
                      <a:pt x="618" y="126"/>
                      <a:pt x="576" y="66"/>
                    </a:cubicBezTo>
                    <a:cubicBezTo>
                      <a:pt x="534" y="6"/>
                      <a:pt x="423" y="25"/>
                      <a:pt x="355" y="45"/>
                    </a:cubicBezTo>
                    <a:cubicBezTo>
                      <a:pt x="287" y="65"/>
                      <a:pt x="182" y="177"/>
                      <a:pt x="167" y="185"/>
                    </a:cubicBezTo>
                    <a:cubicBezTo>
                      <a:pt x="261" y="106"/>
                      <a:pt x="249" y="120"/>
                      <a:pt x="267" y="91"/>
                    </a:cubicBezTo>
                    <a:cubicBezTo>
                      <a:pt x="285" y="62"/>
                      <a:pt x="299" y="26"/>
                      <a:pt x="275" y="13"/>
                    </a:cubicBezTo>
                    <a:cubicBezTo>
                      <a:pt x="251" y="0"/>
                      <a:pt x="211" y="39"/>
                      <a:pt x="120" y="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100000">
                    <a:srgbClr val="00000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9" name="Freeform 116"/>
              <p:cNvSpPr>
                <a:spLocks noChangeAspect="1"/>
              </p:cNvSpPr>
              <p:nvPr/>
            </p:nvSpPr>
            <p:spPr bwMode="auto">
              <a:xfrm>
                <a:off x="1823" y="1776"/>
                <a:ext cx="861" cy="1213"/>
              </a:xfrm>
              <a:custGeom>
                <a:avLst/>
                <a:gdLst>
                  <a:gd name="T0" fmla="*/ 612 w 861"/>
                  <a:gd name="T1" fmla="*/ 57 h 1213"/>
                  <a:gd name="T2" fmla="*/ 824 w 861"/>
                  <a:gd name="T3" fmla="*/ 417 h 1213"/>
                  <a:gd name="T4" fmla="*/ 812 w 861"/>
                  <a:gd name="T5" fmla="*/ 829 h 1213"/>
                  <a:gd name="T6" fmla="*/ 528 w 861"/>
                  <a:gd name="T7" fmla="*/ 1169 h 1213"/>
                  <a:gd name="T8" fmla="*/ 144 w 861"/>
                  <a:gd name="T9" fmla="*/ 1093 h 1213"/>
                  <a:gd name="T10" fmla="*/ 8 w 861"/>
                  <a:gd name="T11" fmla="*/ 689 h 1213"/>
                  <a:gd name="T12" fmla="*/ 192 w 861"/>
                  <a:gd name="T13" fmla="*/ 257 h 1213"/>
                  <a:gd name="T14" fmla="*/ 404 w 861"/>
                  <a:gd name="T15" fmla="*/ 77 h 1213"/>
                  <a:gd name="T16" fmla="*/ 612 w 861"/>
                  <a:gd name="T17" fmla="*/ 57 h 12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1"/>
                  <a:gd name="T28" fmla="*/ 0 h 1213"/>
                  <a:gd name="T29" fmla="*/ 861 w 861"/>
                  <a:gd name="T30" fmla="*/ 1213 h 12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1" h="1213">
                    <a:moveTo>
                      <a:pt x="612" y="57"/>
                    </a:moveTo>
                    <a:cubicBezTo>
                      <a:pt x="682" y="114"/>
                      <a:pt x="791" y="288"/>
                      <a:pt x="824" y="417"/>
                    </a:cubicBezTo>
                    <a:cubicBezTo>
                      <a:pt x="857" y="546"/>
                      <a:pt x="861" y="704"/>
                      <a:pt x="812" y="829"/>
                    </a:cubicBezTo>
                    <a:cubicBezTo>
                      <a:pt x="763" y="954"/>
                      <a:pt x="639" y="1125"/>
                      <a:pt x="528" y="1169"/>
                    </a:cubicBezTo>
                    <a:cubicBezTo>
                      <a:pt x="417" y="1213"/>
                      <a:pt x="231" y="1173"/>
                      <a:pt x="144" y="1093"/>
                    </a:cubicBezTo>
                    <a:cubicBezTo>
                      <a:pt x="57" y="1013"/>
                      <a:pt x="0" y="828"/>
                      <a:pt x="8" y="689"/>
                    </a:cubicBezTo>
                    <a:cubicBezTo>
                      <a:pt x="16" y="550"/>
                      <a:pt x="126" y="359"/>
                      <a:pt x="192" y="257"/>
                    </a:cubicBezTo>
                    <a:cubicBezTo>
                      <a:pt x="258" y="155"/>
                      <a:pt x="334" y="110"/>
                      <a:pt x="404" y="77"/>
                    </a:cubicBezTo>
                    <a:cubicBezTo>
                      <a:pt x="474" y="44"/>
                      <a:pt x="542" y="0"/>
                      <a:pt x="612" y="57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0" name="Freeform 117"/>
              <p:cNvSpPr>
                <a:spLocks noChangeAspect="1"/>
              </p:cNvSpPr>
              <p:nvPr/>
            </p:nvSpPr>
            <p:spPr bwMode="auto">
              <a:xfrm>
                <a:off x="1963" y="1952"/>
                <a:ext cx="676" cy="196"/>
              </a:xfrm>
              <a:custGeom>
                <a:avLst/>
                <a:gdLst>
                  <a:gd name="T0" fmla="*/ 0 w 676"/>
                  <a:gd name="T1" fmla="*/ 184 h 196"/>
                  <a:gd name="T2" fmla="*/ 276 w 676"/>
                  <a:gd name="T3" fmla="*/ 120 h 196"/>
                  <a:gd name="T4" fmla="*/ 676 w 676"/>
                  <a:gd name="T5" fmla="*/ 196 h 196"/>
                  <a:gd name="T6" fmla="*/ 596 w 676"/>
                  <a:gd name="T7" fmla="*/ 28 h 196"/>
                  <a:gd name="T8" fmla="*/ 104 w 676"/>
                  <a:gd name="T9" fmla="*/ 28 h 196"/>
                  <a:gd name="T10" fmla="*/ 0 w 676"/>
                  <a:gd name="T11" fmla="*/ 184 h 1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6"/>
                  <a:gd name="T19" fmla="*/ 0 h 196"/>
                  <a:gd name="T20" fmla="*/ 676 w 676"/>
                  <a:gd name="T21" fmla="*/ 196 h 1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6" h="196">
                    <a:moveTo>
                      <a:pt x="0" y="184"/>
                    </a:moveTo>
                    <a:cubicBezTo>
                      <a:pt x="72" y="152"/>
                      <a:pt x="212" y="124"/>
                      <a:pt x="276" y="120"/>
                    </a:cubicBezTo>
                    <a:cubicBezTo>
                      <a:pt x="340" y="116"/>
                      <a:pt x="452" y="104"/>
                      <a:pt x="676" y="196"/>
                    </a:cubicBezTo>
                    <a:cubicBezTo>
                      <a:pt x="628" y="100"/>
                      <a:pt x="636" y="80"/>
                      <a:pt x="596" y="28"/>
                    </a:cubicBezTo>
                    <a:cubicBezTo>
                      <a:pt x="376" y="4"/>
                      <a:pt x="332" y="0"/>
                      <a:pt x="104" y="28"/>
                    </a:cubicBezTo>
                    <a:cubicBezTo>
                      <a:pt x="16" y="84"/>
                      <a:pt x="0" y="184"/>
                      <a:pt x="0" y="1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1" name="Freeform 118"/>
              <p:cNvSpPr>
                <a:spLocks noChangeAspect="1"/>
              </p:cNvSpPr>
              <p:nvPr/>
            </p:nvSpPr>
            <p:spPr bwMode="auto">
              <a:xfrm>
                <a:off x="1847" y="2186"/>
                <a:ext cx="833" cy="294"/>
              </a:xfrm>
              <a:custGeom>
                <a:avLst/>
                <a:gdLst>
                  <a:gd name="T0" fmla="*/ 56 w 833"/>
                  <a:gd name="T1" fmla="*/ 34 h 294"/>
                  <a:gd name="T2" fmla="*/ 411 w 833"/>
                  <a:gd name="T3" fmla="*/ 4 h 294"/>
                  <a:gd name="T4" fmla="*/ 821 w 833"/>
                  <a:gd name="T5" fmla="*/ 102 h 294"/>
                  <a:gd name="T6" fmla="*/ 821 w 833"/>
                  <a:gd name="T7" fmla="*/ 294 h 294"/>
                  <a:gd name="T8" fmla="*/ 411 w 833"/>
                  <a:gd name="T9" fmla="*/ 172 h 294"/>
                  <a:gd name="T10" fmla="*/ 0 w 833"/>
                  <a:gd name="T11" fmla="*/ 195 h 294"/>
                  <a:gd name="T12" fmla="*/ 56 w 833"/>
                  <a:gd name="T13" fmla="*/ 34 h 2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3"/>
                  <a:gd name="T22" fmla="*/ 0 h 294"/>
                  <a:gd name="T23" fmla="*/ 833 w 833"/>
                  <a:gd name="T24" fmla="*/ 294 h 2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3" h="294">
                    <a:moveTo>
                      <a:pt x="56" y="34"/>
                    </a:moveTo>
                    <a:cubicBezTo>
                      <a:pt x="136" y="2"/>
                      <a:pt x="325" y="0"/>
                      <a:pt x="411" y="4"/>
                    </a:cubicBezTo>
                    <a:cubicBezTo>
                      <a:pt x="497" y="8"/>
                      <a:pt x="615" y="20"/>
                      <a:pt x="821" y="102"/>
                    </a:cubicBezTo>
                    <a:cubicBezTo>
                      <a:pt x="833" y="204"/>
                      <a:pt x="831" y="196"/>
                      <a:pt x="821" y="294"/>
                    </a:cubicBezTo>
                    <a:cubicBezTo>
                      <a:pt x="587" y="190"/>
                      <a:pt x="483" y="179"/>
                      <a:pt x="411" y="172"/>
                    </a:cubicBezTo>
                    <a:cubicBezTo>
                      <a:pt x="323" y="162"/>
                      <a:pt x="216" y="165"/>
                      <a:pt x="0" y="195"/>
                    </a:cubicBezTo>
                    <a:cubicBezTo>
                      <a:pt x="15" y="120"/>
                      <a:pt x="28" y="114"/>
                      <a:pt x="56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2" name="Freeform 119"/>
              <p:cNvSpPr>
                <a:spLocks noChangeAspect="1"/>
              </p:cNvSpPr>
              <p:nvPr/>
            </p:nvSpPr>
            <p:spPr bwMode="auto">
              <a:xfrm>
                <a:off x="1827" y="2438"/>
                <a:ext cx="822" cy="298"/>
              </a:xfrm>
              <a:custGeom>
                <a:avLst/>
                <a:gdLst>
                  <a:gd name="T0" fmla="*/ 4 w 822"/>
                  <a:gd name="T1" fmla="*/ 0 h 298"/>
                  <a:gd name="T2" fmla="*/ 380 w 822"/>
                  <a:gd name="T3" fmla="*/ 94 h 298"/>
                  <a:gd name="T4" fmla="*/ 822 w 822"/>
                  <a:gd name="T5" fmla="*/ 98 h 298"/>
                  <a:gd name="T6" fmla="*/ 734 w 822"/>
                  <a:gd name="T7" fmla="*/ 284 h 298"/>
                  <a:gd name="T8" fmla="*/ 380 w 822"/>
                  <a:gd name="T9" fmla="*/ 286 h 298"/>
                  <a:gd name="T10" fmla="*/ 26 w 822"/>
                  <a:gd name="T11" fmla="*/ 190 h 298"/>
                  <a:gd name="T12" fmla="*/ 4 w 822"/>
                  <a:gd name="T13" fmla="*/ 0 h 2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2"/>
                  <a:gd name="T22" fmla="*/ 0 h 298"/>
                  <a:gd name="T23" fmla="*/ 822 w 822"/>
                  <a:gd name="T24" fmla="*/ 298 h 2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2" h="298">
                    <a:moveTo>
                      <a:pt x="4" y="0"/>
                    </a:moveTo>
                    <a:cubicBezTo>
                      <a:pt x="196" y="48"/>
                      <a:pt x="284" y="82"/>
                      <a:pt x="380" y="94"/>
                    </a:cubicBezTo>
                    <a:cubicBezTo>
                      <a:pt x="476" y="106"/>
                      <a:pt x="606" y="98"/>
                      <a:pt x="822" y="98"/>
                    </a:cubicBezTo>
                    <a:cubicBezTo>
                      <a:pt x="814" y="134"/>
                      <a:pt x="800" y="192"/>
                      <a:pt x="734" y="284"/>
                    </a:cubicBezTo>
                    <a:cubicBezTo>
                      <a:pt x="582" y="298"/>
                      <a:pt x="464" y="294"/>
                      <a:pt x="380" y="286"/>
                    </a:cubicBezTo>
                    <a:cubicBezTo>
                      <a:pt x="296" y="278"/>
                      <a:pt x="194" y="238"/>
                      <a:pt x="26" y="190"/>
                    </a:cubicBezTo>
                    <a:cubicBezTo>
                      <a:pt x="2" y="94"/>
                      <a:pt x="0" y="104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" name="Freeform 120"/>
              <p:cNvSpPr>
                <a:spLocks noChangeAspect="1"/>
              </p:cNvSpPr>
              <p:nvPr/>
            </p:nvSpPr>
            <p:spPr bwMode="auto">
              <a:xfrm>
                <a:off x="1891" y="2760"/>
                <a:ext cx="574" cy="212"/>
              </a:xfrm>
              <a:custGeom>
                <a:avLst/>
                <a:gdLst>
                  <a:gd name="T0" fmla="*/ 0 w 574"/>
                  <a:gd name="T1" fmla="*/ 0 h 212"/>
                  <a:gd name="T2" fmla="*/ 282 w 574"/>
                  <a:gd name="T3" fmla="*/ 96 h 212"/>
                  <a:gd name="T4" fmla="*/ 574 w 574"/>
                  <a:gd name="T5" fmla="*/ 106 h 212"/>
                  <a:gd name="T6" fmla="*/ 472 w 574"/>
                  <a:gd name="T7" fmla="*/ 178 h 212"/>
                  <a:gd name="T8" fmla="*/ 284 w 574"/>
                  <a:gd name="T9" fmla="*/ 202 h 212"/>
                  <a:gd name="T10" fmla="*/ 88 w 574"/>
                  <a:gd name="T11" fmla="*/ 118 h 212"/>
                  <a:gd name="T12" fmla="*/ 0 w 574"/>
                  <a:gd name="T13" fmla="*/ 0 h 2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4"/>
                  <a:gd name="T22" fmla="*/ 0 h 212"/>
                  <a:gd name="T23" fmla="*/ 574 w 574"/>
                  <a:gd name="T24" fmla="*/ 212 h 2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4" h="212">
                    <a:moveTo>
                      <a:pt x="0" y="0"/>
                    </a:moveTo>
                    <a:cubicBezTo>
                      <a:pt x="106" y="40"/>
                      <a:pt x="250" y="92"/>
                      <a:pt x="282" y="96"/>
                    </a:cubicBezTo>
                    <a:cubicBezTo>
                      <a:pt x="314" y="100"/>
                      <a:pt x="422" y="112"/>
                      <a:pt x="574" y="106"/>
                    </a:cubicBezTo>
                    <a:cubicBezTo>
                      <a:pt x="532" y="135"/>
                      <a:pt x="520" y="162"/>
                      <a:pt x="472" y="178"/>
                    </a:cubicBezTo>
                    <a:cubicBezTo>
                      <a:pt x="424" y="194"/>
                      <a:pt x="348" y="212"/>
                      <a:pt x="284" y="202"/>
                    </a:cubicBezTo>
                    <a:cubicBezTo>
                      <a:pt x="212" y="186"/>
                      <a:pt x="135" y="152"/>
                      <a:pt x="88" y="118"/>
                    </a:cubicBezTo>
                    <a:cubicBezTo>
                      <a:pt x="41" y="84"/>
                      <a:pt x="18" y="25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" name="Group 121"/>
              <p:cNvGrpSpPr>
                <a:grpSpLocks noChangeAspect="1"/>
              </p:cNvGrpSpPr>
              <p:nvPr/>
            </p:nvGrpSpPr>
            <p:grpSpPr bwMode="auto">
              <a:xfrm>
                <a:off x="1247" y="864"/>
                <a:ext cx="192" cy="647"/>
                <a:chOff x="3024" y="960"/>
                <a:chExt cx="192" cy="647"/>
              </a:xfrm>
            </p:grpSpPr>
            <p:sp>
              <p:nvSpPr>
                <p:cNvPr id="5261" name="Oval 122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62" name="Oval 123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63" name="Oval 124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64" name="Oval 125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65" name="Oval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66" name="Oval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67" name="Oval 128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68" name="Oval 129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9" name="Group 130"/>
              <p:cNvGrpSpPr>
                <a:grpSpLocks noChangeAspect="1"/>
              </p:cNvGrpSpPr>
              <p:nvPr/>
            </p:nvGrpSpPr>
            <p:grpSpPr bwMode="auto">
              <a:xfrm rot="1319580" flipH="1">
                <a:off x="3409" y="1033"/>
                <a:ext cx="190" cy="647"/>
                <a:chOff x="3024" y="960"/>
                <a:chExt cx="192" cy="647"/>
              </a:xfrm>
            </p:grpSpPr>
            <p:sp>
              <p:nvSpPr>
                <p:cNvPr id="5253" name="Oval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54" name="Oval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55" name="Oval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56" name="Oval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57" name="Oval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58" name="Oval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59" name="Oval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60" name="Oval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0" name="Group 139"/>
              <p:cNvGrpSpPr>
                <a:grpSpLocks noChangeAspect="1"/>
              </p:cNvGrpSpPr>
              <p:nvPr/>
            </p:nvGrpSpPr>
            <p:grpSpPr bwMode="auto">
              <a:xfrm rot="-3097938">
                <a:off x="1427" y="1897"/>
                <a:ext cx="192" cy="647"/>
                <a:chOff x="3024" y="960"/>
                <a:chExt cx="192" cy="647"/>
              </a:xfrm>
            </p:grpSpPr>
            <p:sp>
              <p:nvSpPr>
                <p:cNvPr id="5245" name="Oval 14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46" name="Oval 141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47" name="Oval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48" name="Oval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49" name="Oval 144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50" name="Oval 145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51" name="Oval 146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52" name="Oval 147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1" name="Group 148"/>
              <p:cNvGrpSpPr>
                <a:grpSpLocks noChangeAspect="1"/>
              </p:cNvGrpSpPr>
              <p:nvPr/>
            </p:nvGrpSpPr>
            <p:grpSpPr bwMode="auto">
              <a:xfrm rot="5538235" flipH="1">
                <a:off x="2989" y="2125"/>
                <a:ext cx="190" cy="647"/>
                <a:chOff x="3024" y="960"/>
                <a:chExt cx="192" cy="647"/>
              </a:xfrm>
            </p:grpSpPr>
            <p:sp>
              <p:nvSpPr>
                <p:cNvPr id="5237" name="Oval 149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38" name="Oval 150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39" name="Oval 151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40" name="Oval 152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41" name="Oval 153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42" name="Oval 154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43" name="Oval 155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44" name="Oval 156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2" name="Group 157"/>
              <p:cNvGrpSpPr>
                <a:grpSpLocks noChangeAspect="1"/>
              </p:cNvGrpSpPr>
              <p:nvPr/>
            </p:nvGrpSpPr>
            <p:grpSpPr bwMode="auto">
              <a:xfrm rot="4867094">
                <a:off x="2988" y="1500"/>
                <a:ext cx="192" cy="647"/>
                <a:chOff x="3024" y="960"/>
                <a:chExt cx="192" cy="647"/>
              </a:xfrm>
            </p:grpSpPr>
            <p:sp>
              <p:nvSpPr>
                <p:cNvPr id="5229" name="Oval 158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152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30" name="Oval 159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05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31" name="Oval 160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96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32" name="Oval 161"/>
                <p:cNvSpPr>
                  <a:spLocks noChangeAspect="1" noChangeArrowheads="1"/>
                </p:cNvSpPr>
                <p:nvPr/>
              </p:nvSpPr>
              <p:spPr bwMode="auto">
                <a:xfrm>
                  <a:off x="3024" y="1248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33" name="Oval 162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134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34" name="Oval 163"/>
                <p:cNvSpPr>
                  <a:spLocks noChangeAspect="1" noChangeArrowheads="1"/>
                </p:cNvSpPr>
                <p:nvPr/>
              </p:nvSpPr>
              <p:spPr bwMode="auto">
                <a:xfrm>
                  <a:off x="3145" y="1296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35" name="Oval 164"/>
                <p:cNvSpPr>
                  <a:spLocks noChangeAspect="1" noChangeArrowheads="1"/>
                </p:cNvSpPr>
                <p:nvPr/>
              </p:nvSpPr>
              <p:spPr bwMode="auto">
                <a:xfrm>
                  <a:off x="3168" y="1440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  <p:sp>
              <p:nvSpPr>
                <p:cNvPr id="5236" name="Oval 165"/>
                <p:cNvSpPr>
                  <a:spLocks noChangeAspect="1" noChangeArrowheads="1"/>
                </p:cNvSpPr>
                <p:nvPr/>
              </p:nvSpPr>
              <p:spPr bwMode="auto">
                <a:xfrm>
                  <a:off x="3193" y="1584"/>
                  <a:ext cx="23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CC"/>
                    </a:gs>
                    <a:gs pos="50000">
                      <a:srgbClr val="47005E"/>
                    </a:gs>
                    <a:gs pos="100000">
                      <a:srgbClr val="9900CC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 anchor="ctr"/>
                <a:lstStyle/>
                <a:p>
                  <a:pPr eaLnBrk="1" hangingPunct="1"/>
                  <a:endParaRPr lang="en-US" alt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3" name="Group 166"/>
            <p:cNvGrpSpPr>
              <a:grpSpLocks noChangeAspect="1"/>
            </p:cNvGrpSpPr>
            <p:nvPr/>
          </p:nvGrpSpPr>
          <p:grpSpPr bwMode="auto">
            <a:xfrm>
              <a:off x="4224" y="6220"/>
              <a:ext cx="1952" cy="2659"/>
              <a:chOff x="1987" y="480"/>
              <a:chExt cx="1048" cy="1418"/>
            </a:xfrm>
          </p:grpSpPr>
          <p:sp>
            <p:nvSpPr>
              <p:cNvPr id="5142" name="Freeform 167"/>
              <p:cNvSpPr>
                <a:spLocks noChangeAspect="1"/>
              </p:cNvSpPr>
              <p:nvPr/>
            </p:nvSpPr>
            <p:spPr bwMode="auto">
              <a:xfrm>
                <a:off x="1987" y="1183"/>
                <a:ext cx="808" cy="715"/>
              </a:xfrm>
              <a:custGeom>
                <a:avLst/>
                <a:gdLst>
                  <a:gd name="T0" fmla="*/ 799 w 808"/>
                  <a:gd name="T1" fmla="*/ 483 h 715"/>
                  <a:gd name="T2" fmla="*/ 703 w 808"/>
                  <a:gd name="T3" fmla="*/ 669 h 715"/>
                  <a:gd name="T4" fmla="*/ 457 w 808"/>
                  <a:gd name="T5" fmla="*/ 659 h 715"/>
                  <a:gd name="T6" fmla="*/ 324 w 808"/>
                  <a:gd name="T7" fmla="*/ 702 h 715"/>
                  <a:gd name="T8" fmla="*/ 218 w 808"/>
                  <a:gd name="T9" fmla="*/ 661 h 715"/>
                  <a:gd name="T10" fmla="*/ 11 w 808"/>
                  <a:gd name="T11" fmla="*/ 476 h 715"/>
                  <a:gd name="T12" fmla="*/ 126 w 808"/>
                  <a:gd name="T13" fmla="*/ 283 h 715"/>
                  <a:gd name="T14" fmla="*/ 191 w 808"/>
                  <a:gd name="T15" fmla="*/ 72 h 715"/>
                  <a:gd name="T16" fmla="*/ 414 w 808"/>
                  <a:gd name="T17" fmla="*/ 7 h 715"/>
                  <a:gd name="T18" fmla="*/ 727 w 808"/>
                  <a:gd name="T19" fmla="*/ 113 h 715"/>
                  <a:gd name="T20" fmla="*/ 799 w 808"/>
                  <a:gd name="T21" fmla="*/ 483 h 7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8"/>
                  <a:gd name="T34" fmla="*/ 0 h 715"/>
                  <a:gd name="T35" fmla="*/ 808 w 808"/>
                  <a:gd name="T36" fmla="*/ 715 h 7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8" h="715">
                    <a:moveTo>
                      <a:pt x="799" y="483"/>
                    </a:moveTo>
                    <a:cubicBezTo>
                      <a:pt x="790" y="573"/>
                      <a:pt x="759" y="640"/>
                      <a:pt x="703" y="669"/>
                    </a:cubicBezTo>
                    <a:cubicBezTo>
                      <a:pt x="617" y="715"/>
                      <a:pt x="515" y="694"/>
                      <a:pt x="457" y="659"/>
                    </a:cubicBezTo>
                    <a:cubicBezTo>
                      <a:pt x="422" y="692"/>
                      <a:pt x="364" y="702"/>
                      <a:pt x="324" y="702"/>
                    </a:cubicBezTo>
                    <a:cubicBezTo>
                      <a:pt x="284" y="703"/>
                      <a:pt x="270" y="699"/>
                      <a:pt x="218" y="661"/>
                    </a:cubicBezTo>
                    <a:cubicBezTo>
                      <a:pt x="79" y="663"/>
                      <a:pt x="0" y="544"/>
                      <a:pt x="11" y="476"/>
                    </a:cubicBezTo>
                    <a:cubicBezTo>
                      <a:pt x="29" y="362"/>
                      <a:pt x="96" y="350"/>
                      <a:pt x="126" y="283"/>
                    </a:cubicBezTo>
                    <a:cubicBezTo>
                      <a:pt x="156" y="216"/>
                      <a:pt x="143" y="118"/>
                      <a:pt x="191" y="72"/>
                    </a:cubicBezTo>
                    <a:cubicBezTo>
                      <a:pt x="239" y="26"/>
                      <a:pt x="325" y="0"/>
                      <a:pt x="414" y="7"/>
                    </a:cubicBezTo>
                    <a:cubicBezTo>
                      <a:pt x="504" y="13"/>
                      <a:pt x="663" y="34"/>
                      <a:pt x="727" y="113"/>
                    </a:cubicBezTo>
                    <a:cubicBezTo>
                      <a:pt x="791" y="192"/>
                      <a:pt x="808" y="393"/>
                      <a:pt x="799" y="48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99"/>
                  </a:gs>
                  <a:gs pos="50000">
                    <a:srgbClr val="FFFF00"/>
                  </a:gs>
                  <a:gs pos="100000">
                    <a:srgbClr val="FFCC99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" name="Group 168"/>
              <p:cNvGrpSpPr>
                <a:grpSpLocks noChangeAspect="1"/>
              </p:cNvGrpSpPr>
              <p:nvPr/>
            </p:nvGrpSpPr>
            <p:grpSpPr bwMode="auto">
              <a:xfrm>
                <a:off x="2063" y="480"/>
                <a:ext cx="972" cy="1352"/>
                <a:chOff x="2063" y="480"/>
                <a:chExt cx="972" cy="1352"/>
              </a:xfrm>
            </p:grpSpPr>
            <p:grpSp>
              <p:nvGrpSpPr>
                <p:cNvPr id="15" name="Group 169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30" y="1632"/>
                  <a:ext cx="347" cy="200"/>
                  <a:chOff x="3210" y="1776"/>
                  <a:chExt cx="678" cy="392"/>
                </a:xfrm>
              </p:grpSpPr>
              <p:sp>
                <p:nvSpPr>
                  <p:cNvPr id="5204" name="Arc 170"/>
                  <p:cNvSpPr>
                    <a:spLocks noChangeAspect="1"/>
                  </p:cNvSpPr>
                  <p:nvPr/>
                </p:nvSpPr>
                <p:spPr bwMode="auto">
                  <a:xfrm rot="7443327" flipH="1">
                    <a:off x="3181" y="1805"/>
                    <a:ext cx="160" cy="102"/>
                  </a:xfrm>
                  <a:custGeom>
                    <a:avLst/>
                    <a:gdLst>
                      <a:gd name="T0" fmla="*/ 0 w 21298"/>
                      <a:gd name="T1" fmla="*/ 0 h 20357"/>
                      <a:gd name="T2" fmla="*/ 0 w 21298"/>
                      <a:gd name="T3" fmla="*/ 0 h 20357"/>
                      <a:gd name="T4" fmla="*/ 0 w 21298"/>
                      <a:gd name="T5" fmla="*/ 0 h 20357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20357"/>
                      <a:gd name="T11" fmla="*/ 21298 w 21298"/>
                      <a:gd name="T12" fmla="*/ 20357 h 2035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20357" fill="none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</a:path>
                      <a:path w="21298" h="20357" stroke="0" extrusionOk="0">
                        <a:moveTo>
                          <a:pt x="0" y="16755"/>
                        </a:moveTo>
                        <a:cubicBezTo>
                          <a:pt x="1306" y="9030"/>
                          <a:pt x="6692" y="2619"/>
                          <a:pt x="14076" y="0"/>
                        </a:cubicBezTo>
                        <a:lnTo>
                          <a:pt x="21298" y="20357"/>
                        </a:lnTo>
                        <a:lnTo>
                          <a:pt x="0" y="1675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endParaRPr lang="en-US"/>
                  </a:p>
                </p:txBody>
              </p:sp>
              <p:sp>
                <p:nvSpPr>
                  <p:cNvPr id="5205" name="Arc 171"/>
                  <p:cNvSpPr>
                    <a:spLocks noChangeAspect="1"/>
                  </p:cNvSpPr>
                  <p:nvPr/>
                </p:nvSpPr>
                <p:spPr bwMode="auto">
                  <a:xfrm rot="9353573" flipH="1">
                    <a:off x="3728" y="1851"/>
                    <a:ext cx="160" cy="97"/>
                  </a:xfrm>
                  <a:custGeom>
                    <a:avLst/>
                    <a:gdLst>
                      <a:gd name="T0" fmla="*/ 0 w 21298"/>
                      <a:gd name="T1" fmla="*/ 0 h 19322"/>
                      <a:gd name="T2" fmla="*/ 0 w 21298"/>
                      <a:gd name="T3" fmla="*/ 0 h 19322"/>
                      <a:gd name="T4" fmla="*/ 0 w 21298"/>
                      <a:gd name="T5" fmla="*/ 0 h 19322"/>
                      <a:gd name="T6" fmla="*/ 0 60000 65536"/>
                      <a:gd name="T7" fmla="*/ 0 60000 65536"/>
                      <a:gd name="T8" fmla="*/ 0 60000 65536"/>
                      <a:gd name="T9" fmla="*/ 0 w 21298"/>
                      <a:gd name="T10" fmla="*/ 0 h 19322"/>
                      <a:gd name="T11" fmla="*/ 21298 w 21298"/>
                      <a:gd name="T12" fmla="*/ 19322 h 1932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298" h="19322" fill="none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</a:path>
                      <a:path w="21298" h="19322" stroke="0" extrusionOk="0">
                        <a:moveTo>
                          <a:pt x="0" y="15720"/>
                        </a:moveTo>
                        <a:cubicBezTo>
                          <a:pt x="1150" y="8922"/>
                          <a:pt x="5475" y="3081"/>
                          <a:pt x="11642" y="-1"/>
                        </a:cubicBezTo>
                        <a:lnTo>
                          <a:pt x="21298" y="19322"/>
                        </a:lnTo>
                        <a:lnTo>
                          <a:pt x="0" y="1572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/>
                  <a:lstStyle/>
                  <a:p>
                    <a:endParaRPr lang="en-US"/>
                  </a:p>
                </p:txBody>
              </p:sp>
              <p:sp>
                <p:nvSpPr>
                  <p:cNvPr id="5206" name="Freeform 172"/>
                  <p:cNvSpPr>
                    <a:spLocks noChangeAspect="1"/>
                  </p:cNvSpPr>
                  <p:nvPr/>
                </p:nvSpPr>
                <p:spPr bwMode="auto">
                  <a:xfrm>
                    <a:off x="3256" y="1908"/>
                    <a:ext cx="508" cy="260"/>
                  </a:xfrm>
                  <a:custGeom>
                    <a:avLst/>
                    <a:gdLst>
                      <a:gd name="T0" fmla="*/ 0 w 508"/>
                      <a:gd name="T1" fmla="*/ 0 h 260"/>
                      <a:gd name="T2" fmla="*/ 264 w 508"/>
                      <a:gd name="T3" fmla="*/ 60 h 260"/>
                      <a:gd name="T4" fmla="*/ 508 w 508"/>
                      <a:gd name="T5" fmla="*/ 36 h 260"/>
                      <a:gd name="T6" fmla="*/ 216 w 508"/>
                      <a:gd name="T7" fmla="*/ 260 h 260"/>
                      <a:gd name="T8" fmla="*/ 0 w 508"/>
                      <a:gd name="T9" fmla="*/ 0 h 2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8"/>
                      <a:gd name="T16" fmla="*/ 0 h 260"/>
                      <a:gd name="T17" fmla="*/ 508 w 508"/>
                      <a:gd name="T18" fmla="*/ 260 h 2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8" h="260">
                        <a:moveTo>
                          <a:pt x="0" y="0"/>
                        </a:moveTo>
                        <a:cubicBezTo>
                          <a:pt x="56" y="8"/>
                          <a:pt x="224" y="56"/>
                          <a:pt x="264" y="60"/>
                        </a:cubicBezTo>
                        <a:cubicBezTo>
                          <a:pt x="304" y="64"/>
                          <a:pt x="432" y="36"/>
                          <a:pt x="508" y="36"/>
                        </a:cubicBezTo>
                        <a:cubicBezTo>
                          <a:pt x="368" y="228"/>
                          <a:pt x="315" y="260"/>
                          <a:pt x="216" y="260"/>
                        </a:cubicBezTo>
                        <a:cubicBezTo>
                          <a:pt x="52" y="248"/>
                          <a:pt x="4" y="128"/>
                          <a:pt x="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0000"/>
                      </a:gs>
                      <a:gs pos="100000">
                        <a:srgbClr val="760000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173"/>
                <p:cNvGrpSpPr>
                  <a:grpSpLocks noChangeAspect="1"/>
                </p:cNvGrpSpPr>
                <p:nvPr/>
              </p:nvGrpSpPr>
              <p:grpSpPr bwMode="auto">
                <a:xfrm flipH="1">
                  <a:off x="2302" y="1558"/>
                  <a:ext cx="123" cy="74"/>
                  <a:chOff x="3806" y="2695"/>
                  <a:chExt cx="240" cy="144"/>
                </a:xfrm>
              </p:grpSpPr>
              <p:sp>
                <p:nvSpPr>
                  <p:cNvPr id="5202" name="Oval 1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6" y="2695"/>
                    <a:ext cx="240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1" hangingPunct="1"/>
                    <a:endParaRPr lang="en-US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5203" name="AutoShape 175"/>
                  <p:cNvSpPr>
                    <a:spLocks noChangeAspect="1" noChangeArrowheads="1"/>
                  </p:cNvSpPr>
                  <p:nvPr/>
                </p:nvSpPr>
                <p:spPr bwMode="auto">
                  <a:xfrm rot="5855679">
                    <a:off x="3920" y="2690"/>
                    <a:ext cx="48" cy="96"/>
                  </a:xfrm>
                  <a:prstGeom prst="moon">
                    <a:avLst>
                      <a:gd name="adj" fmla="val 58333"/>
                    </a:avLst>
                  </a:prstGeom>
                  <a:solidFill>
                    <a:srgbClr val="FFFFCC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anchor="ctr"/>
                  <a:lstStyle/>
                  <a:p>
                    <a:pPr eaLnBrk="1" hangingPunct="1"/>
                    <a:endParaRPr lang="en-US" alt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7" name="Group 176"/>
                <p:cNvGrpSpPr>
                  <a:grpSpLocks noChangeAspect="1"/>
                </p:cNvGrpSpPr>
                <p:nvPr/>
              </p:nvGrpSpPr>
              <p:grpSpPr bwMode="auto">
                <a:xfrm flipH="1">
                  <a:off x="2113" y="1277"/>
                  <a:ext cx="599" cy="384"/>
                  <a:chOff x="3248" y="2146"/>
                  <a:chExt cx="1172" cy="751"/>
                </a:xfrm>
              </p:grpSpPr>
              <p:grpSp>
                <p:nvGrpSpPr>
                  <p:cNvPr id="18" name="Group 17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43" y="2254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5192" name="Arc 178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93" name="Arc 179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94" name="Arc 180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95" name="Arc 181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9" name="Group 18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5197" name="Arc 183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98" name="Freeform 184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33 w 360"/>
                          <a:gd name="T1" fmla="*/ 197 h 346"/>
                          <a:gd name="T2" fmla="*/ 104 w 360"/>
                          <a:gd name="T3" fmla="*/ 9 h 346"/>
                          <a:gd name="T4" fmla="*/ 194 w 360"/>
                          <a:gd name="T5" fmla="*/ 182 h 346"/>
                          <a:gd name="T6" fmla="*/ 33 w 360"/>
                          <a:gd name="T7" fmla="*/ 197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99" name="Oval 18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pPr eaLnBrk="1" hangingPunct="1"/>
                        <a:endParaRPr lang="en-US" alt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200" name="Oval 18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pPr eaLnBrk="1" hangingPunct="1"/>
                        <a:endParaRPr lang="en-US" alt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201" name="Oval 18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pPr eaLnBrk="1" hangingPunct="1"/>
                        <a:endParaRPr lang="en-US" altLang="en-US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0" name="Group 18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987" y="2146"/>
                    <a:ext cx="347" cy="597"/>
                    <a:chOff x="2849" y="1191"/>
                    <a:chExt cx="347" cy="597"/>
                  </a:xfrm>
                </p:grpSpPr>
                <p:sp>
                  <p:nvSpPr>
                    <p:cNvPr id="5182" name="Arc 189"/>
                    <p:cNvSpPr>
                      <a:spLocks noChangeAspect="1"/>
                    </p:cNvSpPr>
                    <p:nvPr/>
                  </p:nvSpPr>
                  <p:spPr bwMode="auto">
                    <a:xfrm rot="6098474">
                      <a:off x="2860" y="1259"/>
                      <a:ext cx="201" cy="65"/>
                    </a:xfrm>
                    <a:custGeom>
                      <a:avLst/>
                      <a:gdLst>
                        <a:gd name="T0" fmla="*/ 0 w 21277"/>
                        <a:gd name="T1" fmla="*/ 0 h 21600"/>
                        <a:gd name="T2" fmla="*/ 0 w 21277"/>
                        <a:gd name="T3" fmla="*/ 0 h 21600"/>
                        <a:gd name="T4" fmla="*/ 0 w 2127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277"/>
                        <a:gd name="T10" fmla="*/ 0 h 21600"/>
                        <a:gd name="T11" fmla="*/ 21277 w 2127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77" h="21600" fill="none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</a:path>
                        <a:path w="21277" h="21600" stroke="0" extrusionOk="0">
                          <a:moveTo>
                            <a:pt x="0" y="16203"/>
                          </a:moveTo>
                          <a:cubicBezTo>
                            <a:pt x="2461" y="6664"/>
                            <a:pt x="11064" y="-1"/>
                            <a:pt x="20915" y="0"/>
                          </a:cubicBezTo>
                          <a:cubicBezTo>
                            <a:pt x="21035" y="0"/>
                            <a:pt x="21156" y="1"/>
                            <a:pt x="21276" y="3"/>
                          </a:cubicBezTo>
                          <a:lnTo>
                            <a:pt x="20915" y="21600"/>
                          </a:lnTo>
                          <a:lnTo>
                            <a:pt x="0" y="1620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83" name="Arc 190"/>
                    <p:cNvSpPr>
                      <a:spLocks noChangeAspect="1"/>
                    </p:cNvSpPr>
                    <p:nvPr/>
                  </p:nvSpPr>
                  <p:spPr bwMode="auto">
                    <a:xfrm rot="6915250">
                      <a:off x="2907" y="1227"/>
                      <a:ext cx="162" cy="120"/>
                    </a:xfrm>
                    <a:custGeom>
                      <a:avLst/>
                      <a:gdLst>
                        <a:gd name="T0" fmla="*/ 0 w 21134"/>
                        <a:gd name="T1" fmla="*/ 0 h 21600"/>
                        <a:gd name="T2" fmla="*/ 0 w 21134"/>
                        <a:gd name="T3" fmla="*/ 0 h 21600"/>
                        <a:gd name="T4" fmla="*/ 0 w 211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134"/>
                        <a:gd name="T10" fmla="*/ 0 h 21600"/>
                        <a:gd name="T11" fmla="*/ 21134 w 211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134" h="21600" fill="none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</a:path>
                        <a:path w="21134" h="21600" stroke="0" extrusionOk="0">
                          <a:moveTo>
                            <a:pt x="-1" y="15676"/>
                          </a:moveTo>
                          <a:cubicBezTo>
                            <a:pt x="2645" y="6398"/>
                            <a:pt x="11123" y="-1"/>
                            <a:pt x="20772" y="0"/>
                          </a:cubicBezTo>
                          <a:cubicBezTo>
                            <a:pt x="20892" y="0"/>
                            <a:pt x="21013" y="1"/>
                            <a:pt x="21133" y="3"/>
                          </a:cubicBezTo>
                          <a:lnTo>
                            <a:pt x="20772" y="21600"/>
                          </a:lnTo>
                          <a:lnTo>
                            <a:pt x="-1" y="156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84" name="Arc 191"/>
                    <p:cNvSpPr>
                      <a:spLocks noChangeAspect="1"/>
                    </p:cNvSpPr>
                    <p:nvPr/>
                  </p:nvSpPr>
                  <p:spPr bwMode="auto">
                    <a:xfrm rot="7043491">
                      <a:off x="2976" y="1300"/>
                      <a:ext cx="124" cy="59"/>
                    </a:xfrm>
                    <a:custGeom>
                      <a:avLst/>
                      <a:gdLst>
                        <a:gd name="T0" fmla="*/ 0 w 19334"/>
                        <a:gd name="T1" fmla="*/ 0 h 21600"/>
                        <a:gd name="T2" fmla="*/ 0 w 19334"/>
                        <a:gd name="T3" fmla="*/ 0 h 21600"/>
                        <a:gd name="T4" fmla="*/ 0 w 19334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19334"/>
                        <a:gd name="T10" fmla="*/ 0 h 21600"/>
                        <a:gd name="T11" fmla="*/ 19334 w 19334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9334" h="21600" fill="none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</a:path>
                        <a:path w="19334" h="21600" stroke="0" extrusionOk="0">
                          <a:moveTo>
                            <a:pt x="0" y="11274"/>
                          </a:moveTo>
                          <a:cubicBezTo>
                            <a:pt x="3782" y="4325"/>
                            <a:pt x="11060" y="-1"/>
                            <a:pt x="18972" y="0"/>
                          </a:cubicBezTo>
                          <a:cubicBezTo>
                            <a:pt x="19092" y="0"/>
                            <a:pt x="19213" y="1"/>
                            <a:pt x="19333" y="3"/>
                          </a:cubicBezTo>
                          <a:lnTo>
                            <a:pt x="18972" y="21600"/>
                          </a:lnTo>
                          <a:lnTo>
                            <a:pt x="0" y="11274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85" name="Arc 192"/>
                    <p:cNvSpPr>
                      <a:spLocks noChangeAspect="1"/>
                    </p:cNvSpPr>
                    <p:nvPr/>
                  </p:nvSpPr>
                  <p:spPr bwMode="auto">
                    <a:xfrm rot="8283734">
                      <a:off x="3024" y="1334"/>
                      <a:ext cx="96" cy="58"/>
                    </a:xfrm>
                    <a:custGeom>
                      <a:avLst/>
                      <a:gdLst>
                        <a:gd name="T0" fmla="*/ 0 w 21665"/>
                        <a:gd name="T1" fmla="*/ 0 h 21600"/>
                        <a:gd name="T2" fmla="*/ 0 w 21665"/>
                        <a:gd name="T3" fmla="*/ 0 h 21600"/>
                        <a:gd name="T4" fmla="*/ 0 w 2166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65"/>
                        <a:gd name="T10" fmla="*/ 0 h 21600"/>
                        <a:gd name="T11" fmla="*/ 21665 w 2166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65" h="21600" fill="none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</a:path>
                        <a:path w="21665" h="21600" stroke="0" extrusionOk="0">
                          <a:moveTo>
                            <a:pt x="-1" y="18030"/>
                          </a:moveTo>
                          <a:cubicBezTo>
                            <a:pt x="1743" y="7623"/>
                            <a:pt x="10750" y="-1"/>
                            <a:pt x="21303" y="0"/>
                          </a:cubicBezTo>
                          <a:cubicBezTo>
                            <a:pt x="21423" y="0"/>
                            <a:pt x="21544" y="1"/>
                            <a:pt x="21664" y="3"/>
                          </a:cubicBezTo>
                          <a:lnTo>
                            <a:pt x="21303" y="21600"/>
                          </a:lnTo>
                          <a:lnTo>
                            <a:pt x="-1" y="1803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" name="Group 19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849" y="1378"/>
                      <a:ext cx="347" cy="410"/>
                      <a:chOff x="2849" y="1378"/>
                      <a:chExt cx="347" cy="410"/>
                    </a:xfrm>
                  </p:grpSpPr>
                  <p:sp>
                    <p:nvSpPr>
                      <p:cNvPr id="5187" name="Arc 194"/>
                      <p:cNvSpPr>
                        <a:spLocks noChangeAspect="1"/>
                      </p:cNvSpPr>
                      <p:nvPr/>
                    </p:nvSpPr>
                    <p:spPr bwMode="auto">
                      <a:xfrm rot="20184005" flipH="1">
                        <a:off x="2891" y="1639"/>
                        <a:ext cx="305" cy="149"/>
                      </a:xfrm>
                      <a:custGeom>
                        <a:avLst/>
                        <a:gdLst>
                          <a:gd name="T0" fmla="*/ 0 w 29403"/>
                          <a:gd name="T1" fmla="*/ 0 h 21600"/>
                          <a:gd name="T2" fmla="*/ 0 w 29403"/>
                          <a:gd name="T3" fmla="*/ 0 h 21600"/>
                          <a:gd name="T4" fmla="*/ 0 w 2940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9403"/>
                          <a:gd name="T10" fmla="*/ 0 h 21600"/>
                          <a:gd name="T11" fmla="*/ 29403 w 2940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9403" h="21600" fill="none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</a:path>
                          <a:path w="29403" h="21600" stroke="0" extrusionOk="0">
                            <a:moveTo>
                              <a:pt x="0" y="12813"/>
                            </a:moveTo>
                            <a:cubicBezTo>
                              <a:pt x="3470" y="5020"/>
                              <a:pt x="11201" y="-1"/>
                              <a:pt x="19732" y="0"/>
                            </a:cubicBezTo>
                            <a:cubicBezTo>
                              <a:pt x="23089" y="0"/>
                              <a:pt x="26400" y="782"/>
                              <a:pt x="29403" y="2285"/>
                            </a:cubicBezTo>
                            <a:lnTo>
                              <a:pt x="19732" y="21600"/>
                            </a:lnTo>
                            <a:lnTo>
                              <a:pt x="0" y="12813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88" name="Freeform 195"/>
                      <p:cNvSpPr>
                        <a:spLocks noChangeAspect="1"/>
                      </p:cNvSpPr>
                      <p:nvPr/>
                    </p:nvSpPr>
                    <p:spPr bwMode="auto">
                      <a:xfrm rot="-317040">
                        <a:off x="2849" y="1378"/>
                        <a:ext cx="299" cy="287"/>
                      </a:xfrm>
                      <a:custGeom>
                        <a:avLst/>
                        <a:gdLst>
                          <a:gd name="T0" fmla="*/ 33 w 360"/>
                          <a:gd name="T1" fmla="*/ 197 h 346"/>
                          <a:gd name="T2" fmla="*/ 104 w 360"/>
                          <a:gd name="T3" fmla="*/ 9 h 346"/>
                          <a:gd name="T4" fmla="*/ 194 w 360"/>
                          <a:gd name="T5" fmla="*/ 182 h 346"/>
                          <a:gd name="T6" fmla="*/ 33 w 360"/>
                          <a:gd name="T7" fmla="*/ 197 h 34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60"/>
                          <a:gd name="T13" fmla="*/ 0 h 346"/>
                          <a:gd name="T14" fmla="*/ 360 w 360"/>
                          <a:gd name="T15" fmla="*/ 346 h 34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60" h="346">
                            <a:moveTo>
                              <a:pt x="58" y="346"/>
                            </a:moveTo>
                            <a:cubicBezTo>
                              <a:pt x="32" y="295"/>
                              <a:pt x="0" y="32"/>
                              <a:pt x="180" y="16"/>
                            </a:cubicBezTo>
                            <a:cubicBezTo>
                              <a:pt x="360" y="0"/>
                              <a:pt x="359" y="265"/>
                              <a:pt x="339" y="320"/>
                            </a:cubicBezTo>
                            <a:cubicBezTo>
                              <a:pt x="208" y="310"/>
                              <a:pt x="204" y="306"/>
                              <a:pt x="58" y="34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89" name="Oval 19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39" y="1403"/>
                        <a:ext cx="178" cy="229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2F2F76"/>
                          </a:gs>
                          <a:gs pos="50000">
                            <a:srgbClr val="33CCFF"/>
                          </a:gs>
                          <a:gs pos="100000">
                            <a:srgbClr val="2F2F76"/>
                          </a:gs>
                        </a:gsLst>
                        <a:lin ang="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pPr eaLnBrk="1" hangingPunct="1"/>
                        <a:endParaRPr lang="en-US" alt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190" name="Oval 19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60" y="1412"/>
                        <a:ext cx="128" cy="128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pPr eaLnBrk="1" hangingPunct="1"/>
                        <a:endParaRPr lang="en-US" altLang="en-US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5191" name="Oval 19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04" y="1417"/>
                        <a:ext cx="68" cy="68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pPr eaLnBrk="1" hangingPunct="1"/>
                        <a:endParaRPr lang="en-US" altLang="en-US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2" name="Group 19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248" y="2736"/>
                    <a:ext cx="160" cy="161"/>
                    <a:chOff x="1968" y="1279"/>
                    <a:chExt cx="160" cy="161"/>
                  </a:xfrm>
                </p:grpSpPr>
                <p:sp>
                  <p:nvSpPr>
                    <p:cNvPr id="5180" name="Arc 200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eaVert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81" name="Arc 201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" name="Group 202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4276" y="2572"/>
                    <a:ext cx="144" cy="161"/>
                    <a:chOff x="1968" y="1279"/>
                    <a:chExt cx="160" cy="161"/>
                  </a:xfrm>
                </p:grpSpPr>
                <p:sp>
                  <p:nvSpPr>
                    <p:cNvPr id="5178" name="Arc 203"/>
                    <p:cNvSpPr>
                      <a:spLocks noChangeAspect="1"/>
                    </p:cNvSpPr>
                    <p:nvPr/>
                  </p:nvSpPr>
                  <p:spPr bwMode="auto">
                    <a:xfrm rot="17830857" flipH="1">
                      <a:off x="1972" y="1311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79" name="Arc 204"/>
                    <p:cNvSpPr>
                      <a:spLocks noChangeAspect="1"/>
                    </p:cNvSpPr>
                    <p:nvPr/>
                  </p:nvSpPr>
                  <p:spPr bwMode="auto">
                    <a:xfrm rot="19447478" flipH="1">
                      <a:off x="1968" y="1279"/>
                      <a:ext cx="160" cy="97"/>
                    </a:xfrm>
                    <a:custGeom>
                      <a:avLst/>
                      <a:gdLst>
                        <a:gd name="T0" fmla="*/ 0 w 21298"/>
                        <a:gd name="T1" fmla="*/ 0 h 19322"/>
                        <a:gd name="T2" fmla="*/ 0 w 21298"/>
                        <a:gd name="T3" fmla="*/ 0 h 19322"/>
                        <a:gd name="T4" fmla="*/ 0 w 21298"/>
                        <a:gd name="T5" fmla="*/ 0 h 19322"/>
                        <a:gd name="T6" fmla="*/ 0 60000 65536"/>
                        <a:gd name="T7" fmla="*/ 0 60000 65536"/>
                        <a:gd name="T8" fmla="*/ 0 60000 65536"/>
                        <a:gd name="T9" fmla="*/ 0 w 21298"/>
                        <a:gd name="T10" fmla="*/ 0 h 19322"/>
                        <a:gd name="T11" fmla="*/ 21298 w 21298"/>
                        <a:gd name="T12" fmla="*/ 19322 h 1932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298" h="19322" fill="none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</a:path>
                        <a:path w="21298" h="19322" stroke="0" extrusionOk="0">
                          <a:moveTo>
                            <a:pt x="0" y="15720"/>
                          </a:moveTo>
                          <a:cubicBezTo>
                            <a:pt x="1150" y="8922"/>
                            <a:pt x="5475" y="3081"/>
                            <a:pt x="11642" y="-1"/>
                          </a:cubicBezTo>
                          <a:lnTo>
                            <a:pt x="21298" y="19322"/>
                          </a:lnTo>
                          <a:lnTo>
                            <a:pt x="0" y="1572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4" name="Group 205"/>
                <p:cNvGrpSpPr>
                  <a:grpSpLocks noChangeAspect="1"/>
                </p:cNvGrpSpPr>
                <p:nvPr/>
              </p:nvGrpSpPr>
              <p:grpSpPr bwMode="auto">
                <a:xfrm flipH="1">
                  <a:off x="2083" y="1508"/>
                  <a:ext cx="674" cy="171"/>
                  <a:chOff x="3168" y="2592"/>
                  <a:chExt cx="1319" cy="336"/>
                </a:xfrm>
              </p:grpSpPr>
              <p:sp>
                <p:nvSpPr>
                  <p:cNvPr id="5157" name="Oval 2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44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1" hangingPunct="1"/>
                    <a:endParaRPr lang="en-US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5158" name="Oval 2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0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1" hangingPunct="1"/>
                    <a:endParaRPr lang="en-US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5159" name="Oval 2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96" y="2784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1" hangingPunct="1"/>
                    <a:endParaRPr lang="en-US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5160" name="Oval 2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04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1" hangingPunct="1"/>
                    <a:endParaRPr lang="en-US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5161" name="Oval 2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08" y="283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1" hangingPunct="1"/>
                    <a:endParaRPr lang="en-US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5162" name="Oval 2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49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1" hangingPunct="1"/>
                    <a:endParaRPr lang="en-US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5163" name="Oval 2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1" y="2640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1" hangingPunct="1"/>
                    <a:endParaRPr lang="en-US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5164" name="Oval 2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266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1" hangingPunct="1"/>
                    <a:endParaRPr lang="en-US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5165" name="Oval 2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76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1" hangingPunct="1"/>
                    <a:endParaRPr lang="en-US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5166" name="Oval 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64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1" hangingPunct="1"/>
                    <a:endParaRPr lang="en-US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5167" name="Oval 2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0" y="2736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1" hangingPunct="1"/>
                    <a:endParaRPr lang="en-US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5168" name="Oval 2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2809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1" hangingPunct="1"/>
                    <a:endParaRPr lang="en-US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5169" name="Oval 2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85" y="2905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1" hangingPunct="1"/>
                    <a:endParaRPr lang="en-US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5170" name="Oval 2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9" y="2823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1" hangingPunct="1"/>
                    <a:endParaRPr lang="en-US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5171" name="Oval 2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1" y="2592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1" hangingPunct="1"/>
                    <a:endParaRPr lang="en-US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5172" name="Oval 2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57" y="2688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1" hangingPunct="1"/>
                    <a:endParaRPr lang="en-US" alt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5173" name="Oval 2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68" y="2761"/>
                    <a:ext cx="23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1" hangingPunct="1"/>
                    <a:endParaRPr lang="en-US" alt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5148" name="Freeform 223"/>
                <p:cNvSpPr>
                  <a:spLocks noChangeAspect="1"/>
                </p:cNvSpPr>
                <p:nvPr/>
              </p:nvSpPr>
              <p:spPr bwMode="auto">
                <a:xfrm>
                  <a:off x="2127" y="963"/>
                  <a:ext cx="908" cy="701"/>
                </a:xfrm>
                <a:custGeom>
                  <a:avLst/>
                  <a:gdLst>
                    <a:gd name="T0" fmla="*/ 0 w 908"/>
                    <a:gd name="T1" fmla="*/ 337 h 701"/>
                    <a:gd name="T2" fmla="*/ 128 w 908"/>
                    <a:gd name="T3" fmla="*/ 197 h 701"/>
                    <a:gd name="T4" fmla="*/ 80 w 908"/>
                    <a:gd name="T5" fmla="*/ 149 h 701"/>
                    <a:gd name="T6" fmla="*/ 176 w 908"/>
                    <a:gd name="T7" fmla="*/ 101 h 701"/>
                    <a:gd name="T8" fmla="*/ 128 w 908"/>
                    <a:gd name="T9" fmla="*/ 53 h 701"/>
                    <a:gd name="T10" fmla="*/ 272 w 908"/>
                    <a:gd name="T11" fmla="*/ 53 h 701"/>
                    <a:gd name="T12" fmla="*/ 224 w 908"/>
                    <a:gd name="T13" fmla="*/ 5 h 701"/>
                    <a:gd name="T14" fmla="*/ 408 w 908"/>
                    <a:gd name="T15" fmla="*/ 81 h 701"/>
                    <a:gd name="T16" fmla="*/ 584 w 908"/>
                    <a:gd name="T17" fmla="*/ 89 h 701"/>
                    <a:gd name="T18" fmla="*/ 792 w 908"/>
                    <a:gd name="T19" fmla="*/ 249 h 701"/>
                    <a:gd name="T20" fmla="*/ 664 w 908"/>
                    <a:gd name="T21" fmla="*/ 701 h 701"/>
                    <a:gd name="T22" fmla="*/ 564 w 908"/>
                    <a:gd name="T23" fmla="*/ 689 h 701"/>
                    <a:gd name="T24" fmla="*/ 608 w 908"/>
                    <a:gd name="T25" fmla="*/ 389 h 701"/>
                    <a:gd name="T26" fmla="*/ 448 w 908"/>
                    <a:gd name="T27" fmla="*/ 301 h 701"/>
                    <a:gd name="T28" fmla="*/ 224 w 908"/>
                    <a:gd name="T29" fmla="*/ 389 h 701"/>
                    <a:gd name="T30" fmla="*/ 0 w 908"/>
                    <a:gd name="T31" fmla="*/ 337 h 70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08"/>
                    <a:gd name="T49" fmla="*/ 0 h 701"/>
                    <a:gd name="T50" fmla="*/ 908 w 908"/>
                    <a:gd name="T51" fmla="*/ 701 h 70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08" h="701">
                      <a:moveTo>
                        <a:pt x="0" y="337"/>
                      </a:moveTo>
                      <a:cubicBezTo>
                        <a:pt x="84" y="217"/>
                        <a:pt x="115" y="228"/>
                        <a:pt x="128" y="197"/>
                      </a:cubicBezTo>
                      <a:cubicBezTo>
                        <a:pt x="141" y="166"/>
                        <a:pt x="116" y="177"/>
                        <a:pt x="80" y="149"/>
                      </a:cubicBezTo>
                      <a:cubicBezTo>
                        <a:pt x="168" y="153"/>
                        <a:pt x="168" y="117"/>
                        <a:pt x="176" y="101"/>
                      </a:cubicBezTo>
                      <a:cubicBezTo>
                        <a:pt x="184" y="85"/>
                        <a:pt x="140" y="97"/>
                        <a:pt x="128" y="53"/>
                      </a:cubicBezTo>
                      <a:cubicBezTo>
                        <a:pt x="236" y="97"/>
                        <a:pt x="256" y="61"/>
                        <a:pt x="272" y="53"/>
                      </a:cubicBezTo>
                      <a:cubicBezTo>
                        <a:pt x="288" y="45"/>
                        <a:pt x="201" y="0"/>
                        <a:pt x="224" y="5"/>
                      </a:cubicBezTo>
                      <a:cubicBezTo>
                        <a:pt x="308" y="13"/>
                        <a:pt x="344" y="25"/>
                        <a:pt x="408" y="81"/>
                      </a:cubicBezTo>
                      <a:cubicBezTo>
                        <a:pt x="463" y="94"/>
                        <a:pt x="504" y="65"/>
                        <a:pt x="584" y="89"/>
                      </a:cubicBezTo>
                      <a:cubicBezTo>
                        <a:pt x="650" y="112"/>
                        <a:pt x="724" y="137"/>
                        <a:pt x="792" y="249"/>
                      </a:cubicBezTo>
                      <a:cubicBezTo>
                        <a:pt x="860" y="361"/>
                        <a:pt x="908" y="565"/>
                        <a:pt x="664" y="701"/>
                      </a:cubicBezTo>
                      <a:cubicBezTo>
                        <a:pt x="628" y="677"/>
                        <a:pt x="692" y="669"/>
                        <a:pt x="564" y="689"/>
                      </a:cubicBezTo>
                      <a:cubicBezTo>
                        <a:pt x="636" y="645"/>
                        <a:pt x="627" y="454"/>
                        <a:pt x="608" y="389"/>
                      </a:cubicBezTo>
                      <a:cubicBezTo>
                        <a:pt x="589" y="324"/>
                        <a:pt x="512" y="301"/>
                        <a:pt x="448" y="301"/>
                      </a:cubicBezTo>
                      <a:cubicBezTo>
                        <a:pt x="384" y="301"/>
                        <a:pt x="299" y="383"/>
                        <a:pt x="224" y="389"/>
                      </a:cubicBezTo>
                      <a:cubicBezTo>
                        <a:pt x="80" y="221"/>
                        <a:pt x="60" y="325"/>
                        <a:pt x="0" y="3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9" name="Arc 224"/>
                <p:cNvSpPr>
                  <a:spLocks noChangeAspect="1"/>
                </p:cNvSpPr>
                <p:nvPr/>
              </p:nvSpPr>
              <p:spPr bwMode="auto">
                <a:xfrm rot="17830857" flipH="1">
                  <a:off x="2128" y="1279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150" name="Arc 225"/>
                <p:cNvSpPr>
                  <a:spLocks noChangeAspect="1"/>
                </p:cNvSpPr>
                <p:nvPr/>
              </p:nvSpPr>
              <p:spPr bwMode="auto">
                <a:xfrm rot="19447478" flipH="1">
                  <a:off x="2495" y="1296"/>
                  <a:ext cx="160" cy="97"/>
                </a:xfrm>
                <a:custGeom>
                  <a:avLst/>
                  <a:gdLst>
                    <a:gd name="T0" fmla="*/ 0 w 21298"/>
                    <a:gd name="T1" fmla="*/ 0 h 19322"/>
                    <a:gd name="T2" fmla="*/ 0 w 21298"/>
                    <a:gd name="T3" fmla="*/ 0 h 19322"/>
                    <a:gd name="T4" fmla="*/ 0 w 21298"/>
                    <a:gd name="T5" fmla="*/ 0 h 19322"/>
                    <a:gd name="T6" fmla="*/ 0 60000 65536"/>
                    <a:gd name="T7" fmla="*/ 0 60000 65536"/>
                    <a:gd name="T8" fmla="*/ 0 60000 65536"/>
                    <a:gd name="T9" fmla="*/ 0 w 21298"/>
                    <a:gd name="T10" fmla="*/ 0 h 19322"/>
                    <a:gd name="T11" fmla="*/ 21298 w 21298"/>
                    <a:gd name="T12" fmla="*/ 19322 h 19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298" h="19322" fill="none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</a:path>
                    <a:path w="21298" h="19322" stroke="0" extrusionOk="0">
                      <a:moveTo>
                        <a:pt x="0" y="15720"/>
                      </a:moveTo>
                      <a:cubicBezTo>
                        <a:pt x="1150" y="8922"/>
                        <a:pt x="5475" y="3081"/>
                        <a:pt x="11642" y="-1"/>
                      </a:cubicBezTo>
                      <a:lnTo>
                        <a:pt x="21298" y="19322"/>
                      </a:lnTo>
                      <a:lnTo>
                        <a:pt x="0" y="1572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5" name="Group 226"/>
                <p:cNvGrpSpPr>
                  <a:grpSpLocks noChangeAspect="1"/>
                </p:cNvGrpSpPr>
                <p:nvPr/>
              </p:nvGrpSpPr>
              <p:grpSpPr bwMode="auto">
                <a:xfrm>
                  <a:off x="2591" y="480"/>
                  <a:ext cx="288" cy="672"/>
                  <a:chOff x="4368" y="576"/>
                  <a:chExt cx="288" cy="672"/>
                </a:xfrm>
              </p:grpSpPr>
              <p:sp>
                <p:nvSpPr>
                  <p:cNvPr id="5155" name="Freeform 227"/>
                  <p:cNvSpPr>
                    <a:spLocks noChangeAspect="1"/>
                  </p:cNvSpPr>
                  <p:nvPr/>
                </p:nvSpPr>
                <p:spPr bwMode="auto">
                  <a:xfrm>
                    <a:off x="4416" y="576"/>
                    <a:ext cx="240" cy="672"/>
                  </a:xfrm>
                  <a:custGeom>
                    <a:avLst/>
                    <a:gdLst>
                      <a:gd name="T0" fmla="*/ 192 w 240"/>
                      <a:gd name="T1" fmla="*/ 672 h 672"/>
                      <a:gd name="T2" fmla="*/ 240 w 240"/>
                      <a:gd name="T3" fmla="*/ 288 h 672"/>
                      <a:gd name="T4" fmla="*/ 192 w 240"/>
                      <a:gd name="T5" fmla="*/ 48 h 672"/>
                      <a:gd name="T6" fmla="*/ 88 w 240"/>
                      <a:gd name="T7" fmla="*/ 8 h 672"/>
                      <a:gd name="T8" fmla="*/ 0 w 240"/>
                      <a:gd name="T9" fmla="*/ 96 h 6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0"/>
                      <a:gd name="T16" fmla="*/ 0 h 672"/>
                      <a:gd name="T17" fmla="*/ 240 w 240"/>
                      <a:gd name="T18" fmla="*/ 672 h 6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0" h="672">
                        <a:moveTo>
                          <a:pt x="192" y="672"/>
                        </a:moveTo>
                        <a:cubicBezTo>
                          <a:pt x="216" y="532"/>
                          <a:pt x="240" y="392"/>
                          <a:pt x="240" y="288"/>
                        </a:cubicBezTo>
                        <a:cubicBezTo>
                          <a:pt x="240" y="184"/>
                          <a:pt x="217" y="95"/>
                          <a:pt x="192" y="48"/>
                        </a:cubicBezTo>
                        <a:cubicBezTo>
                          <a:pt x="165" y="3"/>
                          <a:pt x="120" y="0"/>
                          <a:pt x="88" y="8"/>
                        </a:cubicBezTo>
                        <a:cubicBezTo>
                          <a:pt x="56" y="16"/>
                          <a:pt x="18" y="78"/>
                          <a:pt x="0" y="9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6" name="Oval 2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68" y="624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1" hangingPunct="1"/>
                    <a:endParaRPr lang="en-US" alt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6" name="Group 229"/>
                <p:cNvGrpSpPr>
                  <a:grpSpLocks noChangeAspect="1"/>
                </p:cNvGrpSpPr>
                <p:nvPr/>
              </p:nvGrpSpPr>
              <p:grpSpPr bwMode="auto">
                <a:xfrm>
                  <a:off x="2063" y="680"/>
                  <a:ext cx="472" cy="376"/>
                  <a:chOff x="3840" y="776"/>
                  <a:chExt cx="472" cy="376"/>
                </a:xfrm>
              </p:grpSpPr>
              <p:sp>
                <p:nvSpPr>
                  <p:cNvPr id="5153" name="Freeform 230"/>
                  <p:cNvSpPr>
                    <a:spLocks noChangeAspect="1"/>
                  </p:cNvSpPr>
                  <p:nvPr/>
                </p:nvSpPr>
                <p:spPr bwMode="auto">
                  <a:xfrm>
                    <a:off x="3880" y="776"/>
                    <a:ext cx="432" cy="376"/>
                  </a:xfrm>
                  <a:custGeom>
                    <a:avLst/>
                    <a:gdLst>
                      <a:gd name="T0" fmla="*/ 0 w 432"/>
                      <a:gd name="T1" fmla="*/ 88 h 376"/>
                      <a:gd name="T2" fmla="*/ 160 w 432"/>
                      <a:gd name="T3" fmla="*/ 0 h 376"/>
                      <a:gd name="T4" fmla="*/ 336 w 432"/>
                      <a:gd name="T5" fmla="*/ 88 h 376"/>
                      <a:gd name="T6" fmla="*/ 432 w 432"/>
                      <a:gd name="T7" fmla="*/ 376 h 37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2"/>
                      <a:gd name="T13" fmla="*/ 0 h 376"/>
                      <a:gd name="T14" fmla="*/ 432 w 432"/>
                      <a:gd name="T15" fmla="*/ 376 h 37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2" h="376">
                        <a:moveTo>
                          <a:pt x="0" y="88"/>
                        </a:moveTo>
                        <a:cubicBezTo>
                          <a:pt x="27" y="73"/>
                          <a:pt x="104" y="0"/>
                          <a:pt x="160" y="0"/>
                        </a:cubicBezTo>
                        <a:cubicBezTo>
                          <a:pt x="216" y="0"/>
                          <a:pt x="291" y="25"/>
                          <a:pt x="336" y="88"/>
                        </a:cubicBezTo>
                        <a:cubicBezTo>
                          <a:pt x="381" y="151"/>
                          <a:pt x="416" y="328"/>
                          <a:pt x="432" y="376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54" name="Oval 2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40" y="816"/>
                    <a:ext cx="96" cy="9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 eaLnBrk="1" hangingPunct="1"/>
                    <a:endParaRPr lang="en-US" altLang="en-US">
                      <a:latin typeface="Calibri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27" name="Group 244"/>
          <p:cNvGrpSpPr>
            <a:grpSpLocks noChangeAspect="1"/>
          </p:cNvGrpSpPr>
          <p:nvPr/>
        </p:nvGrpSpPr>
        <p:grpSpPr bwMode="auto">
          <a:xfrm rot="1004938">
            <a:off x="3733800" y="5486400"/>
            <a:ext cx="900113" cy="1079500"/>
            <a:chOff x="2541" y="10854"/>
            <a:chExt cx="4951" cy="5940"/>
          </a:xfrm>
        </p:grpSpPr>
        <p:sp>
          <p:nvSpPr>
            <p:cNvPr id="5136" name="Freeform 245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246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247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5139" name="Freeform 248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</p:grpSp>
      <p:sp>
        <p:nvSpPr>
          <p:cNvPr id="2291" name="Freeform 243"/>
          <p:cNvSpPr>
            <a:spLocks/>
          </p:cNvSpPr>
          <p:nvPr/>
        </p:nvSpPr>
        <p:spPr bwMode="auto">
          <a:xfrm rot="10800000">
            <a:off x="-12700" y="5765800"/>
            <a:ext cx="5880100" cy="1016000"/>
          </a:xfrm>
          <a:custGeom>
            <a:avLst/>
            <a:gdLst/>
            <a:ahLst/>
            <a:cxnLst>
              <a:cxn ang="0">
                <a:pos x="16" y="256"/>
              </a:cxn>
              <a:cxn ang="0">
                <a:pos x="592" y="16"/>
              </a:cxn>
              <a:cxn ang="0">
                <a:pos x="1216" y="160"/>
              </a:cxn>
              <a:cxn ang="0">
                <a:pos x="1744" y="64"/>
              </a:cxn>
              <a:cxn ang="0">
                <a:pos x="2560" y="208"/>
              </a:cxn>
              <a:cxn ang="0">
                <a:pos x="3552" y="58"/>
              </a:cxn>
              <a:cxn ang="0">
                <a:pos x="3472" y="448"/>
              </a:cxn>
              <a:cxn ang="0">
                <a:pos x="3520" y="640"/>
              </a:cxn>
              <a:cxn ang="0">
                <a:pos x="3472" y="448"/>
              </a:cxn>
              <a:cxn ang="0">
                <a:pos x="3568" y="160"/>
              </a:cxn>
              <a:cxn ang="0">
                <a:pos x="3472" y="112"/>
              </a:cxn>
              <a:cxn ang="0">
                <a:pos x="2800" y="160"/>
              </a:cxn>
              <a:cxn ang="0">
                <a:pos x="2272" y="256"/>
              </a:cxn>
              <a:cxn ang="0">
                <a:pos x="1600" y="64"/>
              </a:cxn>
              <a:cxn ang="0">
                <a:pos x="1024" y="160"/>
              </a:cxn>
              <a:cxn ang="0">
                <a:pos x="496" y="16"/>
              </a:cxn>
              <a:cxn ang="0">
                <a:pos x="16" y="256"/>
              </a:cxn>
            </a:cxnLst>
            <a:rect l="0" t="0" r="r" b="b"/>
            <a:pathLst>
              <a:path w="3704" h="640">
                <a:moveTo>
                  <a:pt x="16" y="256"/>
                </a:moveTo>
                <a:cubicBezTo>
                  <a:pt x="32" y="256"/>
                  <a:pt x="392" y="32"/>
                  <a:pt x="592" y="16"/>
                </a:cubicBezTo>
                <a:cubicBezTo>
                  <a:pt x="792" y="0"/>
                  <a:pt x="1024" y="152"/>
                  <a:pt x="1216" y="160"/>
                </a:cubicBezTo>
                <a:cubicBezTo>
                  <a:pt x="1408" y="168"/>
                  <a:pt x="1520" y="56"/>
                  <a:pt x="1744" y="64"/>
                </a:cubicBezTo>
                <a:cubicBezTo>
                  <a:pt x="1968" y="72"/>
                  <a:pt x="2259" y="209"/>
                  <a:pt x="2560" y="208"/>
                </a:cubicBezTo>
                <a:cubicBezTo>
                  <a:pt x="2861" y="207"/>
                  <a:pt x="3400" y="18"/>
                  <a:pt x="3552" y="58"/>
                </a:cubicBezTo>
                <a:cubicBezTo>
                  <a:pt x="3704" y="98"/>
                  <a:pt x="3477" y="351"/>
                  <a:pt x="3472" y="448"/>
                </a:cubicBezTo>
                <a:cubicBezTo>
                  <a:pt x="3467" y="545"/>
                  <a:pt x="3520" y="640"/>
                  <a:pt x="3520" y="640"/>
                </a:cubicBezTo>
                <a:cubicBezTo>
                  <a:pt x="3520" y="640"/>
                  <a:pt x="3464" y="528"/>
                  <a:pt x="3472" y="448"/>
                </a:cubicBezTo>
                <a:cubicBezTo>
                  <a:pt x="3480" y="368"/>
                  <a:pt x="3568" y="216"/>
                  <a:pt x="3568" y="160"/>
                </a:cubicBezTo>
                <a:cubicBezTo>
                  <a:pt x="3568" y="104"/>
                  <a:pt x="3600" y="112"/>
                  <a:pt x="3472" y="112"/>
                </a:cubicBezTo>
                <a:cubicBezTo>
                  <a:pt x="3344" y="112"/>
                  <a:pt x="3000" y="136"/>
                  <a:pt x="2800" y="160"/>
                </a:cubicBezTo>
                <a:cubicBezTo>
                  <a:pt x="2600" y="184"/>
                  <a:pt x="2472" y="272"/>
                  <a:pt x="2272" y="256"/>
                </a:cubicBezTo>
                <a:cubicBezTo>
                  <a:pt x="2072" y="240"/>
                  <a:pt x="1808" y="80"/>
                  <a:pt x="1600" y="64"/>
                </a:cubicBezTo>
                <a:cubicBezTo>
                  <a:pt x="1392" y="48"/>
                  <a:pt x="1208" y="168"/>
                  <a:pt x="1024" y="160"/>
                </a:cubicBezTo>
                <a:cubicBezTo>
                  <a:pt x="840" y="152"/>
                  <a:pt x="664" y="8"/>
                  <a:pt x="496" y="16"/>
                </a:cubicBezTo>
                <a:cubicBezTo>
                  <a:pt x="328" y="24"/>
                  <a:pt x="0" y="256"/>
                  <a:pt x="16" y="256"/>
                </a:cubicBez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50000">
                <a:srgbClr val="00FF00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6796" dir="3806097" algn="ctr" rotWithShape="0">
              <a:schemeClr val="folHlink">
                <a:alpha val="50000"/>
              </a:scheme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28" name="Group 249"/>
          <p:cNvGrpSpPr>
            <a:grpSpLocks noChangeAspect="1"/>
          </p:cNvGrpSpPr>
          <p:nvPr/>
        </p:nvGrpSpPr>
        <p:grpSpPr bwMode="auto">
          <a:xfrm rot="20425745" flipH="1">
            <a:off x="0" y="5778500"/>
            <a:ext cx="915988" cy="1079500"/>
            <a:chOff x="2541" y="10854"/>
            <a:chExt cx="4951" cy="5940"/>
          </a:xfrm>
        </p:grpSpPr>
        <p:sp>
          <p:nvSpPr>
            <p:cNvPr id="5132" name="Freeform 250"/>
            <p:cNvSpPr>
              <a:spLocks noChangeAspect="1"/>
            </p:cNvSpPr>
            <p:nvPr/>
          </p:nvSpPr>
          <p:spPr bwMode="auto">
            <a:xfrm>
              <a:off x="3752" y="13374"/>
              <a:ext cx="1590" cy="3420"/>
            </a:xfrm>
            <a:custGeom>
              <a:avLst/>
              <a:gdLst>
                <a:gd name="T0" fmla="*/ 1091 w 1590"/>
                <a:gd name="T1" fmla="*/ 30 h 3420"/>
                <a:gd name="T2" fmla="*/ 1465 w 1590"/>
                <a:gd name="T3" fmla="*/ 930 h 3420"/>
                <a:gd name="T4" fmla="*/ 343 w 1590"/>
                <a:gd name="T5" fmla="*/ 3090 h 3420"/>
                <a:gd name="T6" fmla="*/ 156 w 1590"/>
                <a:gd name="T7" fmla="*/ 2910 h 3420"/>
                <a:gd name="T8" fmla="*/ 1278 w 1590"/>
                <a:gd name="T9" fmla="*/ 750 h 3420"/>
                <a:gd name="T10" fmla="*/ 1091 w 1590"/>
                <a:gd name="T11" fmla="*/ 30 h 3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0"/>
                <a:gd name="T19" fmla="*/ 0 h 3420"/>
                <a:gd name="T20" fmla="*/ 1590 w 1590"/>
                <a:gd name="T21" fmla="*/ 3420 h 34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0" h="3420">
                  <a:moveTo>
                    <a:pt x="1091" y="30"/>
                  </a:moveTo>
                  <a:cubicBezTo>
                    <a:pt x="1122" y="60"/>
                    <a:pt x="1590" y="420"/>
                    <a:pt x="1465" y="930"/>
                  </a:cubicBezTo>
                  <a:cubicBezTo>
                    <a:pt x="1340" y="1440"/>
                    <a:pt x="561" y="2760"/>
                    <a:pt x="343" y="3090"/>
                  </a:cubicBezTo>
                  <a:cubicBezTo>
                    <a:pt x="125" y="3420"/>
                    <a:pt x="0" y="3300"/>
                    <a:pt x="156" y="2910"/>
                  </a:cubicBezTo>
                  <a:cubicBezTo>
                    <a:pt x="312" y="2520"/>
                    <a:pt x="1122" y="1230"/>
                    <a:pt x="1278" y="750"/>
                  </a:cubicBezTo>
                  <a:cubicBezTo>
                    <a:pt x="1434" y="270"/>
                    <a:pt x="1060" y="0"/>
                    <a:pt x="1091" y="3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Freeform 251"/>
            <p:cNvSpPr>
              <a:spLocks noChangeAspect="1"/>
            </p:cNvSpPr>
            <p:nvPr/>
          </p:nvSpPr>
          <p:spPr bwMode="auto">
            <a:xfrm>
              <a:off x="3721" y="10854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252"/>
            <p:cNvSpPr>
              <a:spLocks noChangeAspect="1"/>
            </p:cNvSpPr>
            <p:nvPr/>
          </p:nvSpPr>
          <p:spPr bwMode="auto">
            <a:xfrm rot="5116597">
              <a:off x="5079" y="12041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en-US"/>
            </a:p>
          </p:txBody>
        </p:sp>
        <p:sp>
          <p:nvSpPr>
            <p:cNvPr id="5135" name="Freeform 253"/>
            <p:cNvSpPr>
              <a:spLocks noChangeAspect="1"/>
            </p:cNvSpPr>
            <p:nvPr/>
          </p:nvSpPr>
          <p:spPr bwMode="auto">
            <a:xfrm rot="-5400000">
              <a:off x="2648" y="12367"/>
              <a:ext cx="2306" cy="2520"/>
            </a:xfrm>
            <a:custGeom>
              <a:avLst/>
              <a:gdLst>
                <a:gd name="T0" fmla="*/ 405 w 2306"/>
                <a:gd name="T1" fmla="*/ 1500 h 2520"/>
                <a:gd name="T2" fmla="*/ 31 w 2306"/>
                <a:gd name="T3" fmla="*/ 420 h 2520"/>
                <a:gd name="T4" fmla="*/ 592 w 2306"/>
                <a:gd name="T5" fmla="*/ 60 h 2520"/>
                <a:gd name="T6" fmla="*/ 1153 w 2306"/>
                <a:gd name="T7" fmla="*/ 240 h 2520"/>
                <a:gd name="T8" fmla="*/ 1527 w 2306"/>
                <a:gd name="T9" fmla="*/ 60 h 2520"/>
                <a:gd name="T10" fmla="*/ 1901 w 2306"/>
                <a:gd name="T11" fmla="*/ 60 h 2520"/>
                <a:gd name="T12" fmla="*/ 2275 w 2306"/>
                <a:gd name="T13" fmla="*/ 420 h 2520"/>
                <a:gd name="T14" fmla="*/ 2088 w 2306"/>
                <a:gd name="T15" fmla="*/ 1140 h 2520"/>
                <a:gd name="T16" fmla="*/ 1527 w 2306"/>
                <a:gd name="T17" fmla="*/ 2220 h 2520"/>
                <a:gd name="T18" fmla="*/ 1153 w 2306"/>
                <a:gd name="T19" fmla="*/ 2400 h 2520"/>
                <a:gd name="T20" fmla="*/ 405 w 2306"/>
                <a:gd name="T21" fmla="*/ 1500 h 25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06"/>
                <a:gd name="T34" fmla="*/ 0 h 2520"/>
                <a:gd name="T35" fmla="*/ 2306 w 2306"/>
                <a:gd name="T36" fmla="*/ 2520 h 25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06" h="2520">
                  <a:moveTo>
                    <a:pt x="405" y="1500"/>
                  </a:moveTo>
                  <a:cubicBezTo>
                    <a:pt x="218" y="1170"/>
                    <a:pt x="0" y="660"/>
                    <a:pt x="31" y="420"/>
                  </a:cubicBezTo>
                  <a:cubicBezTo>
                    <a:pt x="62" y="180"/>
                    <a:pt x="405" y="90"/>
                    <a:pt x="592" y="60"/>
                  </a:cubicBezTo>
                  <a:cubicBezTo>
                    <a:pt x="779" y="30"/>
                    <a:pt x="997" y="240"/>
                    <a:pt x="1153" y="240"/>
                  </a:cubicBezTo>
                  <a:cubicBezTo>
                    <a:pt x="1309" y="240"/>
                    <a:pt x="1402" y="90"/>
                    <a:pt x="1527" y="60"/>
                  </a:cubicBezTo>
                  <a:cubicBezTo>
                    <a:pt x="1652" y="30"/>
                    <a:pt x="1776" y="0"/>
                    <a:pt x="1901" y="60"/>
                  </a:cubicBezTo>
                  <a:cubicBezTo>
                    <a:pt x="2026" y="120"/>
                    <a:pt x="2244" y="240"/>
                    <a:pt x="2275" y="420"/>
                  </a:cubicBezTo>
                  <a:cubicBezTo>
                    <a:pt x="2306" y="600"/>
                    <a:pt x="2213" y="840"/>
                    <a:pt x="2088" y="1140"/>
                  </a:cubicBezTo>
                  <a:cubicBezTo>
                    <a:pt x="1963" y="1440"/>
                    <a:pt x="1683" y="2010"/>
                    <a:pt x="1527" y="2220"/>
                  </a:cubicBezTo>
                  <a:cubicBezTo>
                    <a:pt x="1371" y="2430"/>
                    <a:pt x="1340" y="2520"/>
                    <a:pt x="1153" y="2400"/>
                  </a:cubicBezTo>
                  <a:cubicBezTo>
                    <a:pt x="966" y="2280"/>
                    <a:pt x="592" y="1830"/>
                    <a:pt x="405" y="15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/>
                </a:gs>
                <a:gs pos="50000">
                  <a:srgbClr val="00FF00"/>
                </a:gs>
                <a:gs pos="100000">
                  <a:srgbClr val="008000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" grpId="0" animBg="1"/>
      <p:bldP spid="310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81200"/>
            <a:ext cx="2476500" cy="175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3581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plane</a:t>
            </a:r>
            <a:endParaRPr lang="en-US" sz="3600" b="1" dirty="0"/>
          </a:p>
        </p:txBody>
      </p:sp>
      <p:pic>
        <p:nvPicPr>
          <p:cNvPr id="8" name="Picture 7" descr="tải xuống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209800"/>
            <a:ext cx="2438400" cy="160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5200" y="3581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motorbike</a:t>
            </a:r>
            <a:endParaRPr lang="en-US" sz="3600" b="1" dirty="0"/>
          </a:p>
        </p:txBody>
      </p:sp>
      <p:pic>
        <p:nvPicPr>
          <p:cNvPr id="10" name="Picture 9" descr="Taxi-4cho-vi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981200"/>
            <a:ext cx="2609850" cy="18240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81800" y="3505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taxi</a:t>
            </a:r>
            <a:endParaRPr lang="en-US" sz="3600" b="1" dirty="0"/>
          </a:p>
        </p:txBody>
      </p:sp>
      <p:pic>
        <p:nvPicPr>
          <p:cNvPr id="12" name="Picture 11" descr="tải xuố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1" y="4267200"/>
            <a:ext cx="2438400" cy="15525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5867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train</a:t>
            </a:r>
            <a:endParaRPr lang="en-US" sz="3600" b="1" dirty="0"/>
          </a:p>
        </p:txBody>
      </p:sp>
      <p:pic>
        <p:nvPicPr>
          <p:cNvPr id="14" name="Picture 13" descr="xe-khac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4267200"/>
            <a:ext cx="2743200" cy="18135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24200" y="62116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coach</a:t>
            </a:r>
            <a:endParaRPr lang="en-US" sz="3600" b="1" dirty="0"/>
          </a:p>
        </p:txBody>
      </p:sp>
      <p:pic>
        <p:nvPicPr>
          <p:cNvPr id="16" name="Picture 15" descr="metro14-147325175819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4600" y="4191000"/>
            <a:ext cx="2152650" cy="1752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43600" y="6019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underground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2286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A: How did you get there?</a:t>
            </a:r>
            <a:endParaRPr lang="en-US" sz="6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9906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B0F0"/>
                </a:solidFill>
              </a:rPr>
              <a:t>B: I went by ………….</a:t>
            </a:r>
            <a:endParaRPr lang="en-US" sz="6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1600200" y="5105399"/>
            <a:ext cx="6629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21934" y="1676401"/>
            <a:ext cx="5308866" cy="1524000"/>
          </a:xfrm>
          <a:noFill/>
        </p:spPr>
        <p:txBody>
          <a:bodyPr/>
          <a:lstStyle/>
          <a:p>
            <a:r>
              <a:rPr lang="en-US" dirty="0"/>
              <a:t>CHÚC CÁC EM HỌC TỐT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-180975" y="-242888"/>
            <a:ext cx="2438400" cy="3048001"/>
            <a:chOff x="0" y="3120"/>
            <a:chExt cx="1536" cy="1200"/>
          </a:xfrm>
        </p:grpSpPr>
        <p:pic>
          <p:nvPicPr>
            <p:cNvPr id="18435" name="Picture 15" descr="hoadon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504"/>
              <a:ext cx="45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6" name="Picture 16" descr="hoadon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36"/>
              <a:ext cx="36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7" name="Picture 17" descr="hoadon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2" y="3120"/>
              <a:ext cx="45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8" name="Picture 18" descr="hoadon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0" y="3120"/>
              <a:ext cx="576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9" name="Picture 19" descr="hoadon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120"/>
              <a:ext cx="816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 rot="10800000">
            <a:off x="6858000" y="4010025"/>
            <a:ext cx="2438400" cy="3076575"/>
            <a:chOff x="0" y="3120"/>
            <a:chExt cx="1536" cy="1200"/>
          </a:xfrm>
        </p:grpSpPr>
        <p:pic>
          <p:nvPicPr>
            <p:cNvPr id="18441" name="Picture 15" descr="hoadon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504"/>
              <a:ext cx="45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2" name="Picture 16" descr="hoadon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36"/>
              <a:ext cx="36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Picture 17" descr="hoadon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2" y="3120"/>
              <a:ext cx="45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Picture 18" descr="hoadon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0" y="3120"/>
              <a:ext cx="576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5" name="Picture 19" descr="hoadon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120"/>
              <a:ext cx="816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46" name="Picture 14" descr="1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724400"/>
            <a:ext cx="1625600" cy="1184275"/>
          </a:xfrm>
          <a:prstGeom prst="rect">
            <a:avLst/>
          </a:prstGeom>
          <a:noFill/>
        </p:spPr>
      </p:pic>
      <p:pic>
        <p:nvPicPr>
          <p:cNvPr id="18447" name="Picture 15" descr="0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724400"/>
            <a:ext cx="1295400" cy="1292225"/>
          </a:xfrm>
          <a:prstGeom prst="rect">
            <a:avLst/>
          </a:prstGeom>
          <a:noFill/>
        </p:spPr>
      </p:pic>
      <p:pic>
        <p:nvPicPr>
          <p:cNvPr id="18448" name="Picture 16" descr="pinksparkle6df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304800"/>
            <a:ext cx="800100" cy="708025"/>
          </a:xfrm>
          <a:prstGeom prst="rect">
            <a:avLst/>
          </a:prstGeom>
          <a:noFill/>
        </p:spPr>
      </p:pic>
      <p:pic>
        <p:nvPicPr>
          <p:cNvPr id="18449" name="Picture 17" descr="heart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0"/>
            <a:ext cx="628650" cy="609600"/>
          </a:xfrm>
          <a:prstGeom prst="rect">
            <a:avLst/>
          </a:prstGeom>
          <a:noFill/>
        </p:spPr>
      </p:pic>
      <p:pic>
        <p:nvPicPr>
          <p:cNvPr id="18450" name="Picture 18" descr="pinksparkle6df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3200400"/>
            <a:ext cx="800100" cy="708025"/>
          </a:xfrm>
          <a:prstGeom prst="rect">
            <a:avLst/>
          </a:prstGeom>
          <a:noFill/>
        </p:spPr>
      </p:pic>
      <p:pic>
        <p:nvPicPr>
          <p:cNvPr id="18451" name="Picture 19" descr="heart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5638800"/>
            <a:ext cx="628650" cy="609600"/>
          </a:xfrm>
          <a:prstGeom prst="rect">
            <a:avLst/>
          </a:prstGeom>
          <a:noFill/>
        </p:spPr>
      </p:pic>
      <p:pic>
        <p:nvPicPr>
          <p:cNvPr id="18452" name="Picture 20" descr="pinksparkle6df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304800"/>
            <a:ext cx="800100" cy="708025"/>
          </a:xfrm>
          <a:prstGeom prst="rect">
            <a:avLst/>
          </a:prstGeom>
          <a:noFill/>
        </p:spPr>
      </p:pic>
      <p:pic>
        <p:nvPicPr>
          <p:cNvPr id="18453" name="Picture 21" descr="heart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1638" y="2924175"/>
            <a:ext cx="628650" cy="609600"/>
          </a:xfrm>
          <a:prstGeom prst="rect">
            <a:avLst/>
          </a:prstGeom>
          <a:noFill/>
        </p:spPr>
      </p:pic>
      <p:pic>
        <p:nvPicPr>
          <p:cNvPr id="18454" name="Picture 22" descr="pinksparkle6df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3068638"/>
            <a:ext cx="800100" cy="708025"/>
          </a:xfrm>
          <a:prstGeom prst="rect">
            <a:avLst/>
          </a:prstGeom>
          <a:noFill/>
        </p:spPr>
      </p:pic>
      <p:pic>
        <p:nvPicPr>
          <p:cNvPr id="18455" name="Picture 23" descr="heart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5127625"/>
            <a:ext cx="628650" cy="609600"/>
          </a:xfrm>
          <a:prstGeom prst="rect">
            <a:avLst/>
          </a:prstGeom>
          <a:noFill/>
        </p:spPr>
      </p:pic>
      <p:pic>
        <p:nvPicPr>
          <p:cNvPr id="18456" name="Picture 24" descr="pinksparkle6df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14800"/>
            <a:ext cx="800100" cy="708025"/>
          </a:xfrm>
          <a:prstGeom prst="rect">
            <a:avLst/>
          </a:prstGeom>
          <a:noFill/>
        </p:spPr>
      </p:pic>
      <p:pic>
        <p:nvPicPr>
          <p:cNvPr id="18457" name="Picture 25" descr="pinksparkle6df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43900" y="1371600"/>
            <a:ext cx="800100" cy="708025"/>
          </a:xfrm>
          <a:prstGeom prst="rect">
            <a:avLst/>
          </a:prstGeom>
          <a:noFill/>
        </p:spPr>
      </p:pic>
      <p:pic>
        <p:nvPicPr>
          <p:cNvPr id="18458" name="Picture 26" descr="pinksparkle6df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981200"/>
            <a:ext cx="800100" cy="708025"/>
          </a:xfrm>
          <a:prstGeom prst="rect">
            <a:avLst/>
          </a:prstGeom>
          <a:noFill/>
        </p:spPr>
      </p:pic>
      <p:pic>
        <p:nvPicPr>
          <p:cNvPr id="18459" name="Picture 27" descr="pinksparkle6df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49975"/>
            <a:ext cx="800100" cy="708025"/>
          </a:xfrm>
          <a:prstGeom prst="rect">
            <a:avLst/>
          </a:prstGeom>
          <a:noFill/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 rot="16200000">
            <a:off x="-304800" y="4267200"/>
            <a:ext cx="2895600" cy="2590800"/>
            <a:chOff x="0" y="3120"/>
            <a:chExt cx="1536" cy="1200"/>
          </a:xfrm>
        </p:grpSpPr>
        <p:pic>
          <p:nvPicPr>
            <p:cNvPr id="18461" name="Picture 15" descr="hoadon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504"/>
              <a:ext cx="45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2" name="Picture 16" descr="hoadon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36"/>
              <a:ext cx="36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3" name="Picture 17" descr="hoadon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2" y="3120"/>
              <a:ext cx="45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4" name="Picture 18" descr="hoadon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0" y="3120"/>
              <a:ext cx="576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5" name="Picture 19" descr="hoadon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120"/>
              <a:ext cx="816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4"/>
          <p:cNvGrpSpPr>
            <a:grpSpLocks/>
          </p:cNvGrpSpPr>
          <p:nvPr/>
        </p:nvGrpSpPr>
        <p:grpSpPr bwMode="auto">
          <a:xfrm rot="5400000">
            <a:off x="6326187" y="-52387"/>
            <a:ext cx="3200401" cy="2819400"/>
            <a:chOff x="0" y="3120"/>
            <a:chExt cx="1536" cy="1200"/>
          </a:xfrm>
        </p:grpSpPr>
        <p:pic>
          <p:nvPicPr>
            <p:cNvPr id="18467" name="Picture 15" descr="hoadon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504"/>
              <a:ext cx="45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8" name="Picture 16" descr="hoadon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36"/>
              <a:ext cx="36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9" name="Picture 17" descr="hoadon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2" y="3120"/>
              <a:ext cx="45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0" name="Picture 18" descr="hoadon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0" y="3120"/>
              <a:ext cx="576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1" name="Picture 19" descr="hoadon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120"/>
              <a:ext cx="816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72" name="Picture 40" descr="Book-09"/>
          <p:cNvPicPr>
            <a:picLocks noChangeAspect="1" noChangeArrowheads="1" noCrop="1"/>
          </p:cNvPicPr>
          <p:nvPr/>
        </p:nvPicPr>
        <p:blipFill>
          <a:blip r:embed="rId7">
            <a:lum bright="-12000" contrast="14000"/>
          </a:blip>
          <a:srcRect/>
          <a:stretch>
            <a:fillRect/>
          </a:stretch>
        </p:blipFill>
        <p:spPr bwMode="auto">
          <a:xfrm>
            <a:off x="3135312" y="4652722"/>
            <a:ext cx="3657600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73" name="WordArt 41"/>
          <p:cNvSpPr>
            <a:spLocks noChangeArrowheads="1" noChangeShapeType="1" noTextEdit="1"/>
          </p:cNvSpPr>
          <p:nvPr/>
        </p:nvSpPr>
        <p:spPr bwMode="auto">
          <a:xfrm>
            <a:off x="762000" y="2209800"/>
            <a:ext cx="7772400" cy="1600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0556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Where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didyou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 go on holiday?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18474" name="Text Box 42"/>
          <p:cNvSpPr txBox="1">
            <a:spLocks noChangeArrowheads="1"/>
          </p:cNvSpPr>
          <p:nvPr/>
        </p:nvSpPr>
        <p:spPr bwMode="auto">
          <a:xfrm>
            <a:off x="3505200" y="1295400"/>
            <a:ext cx="2209800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800" b="1" dirty="0">
                <a:solidFill>
                  <a:srgbClr val="3333FF"/>
                </a:solidFill>
                <a:latin typeface="Times New Roman" pitchFamily="18" charset="0"/>
              </a:rPr>
              <a:t>UNIT </a:t>
            </a:r>
            <a:r>
              <a:rPr lang="en-US" sz="4800" b="1" dirty="0" smtClean="0">
                <a:solidFill>
                  <a:srgbClr val="3333FF"/>
                </a:solidFill>
                <a:latin typeface="Times New Roman" pitchFamily="18" charset="0"/>
              </a:rPr>
              <a:t>3</a:t>
            </a:r>
            <a:endParaRPr lang="en-US" sz="48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57600" y="36576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Lesson 2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"/>
            <a:ext cx="7239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vocabulary</a:t>
            </a:r>
            <a:endParaRPr lang="en-US" sz="7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 descr="anh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2476500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3581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plane</a:t>
            </a:r>
            <a:endParaRPr lang="en-US" sz="3600" b="1" dirty="0"/>
          </a:p>
        </p:txBody>
      </p:sp>
      <p:pic>
        <p:nvPicPr>
          <p:cNvPr id="8" name="Picture 7" descr="tải xuống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219200"/>
            <a:ext cx="243840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5200" y="3581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motorbike</a:t>
            </a:r>
            <a:endParaRPr lang="en-US" sz="3600" b="1" dirty="0"/>
          </a:p>
        </p:txBody>
      </p:sp>
      <p:pic>
        <p:nvPicPr>
          <p:cNvPr id="10" name="Picture 9" descr="Taxi-4cho-vi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150" y="1143000"/>
            <a:ext cx="2609850" cy="20526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81800" y="3505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taxi</a:t>
            </a:r>
            <a:endParaRPr lang="en-US" sz="3600" b="1" dirty="0"/>
          </a:p>
        </p:txBody>
      </p:sp>
      <p:pic>
        <p:nvPicPr>
          <p:cNvPr id="12" name="Picture 11" descr="tải xuố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1" y="4267200"/>
            <a:ext cx="2438400" cy="15525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5867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train</a:t>
            </a:r>
            <a:endParaRPr lang="en-US" sz="3600" b="1" dirty="0"/>
          </a:p>
        </p:txBody>
      </p:sp>
      <p:pic>
        <p:nvPicPr>
          <p:cNvPr id="14" name="Picture 13" descr="xe-khac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4267200"/>
            <a:ext cx="2743200" cy="18135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24200" y="62116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coach</a:t>
            </a:r>
            <a:endParaRPr lang="en-US" sz="3600" b="1" dirty="0"/>
          </a:p>
        </p:txBody>
      </p:sp>
      <p:pic>
        <p:nvPicPr>
          <p:cNvPr id="16" name="Picture 15" descr="metro14-147325175819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4600" y="4191000"/>
            <a:ext cx="2152650" cy="1752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43600" y="6019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underground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FF0000"/>
                </a:solidFill>
              </a:rPr>
              <a:t>Model sentences: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050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A :How </a:t>
            </a:r>
            <a:r>
              <a:rPr lang="en-US" sz="6000" b="1" dirty="0" smtClean="0"/>
              <a:t>did you get there?</a:t>
            </a:r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4290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B: I went by </a:t>
            </a:r>
            <a:r>
              <a:rPr lang="en-US" sz="6000" b="1" u="sng" dirty="0" smtClean="0">
                <a:solidFill>
                  <a:srgbClr val="0070C0"/>
                </a:solidFill>
              </a:rPr>
              <a:t>coach</a:t>
            </a:r>
            <a:r>
              <a:rPr lang="en-US" sz="6000" b="1" dirty="0" smtClean="0"/>
              <a:t>.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FF0000"/>
                </a:solidFill>
              </a:rPr>
              <a:t>Model sentences: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050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A: How did you get there?</a:t>
            </a:r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4290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B: I went by .</a:t>
            </a:r>
            <a:endParaRPr lang="en-US" sz="6000" b="1" dirty="0"/>
          </a:p>
        </p:txBody>
      </p:sp>
      <p:pic>
        <p:nvPicPr>
          <p:cNvPr id="6" name="Picture 5" descr="anh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895600"/>
            <a:ext cx="24765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FF0000"/>
                </a:solidFill>
              </a:rPr>
              <a:t>Model sentences: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050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A: How did you get there?</a:t>
            </a:r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4290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B: I went by .</a:t>
            </a:r>
            <a:endParaRPr lang="en-US" sz="6000" b="1" dirty="0"/>
          </a:p>
        </p:txBody>
      </p:sp>
      <p:pic>
        <p:nvPicPr>
          <p:cNvPr id="6" name="Picture 5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124200"/>
            <a:ext cx="24384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FF0000"/>
                </a:solidFill>
              </a:rPr>
              <a:t>Model sentences: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050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A: How did you get there?</a:t>
            </a:r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4290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B: I went by.</a:t>
            </a:r>
            <a:endParaRPr lang="en-US" sz="6000" b="1" dirty="0"/>
          </a:p>
        </p:txBody>
      </p:sp>
      <p:pic>
        <p:nvPicPr>
          <p:cNvPr id="6" name="Picture 5" descr="Taxi-4cho-v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276600"/>
            <a:ext cx="2609850" cy="2052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FF0000"/>
                </a:solidFill>
              </a:rPr>
              <a:t>Model sentences: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050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A: How did you get there?</a:t>
            </a:r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4290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B: I went by.</a:t>
            </a:r>
            <a:endParaRPr lang="en-US" sz="6000" b="1" dirty="0"/>
          </a:p>
        </p:txBody>
      </p:sp>
      <p:pic>
        <p:nvPicPr>
          <p:cNvPr id="6" name="Picture 5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200400"/>
            <a:ext cx="2438400" cy="155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FF0000"/>
                </a:solidFill>
              </a:rPr>
              <a:t>Model sentences: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050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A: How did you get there?</a:t>
            </a:r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4290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B: I went by .</a:t>
            </a:r>
            <a:endParaRPr lang="en-US" sz="6000" b="1" dirty="0"/>
          </a:p>
        </p:txBody>
      </p:sp>
      <p:pic>
        <p:nvPicPr>
          <p:cNvPr id="6" name="Picture 5" descr="metro14-14732517581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200400"/>
            <a:ext cx="215265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129</TotalTime>
  <Words>157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Edwardian Script ITC</vt:lpstr>
      <vt:lpstr>Garamond</vt:lpstr>
      <vt:lpstr>Monotype Corsiva</vt:lpstr>
      <vt:lpstr>Times New Roman</vt:lpstr>
      <vt:lpstr>Organic</vt:lpstr>
      <vt:lpstr>PowerPoint Presentation</vt:lpstr>
      <vt:lpstr>PowerPoint Presentation</vt:lpstr>
      <vt:lpstr>PowerPoint Presentation</vt:lpstr>
      <vt:lpstr>Model sentences:</vt:lpstr>
      <vt:lpstr>Model sentences:</vt:lpstr>
      <vt:lpstr>Model sentences:</vt:lpstr>
      <vt:lpstr>Model sentences:</vt:lpstr>
      <vt:lpstr>Model sentences:</vt:lpstr>
      <vt:lpstr>Model sentences:</vt:lpstr>
      <vt:lpstr>PowerPoint Presentation</vt:lpstr>
      <vt:lpstr>CHÚC CÁC EM HỌC TỐT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Công ty TNHH Hoa Khánh Quận 3</cp:lastModifiedBy>
  <cp:revision>14</cp:revision>
  <dcterms:created xsi:type="dcterms:W3CDTF">2006-08-16T00:00:00Z</dcterms:created>
  <dcterms:modified xsi:type="dcterms:W3CDTF">2019-10-07T11:19:07Z</dcterms:modified>
</cp:coreProperties>
</file>