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22"/>
  </p:notesMasterIdLst>
  <p:sldIdLst>
    <p:sldId id="257" r:id="rId4"/>
    <p:sldId id="258" r:id="rId5"/>
    <p:sldId id="271" r:id="rId6"/>
    <p:sldId id="272" r:id="rId7"/>
    <p:sldId id="259" r:id="rId8"/>
    <p:sldId id="273" r:id="rId9"/>
    <p:sldId id="260" r:id="rId10"/>
    <p:sldId id="276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3C1F8-3C76-4581-BE63-AFF9760F961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51080-2C67-4C2F-9867-C336FEE8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C269FB-31AE-4382-9DF9-2B5114F098A2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6F491A-C528-48D6-89C5-1160E7DF8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59180E-B2CB-4255-8E31-862874600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B80A44-FADA-4683-9818-D363B8287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7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E8D474-3FDA-4955-86A6-FB5570E6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34EBEC-0910-4CFC-95B7-F3DC13B97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0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673865-9F2B-405C-A78A-17975134C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178235-5762-47B1-961E-243D5D466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D34D-685C-4F1D-9849-8F0DCE1C11F1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7962BA-73D6-4158-8929-410C504EB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8F90-E3AA-4156-9D4E-5D2C4B1CE9E7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058DA7-C6AF-4239-88B9-BD8824AE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9378-B8CB-4D4F-B460-526505EBBEAF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7376DA-E9EE-416E-BFAE-DC5B7D273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0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16A5-9470-49F5-9E49-F2F487D27B89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55A698-ECF9-46DB-86F3-B40C33A7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5852C1-17DB-43A4-8F5E-DE2502999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4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8ED9-6276-4DF6-B622-B49B5E6250BB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6F7B33-7C5B-42CC-966E-003DFEA8E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5EBA-3DAC-4DE0-946F-17F587EC2583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F96C83-580A-4228-A2DF-43E0C11A2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1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C1CA-6865-4EC9-B3C7-F8A89D69379D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55ADC-B116-4E2F-8F48-AEFFB204E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94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C443-972D-4D43-82DC-16328A50FE51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00BE10-E9C9-4603-B05E-E55E4F69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5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3008-53F1-48C5-8001-EDD5B1C1A994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464D12-F2C0-43FE-B784-936E2968E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6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2547-B738-4818-B8FB-F1E3F0D23BBC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2A8B41-1DDF-4333-B9D5-6F1671E7F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5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5335-08C8-4693-B235-13542BB74153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0A2843-474C-4C68-817B-9D2F9A310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89E5-EBF3-4EA4-A738-03B155FC3EF6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C30B-A72A-4183-BDDE-9A830023F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5C1C-43BE-434A-BCAA-240F9CFC2E4B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BC82-5443-4A5A-A2E5-BCDACFD3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6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7F5D-0ED6-4459-8DDD-B68C0AA53D70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91FF-C584-45D6-A1C0-7A507357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2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749233-7A44-4C6E-851C-2DE19443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33A8-6A47-448B-BC5A-AF02D03DD803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00BA-31FA-401C-AB24-C1FDA49B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3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CEE6-6762-4190-BB75-802280BB9EAC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B03E-6F4B-49B6-BAA3-E0785E7D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2A92-E78F-4D0B-8C8E-9AD73950F0B3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5076-7F30-4991-82D7-2017913C5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3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8535-E3F4-414D-A737-BE4C72F18A27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7046-6A66-4F49-998D-024078E5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04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1FBD-2C5F-4065-9E8B-7D0815CBA6EB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FCC5-C9CD-444A-BAF5-36C8E758B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4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E6A4-F927-4A1D-97C0-7DB4F3402E30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2AD8-8EDE-4B0D-9966-F68B2DEA8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88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0EC7-F3C4-4A8B-82F2-1C506DA14880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38F2-5682-4FE0-98E6-C721CE43A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3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E3D0-705E-4B74-8B08-07BCE9C05B3C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709A-FA9F-4EA0-A40D-1AF9AC6B4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4B73-B1F8-40F2-BF57-20D542FC8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67E50C-3F3A-4A0C-9C9A-F0E5586B2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98F9E-7FD8-4E95-BF96-52ED8806C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425308-843B-4930-B4D0-D45764F2D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F385AE-078E-4BB3-8FF6-7B18D9A44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D9B130-EB38-4F66-9872-BED74207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4F79F-C0BA-43FA-8CFD-2E8CEAD5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1A2A7-3F54-4C05-93DE-A8665B2814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F214A-A8AF-489C-96FB-104080824DB1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022AC-EA08-4D38-A776-DDC471FF41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18339C-661F-4A7A-B4EA-3E8184F9F1A3}" type="datetimeFigureOut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88BF3-4BDE-41E1-A851-1539D4222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image" Target="../media/image12.gif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5800" y="3429000"/>
            <a:ext cx="7839075" cy="1409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Comic Sans MS"/>
              </a:rPr>
              <a:t>Welcome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Comic Sans MS"/>
              </a:rPr>
              <a:t>our class </a:t>
            </a:r>
          </a:p>
        </p:txBody>
      </p:sp>
    </p:spTree>
    <p:extLst>
      <p:ext uri="{BB962C8B-B14F-4D97-AF65-F5344CB8AC3E}">
        <p14:creationId xmlns:p14="http://schemas.microsoft.com/office/powerpoint/2010/main" val="24161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Box 10"/>
          <p:cNvSpPr txBox="1">
            <a:spLocks noChangeArrowheads="1"/>
          </p:cNvSpPr>
          <p:nvPr/>
        </p:nvSpPr>
        <p:spPr bwMode="auto">
          <a:xfrm>
            <a:off x="1295400" y="304800"/>
            <a:ext cx="66675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present did you give Tony?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791200" cy="42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543550"/>
            <a:ext cx="1133475" cy="1314450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276600" y="5638800"/>
            <a:ext cx="2895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pink clock.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609600"/>
            <a:ext cx="80772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did Mai give Tony?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55" y="2209800"/>
            <a:ext cx="2514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543550"/>
            <a:ext cx="1133475" cy="1314450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888660" y="5638800"/>
            <a:ext cx="3581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birthday card.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76400" y="381000"/>
            <a:ext cx="64008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did you do at the party?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181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543550"/>
            <a:ext cx="1133475" cy="1314450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678395" y="5749640"/>
            <a:ext cx="2514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danced.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496291" y="152400"/>
            <a:ext cx="64008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did you do at the party?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38350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543550"/>
            <a:ext cx="1133475" cy="1314450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610591" y="5788319"/>
            <a:ext cx="6172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had nice food and drinks.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40450" y="228600"/>
            <a:ext cx="64008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did you do at the party?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85949"/>
            <a:ext cx="5791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50" y="5501985"/>
            <a:ext cx="1133475" cy="1314450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327565" y="5791195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chatted with friends.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381000"/>
            <a:ext cx="64008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did you do at the party?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8" y="1905000"/>
            <a:ext cx="5943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364307"/>
            <a:ext cx="1133475" cy="1314450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33600" y="5436757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watched some cartoons.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568045" y="1295400"/>
            <a:ext cx="8458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 smtClean="0">
                <a:solidFill>
                  <a:srgbClr val="FF0000"/>
                </a:solidFill>
                <a:cs typeface="Arial" charset="0"/>
              </a:rPr>
              <a:t>What did he/ she do at the party?</a:t>
            </a:r>
            <a:endParaRPr lang="en-US" altLang="en-US" sz="45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57199"/>
            <a:ext cx="35052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smtClean="0">
                <a:solidFill>
                  <a:srgbClr val="000000"/>
                </a:solidFill>
                <a:cs typeface="Arial" charset="0"/>
              </a:rPr>
              <a:t>Miming activities</a:t>
            </a:r>
            <a:endParaRPr lang="en-US" altLang="en-US" sz="35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0" y="0"/>
            <a:ext cx="7620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  <a:cs typeface="Arial" charset="0"/>
              </a:rPr>
              <a:t>               </a:t>
            </a:r>
            <a:endParaRPr lang="en-US" altLang="en-US" sz="6000" b="1">
              <a:solidFill>
                <a:srgbClr val="0000FF"/>
              </a:solidFill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4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1676400" y="1370013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smtClean="0">
                <a:solidFill>
                  <a:srgbClr val="FF0000"/>
                </a:solidFill>
                <a:cs typeface="Arial" charset="0"/>
              </a:rPr>
              <a:t>Home link:</a:t>
            </a:r>
            <a:endParaRPr lang="en-US" altLang="en-US" sz="6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684" name="TextBox 6"/>
          <p:cNvSpPr txBox="1">
            <a:spLocks noChangeArrowheads="1"/>
          </p:cNvSpPr>
          <p:nvPr/>
        </p:nvSpPr>
        <p:spPr bwMode="auto">
          <a:xfrm>
            <a:off x="304800" y="2590800"/>
            <a:ext cx="5715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cs typeface="Arial" charset="0"/>
              </a:rPr>
              <a:t>- Read again the </a:t>
            </a:r>
            <a:r>
              <a:rPr lang="en-US" altLang="en-US" sz="4000" b="1" dirty="0" smtClean="0">
                <a:solidFill>
                  <a:srgbClr val="000000"/>
                </a:solidFill>
                <a:cs typeface="Arial" charset="0"/>
              </a:rPr>
              <a:t>dialogue</a:t>
            </a:r>
            <a:endParaRPr lang="en-US" altLang="en-US" sz="40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en-US" altLang="en-US" sz="4000" b="1" dirty="0">
                <a:solidFill>
                  <a:srgbClr val="000000"/>
                </a:solidFill>
                <a:cs typeface="Arial" charset="0"/>
              </a:rPr>
              <a:t>Prepare for the next lesson.</a:t>
            </a:r>
            <a:endParaRPr lang="en-US" altLang="en-US" sz="4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9"/>
          <p:cNvSpPr>
            <a:spLocks noChangeArrowheads="1"/>
          </p:cNvSpPr>
          <p:nvPr/>
        </p:nvSpPr>
        <p:spPr bwMode="auto">
          <a:xfrm rot="-8000900">
            <a:off x="2530475" y="4441826"/>
            <a:ext cx="1444625" cy="2133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5572125" y="3927475"/>
            <a:ext cx="2286000" cy="12684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7943" y="2173149"/>
            <a:ext cx="6629400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Thanks for your attention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JOB\Flashcashes\pptx pic\Verbs\60s_danc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54"/>
            <a:ext cx="3733800" cy="59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JOB\Flashcashes\pptx pic\Verbs\illustration-children-playing-hide-seek-lalelilolu-studi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82158"/>
            <a:ext cx="5000624" cy="58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2057400" cy="735807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.VnArabia" pitchFamily="34" charset="0"/>
              </a:rPr>
              <a:t>Dance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86200" y="246351"/>
            <a:ext cx="4114800" cy="73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  <a:latin typeface=".VnArabia" pitchFamily="34" charset="0"/>
              </a:rPr>
              <a:t>Play hide-and-seek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9157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.VnArabia" pitchFamily="34" charset="0"/>
              </a:rPr>
              <a:t>Chat with friends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JOB\Flashcashes\pptx pic\Verbs\Women-chatting-iStock_00001789430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23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E:\JOB\Flashcashes\pptx pic\Verbs\watching-tv-family-show-vector-eps-file-31616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4" y="0"/>
            <a:ext cx="8630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79080" y="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.VnArabia" pitchFamily="34" charset="0"/>
              </a:rPr>
              <a:t>Watch </a:t>
            </a:r>
            <a:r>
              <a:rPr lang="en-US" dirty="0" smtClean="0">
                <a:solidFill>
                  <a:srgbClr val="C00000"/>
                </a:solidFill>
                <a:latin typeface=".VnArabia" pitchFamily="34" charset="0"/>
              </a:rPr>
              <a:t>a cartoon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9"/>
          <p:cNvSpPr txBox="1">
            <a:spLocks noChangeArrowheads="1"/>
          </p:cNvSpPr>
          <p:nvPr/>
        </p:nvSpPr>
        <p:spPr bwMode="auto">
          <a:xfrm>
            <a:off x="2742070" y="2756916"/>
            <a:ext cx="332014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.VnArabia" pitchFamily="34" charset="0"/>
              </a:rPr>
              <a:t>Lesson </a:t>
            </a:r>
            <a:r>
              <a:rPr lang="en-US" altLang="en-US" sz="2800" b="1" dirty="0" smtClean="0">
                <a:solidFill>
                  <a:srgbClr val="000000"/>
                </a:solidFill>
                <a:latin typeface=".VnArabia" pitchFamily="34" charset="0"/>
              </a:rPr>
              <a:t>3. Part 1, 2</a:t>
            </a:r>
            <a:endParaRPr lang="en-US" altLang="en-US" sz="2800" b="1" dirty="0">
              <a:solidFill>
                <a:srgbClr val="000000"/>
              </a:solidFill>
              <a:latin typeface=".VnArabia" pitchFamily="34" charset="0"/>
            </a:endParaRPr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1140239" y="1841205"/>
            <a:ext cx="6947736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 smtClean="0">
                <a:latin typeface=".VnAristote" pitchFamily="34" charset="0"/>
                <a:ea typeface="Exotic" pitchFamily="18" charset="0"/>
                <a:cs typeface="Exotic" pitchFamily="18" charset="0"/>
              </a:rPr>
              <a:t>Unit 3</a:t>
            </a:r>
            <a:r>
              <a:rPr lang="en-US" altLang="en-US" sz="5400" dirty="0" smtClean="0">
                <a:latin typeface=".VnAristote" pitchFamily="34" charset="0"/>
                <a:ea typeface="Exotic" pitchFamily="18" charset="0"/>
                <a:cs typeface="Exotic" pitchFamily="18" charset="0"/>
              </a:rPr>
              <a:t>. A birthday party</a:t>
            </a:r>
            <a:endParaRPr lang="en-US" altLang="en-US" sz="5400" dirty="0">
              <a:latin typeface=".VnAristote" pitchFamily="34" charset="0"/>
              <a:ea typeface="Exotic" pitchFamily="18" charset="0"/>
              <a:cs typeface="Exotic" pitchFamily="18" charset="0"/>
            </a:endParaRPr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1312309" y="1278732"/>
            <a:ext cx="672491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.VnArabia" pitchFamily="34" charset="0"/>
              </a:rPr>
              <a:t>Wednesday, September 30</a:t>
            </a:r>
            <a:r>
              <a:rPr lang="en-US" altLang="en-US" b="1" baseline="30000" dirty="0" smtClean="0">
                <a:solidFill>
                  <a:srgbClr val="000000"/>
                </a:solidFill>
                <a:latin typeface=".VnArabia" pitchFamily="34" charset="0"/>
              </a:rPr>
              <a:t>th</a:t>
            </a:r>
            <a:r>
              <a:rPr lang="en-US" altLang="en-US" b="1" dirty="0" smtClean="0">
                <a:solidFill>
                  <a:srgbClr val="000000"/>
                </a:solidFill>
                <a:latin typeface=".VnArabia" pitchFamily="34" charset="0"/>
              </a:rPr>
              <a:t> 2015.</a:t>
            </a:r>
            <a:endParaRPr lang="en-US" altLang="en-US" b="1" dirty="0">
              <a:solidFill>
                <a:srgbClr val="000000"/>
              </a:solidFill>
              <a:latin typeface=".VnArabia" pitchFamily="34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7302" y="6928"/>
            <a:ext cx="9067967" cy="6832602"/>
            <a:chOff x="-24" y="7"/>
            <a:chExt cx="5760" cy="4304"/>
          </a:xfrm>
        </p:grpSpPr>
        <p:pic>
          <p:nvPicPr>
            <p:cNvPr id="10" name="Picture 9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24" y="2191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" y="394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017" y="2191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538" y="3038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42" y="3053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42" y="3026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598" y="-520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02" y="-505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1018265obiutmb6v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02" y="-532"/>
              <a:ext cx="719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320946" y="3581400"/>
            <a:ext cx="4724401" cy="807029"/>
          </a:xfrm>
        </p:spPr>
        <p:txBody>
          <a:bodyPr/>
          <a:lstStyle/>
          <a:p>
            <a:r>
              <a:rPr lang="en-US" sz="2800" dirty="0" smtClean="0">
                <a:latin typeface=".VnArabia" pitchFamily="34" charset="0"/>
              </a:rPr>
              <a:t>1. Look, listen and repeat</a:t>
            </a:r>
            <a:endParaRPr lang="en-US" sz="2800" dirty="0">
              <a:latin typeface=".VnArabia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036715" y="4501536"/>
            <a:ext cx="521168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>
                <a:latin typeface=".VnArabia" pitchFamily="34" charset="0"/>
              </a:rPr>
              <a:t>2. Point, ask and answer</a:t>
            </a:r>
            <a:endParaRPr lang="en-US" sz="2800" dirty="0"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7" grpId="0"/>
      <p:bldP spid="6144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52400"/>
            <a:ext cx="5105400" cy="80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smtClean="0">
                <a:latin typeface=".VnArabia" pitchFamily="34" charset="0"/>
              </a:rPr>
              <a:t>1. Look, listen and repeat</a:t>
            </a:r>
            <a:endParaRPr lang="en-US" sz="3200" dirty="0">
              <a:latin typeface=".VnArabi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514600" cy="1015856"/>
          </a:xfrm>
        </p:spPr>
        <p:txBody>
          <a:bodyPr/>
          <a:lstStyle/>
          <a:p>
            <a:r>
              <a:rPr lang="en-US" sz="3200" dirty="0" smtClean="0">
                <a:latin typeface=".VnArabia" pitchFamily="34" charset="0"/>
              </a:rPr>
              <a:t>Last night </a:t>
            </a:r>
            <a:endParaRPr lang="en-US" sz="3200" dirty="0">
              <a:latin typeface=".VnArabi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58150" y="876299"/>
            <a:ext cx="4572000" cy="7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smtClean="0">
                <a:latin typeface=".VnArabia" pitchFamily="34" charset="0"/>
              </a:rPr>
              <a:t>Tony’s birthday party</a:t>
            </a:r>
            <a:endParaRPr lang="en-US" sz="3200" dirty="0"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82433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latin typeface=".VnArabia" pitchFamily="34" charset="0"/>
              </a:rPr>
              <a:t>2. Point, ask and answer</a:t>
            </a:r>
            <a:endParaRPr lang="en-US" sz="3600" dirty="0">
              <a:latin typeface=".VnArabi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3908" y="11084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Imagine you were at Tony’s birthday party last night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1447800" y="457200"/>
            <a:ext cx="6172200" cy="5943600"/>
            <a:chOff x="912" y="336"/>
            <a:chExt cx="3888" cy="3696"/>
          </a:xfrm>
        </p:grpSpPr>
        <p:sp>
          <p:nvSpPr>
            <p:cNvPr id="63516" name="AutoShape 3"/>
            <p:cNvSpPr>
              <a:spLocks noChangeArrowheads="1"/>
            </p:cNvSpPr>
            <p:nvPr/>
          </p:nvSpPr>
          <p:spPr bwMode="auto">
            <a:xfrm>
              <a:off x="912" y="336"/>
              <a:ext cx="3888" cy="3696"/>
            </a:xfrm>
            <a:prstGeom prst="flowChartConnector">
              <a:avLst/>
            </a:prstGeom>
            <a:noFill/>
            <a:ln w="171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517" name="Line 4"/>
            <p:cNvSpPr>
              <a:spLocks noChangeShapeType="1"/>
            </p:cNvSpPr>
            <p:nvPr/>
          </p:nvSpPr>
          <p:spPr bwMode="auto">
            <a:xfrm flipH="1">
              <a:off x="3552" y="720"/>
              <a:ext cx="144" cy="240"/>
            </a:xfrm>
            <a:prstGeom prst="line">
              <a:avLst/>
            </a:prstGeom>
            <a:noFill/>
            <a:ln w="2127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1934518">
            <a:off x="2274888" y="1230313"/>
            <a:ext cx="4548187" cy="4441825"/>
            <a:chOff x="1382" y="771"/>
            <a:chExt cx="2865" cy="2798"/>
          </a:xfrm>
        </p:grpSpPr>
        <p:sp>
          <p:nvSpPr>
            <p:cNvPr id="63502" name="AutoShape 7"/>
            <p:cNvSpPr>
              <a:spLocks noChangeArrowheads="1"/>
            </p:cNvSpPr>
            <p:nvPr/>
          </p:nvSpPr>
          <p:spPr bwMode="auto">
            <a:xfrm rot="3737369">
              <a:off x="3113" y="1143"/>
              <a:ext cx="668" cy="1402"/>
            </a:xfrm>
            <a:prstGeom prst="flowChartMerg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 smtClean="0">
                  <a:cs typeface="Arial" charset="0"/>
                </a:rPr>
                <a:t>10</a:t>
              </a:r>
              <a:r>
                <a:rPr lang="en-US" altLang="en-US" sz="2800" dirty="0" smtClean="0">
                  <a:solidFill>
                    <a:srgbClr val="FFFFFF"/>
                  </a:solidFill>
                  <a:cs typeface="Arial" charset="0"/>
                </a:rPr>
                <a:t>   </a:t>
              </a:r>
              <a:endParaRPr lang="en-US" altLang="en-US" sz="28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3503" name="AutoShape 8"/>
            <p:cNvSpPr>
              <a:spLocks noChangeArrowheads="1"/>
            </p:cNvSpPr>
            <p:nvPr/>
          </p:nvSpPr>
          <p:spPr bwMode="auto">
            <a:xfrm rot="5391790">
              <a:off x="3199" y="1487"/>
              <a:ext cx="667" cy="1428"/>
            </a:xfrm>
            <a:prstGeom prst="flowChartMerg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 smtClean="0">
                  <a:cs typeface="Arial" charset="0"/>
                </a:rPr>
                <a:t>1</a:t>
              </a:r>
              <a:r>
                <a:rPr lang="en-US" altLang="en-US" sz="2800" dirty="0" smtClean="0">
                  <a:solidFill>
                    <a:srgbClr val="FFFFFF"/>
                  </a:solidFill>
                  <a:cs typeface="Arial" charset="0"/>
                </a:rPr>
                <a:t>   </a:t>
              </a:r>
              <a:endParaRPr lang="en-US" altLang="en-US" sz="28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3504" name="AutoShape 9"/>
            <p:cNvSpPr>
              <a:spLocks noChangeArrowheads="1"/>
            </p:cNvSpPr>
            <p:nvPr/>
          </p:nvSpPr>
          <p:spPr bwMode="auto">
            <a:xfrm rot="7154532">
              <a:off x="3100" y="1852"/>
              <a:ext cx="667" cy="1381"/>
            </a:xfrm>
            <a:prstGeom prst="flowChartMerge">
              <a:avLst/>
            </a:prstGeom>
            <a:solidFill>
              <a:srgbClr val="E00E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cs typeface="Arial" charset="0"/>
                </a:rPr>
                <a:t>5</a:t>
              </a:r>
              <a:endParaRPr lang="en-US" altLang="en-US" sz="3200" dirty="0">
                <a:cs typeface="Arial" charset="0"/>
              </a:endParaRPr>
            </a:p>
          </p:txBody>
        </p:sp>
        <p:sp>
          <p:nvSpPr>
            <p:cNvPr id="63505" name="AutoShape 13"/>
            <p:cNvSpPr>
              <a:spLocks noChangeArrowheads="1"/>
            </p:cNvSpPr>
            <p:nvPr/>
          </p:nvSpPr>
          <p:spPr bwMode="auto">
            <a:xfrm rot="-3693062">
              <a:off x="1798" y="1136"/>
              <a:ext cx="715" cy="1380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cs typeface="Arial" charset="0"/>
                </a:rPr>
                <a:t>  </a:t>
              </a:r>
              <a:r>
                <a:rPr lang="en-US" altLang="en-US" sz="3200" dirty="0" smtClean="0">
                  <a:cs typeface="Arial" charset="0"/>
                </a:rPr>
                <a:t>    50</a:t>
              </a:r>
              <a:endParaRPr lang="en-US" altLang="en-US" sz="3200" dirty="0">
                <a:cs typeface="Arial" charset="0"/>
              </a:endParaRPr>
            </a:p>
          </p:txBody>
        </p:sp>
        <p:sp>
          <p:nvSpPr>
            <p:cNvPr id="63506" name="AutoShape 14"/>
            <p:cNvSpPr>
              <a:spLocks noChangeArrowheads="1"/>
            </p:cNvSpPr>
            <p:nvPr/>
          </p:nvSpPr>
          <p:spPr bwMode="auto">
            <a:xfrm rot="-5438308">
              <a:off x="1692" y="1530"/>
              <a:ext cx="668" cy="1287"/>
            </a:xfrm>
            <a:prstGeom prst="flowChartMerg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cs typeface="Arial" charset="0"/>
                </a:rPr>
                <a:t>       </a:t>
              </a:r>
              <a:r>
                <a:rPr lang="en-US" altLang="en-US" sz="3200" dirty="0" smtClean="0">
                  <a:solidFill>
                    <a:srgbClr val="000000"/>
                  </a:solidFill>
                  <a:cs typeface="Arial" charset="0"/>
                </a:rPr>
                <a:t>30</a:t>
              </a:r>
              <a:endParaRPr lang="en-US" altLang="en-US" sz="3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507" name="AutoShape 15"/>
            <p:cNvSpPr>
              <a:spLocks noChangeArrowheads="1"/>
            </p:cNvSpPr>
            <p:nvPr/>
          </p:nvSpPr>
          <p:spPr bwMode="auto">
            <a:xfrm rot="-7293677">
              <a:off x="1838" y="1864"/>
              <a:ext cx="668" cy="1333"/>
            </a:xfrm>
            <a:prstGeom prst="flowChartMerg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en-US" altLang="en-US" sz="3200" dirty="0" smtClean="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en-US" altLang="en-US" sz="3200" dirty="0" smtClean="0">
                  <a:cs typeface="Arial" charset="0"/>
                </a:rPr>
                <a:t>25</a:t>
              </a:r>
              <a:endParaRPr lang="en-US" altLang="en-US" sz="3200" dirty="0">
                <a:cs typeface="Arial" charset="0"/>
              </a:endParaRPr>
            </a:p>
          </p:txBody>
        </p:sp>
        <p:sp>
          <p:nvSpPr>
            <p:cNvPr id="63508" name="AutoShape 18"/>
            <p:cNvSpPr>
              <a:spLocks noChangeArrowheads="1"/>
            </p:cNvSpPr>
            <p:nvPr/>
          </p:nvSpPr>
          <p:spPr bwMode="auto">
            <a:xfrm rot="263569">
              <a:off x="2628" y="2008"/>
              <a:ext cx="381" cy="381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509" name="Line 19"/>
            <p:cNvSpPr>
              <a:spLocks noChangeShapeType="1"/>
            </p:cNvSpPr>
            <p:nvPr/>
          </p:nvSpPr>
          <p:spPr bwMode="auto">
            <a:xfrm>
              <a:off x="2112" y="2928"/>
              <a:ext cx="384" cy="24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510" name="AutoShape 15"/>
            <p:cNvSpPr>
              <a:spLocks noChangeArrowheads="1"/>
            </p:cNvSpPr>
            <p:nvPr/>
          </p:nvSpPr>
          <p:spPr bwMode="auto">
            <a:xfrm rot="26898">
              <a:off x="2400" y="771"/>
              <a:ext cx="798" cy="1236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cs typeface="Arial" charset="0"/>
                </a:rPr>
                <a:t>   </a:t>
              </a:r>
              <a:r>
                <a:rPr lang="en-US" altLang="en-US" sz="3200" dirty="0" smtClean="0">
                  <a:cs typeface="Arial" charset="0"/>
                </a:rPr>
                <a:t>    40</a:t>
              </a:r>
              <a:endParaRPr lang="en-US" altLang="en-US" sz="3200" dirty="0">
                <a:cs typeface="Arial" charset="0"/>
              </a:endParaRPr>
            </a:p>
          </p:txBody>
        </p:sp>
        <p:sp>
          <p:nvSpPr>
            <p:cNvPr id="63511" name="AutoShape 9"/>
            <p:cNvSpPr>
              <a:spLocks noChangeArrowheads="1"/>
            </p:cNvSpPr>
            <p:nvPr/>
          </p:nvSpPr>
          <p:spPr bwMode="auto">
            <a:xfrm rot="-8865482">
              <a:off x="2052" y="2261"/>
              <a:ext cx="667" cy="1178"/>
            </a:xfrm>
            <a:prstGeom prst="flowChartMerg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 smtClean="0">
                  <a:solidFill>
                    <a:srgbClr val="000000"/>
                  </a:solidFill>
                  <a:cs typeface="Arial" charset="0"/>
                </a:rPr>
                <a:t>20</a:t>
              </a:r>
              <a:endParaRPr lang="en-US" altLang="en-US" sz="3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512" name="AutoShape 7"/>
            <p:cNvSpPr>
              <a:spLocks noChangeArrowheads="1"/>
            </p:cNvSpPr>
            <p:nvPr/>
          </p:nvSpPr>
          <p:spPr bwMode="auto">
            <a:xfrm rot="-10645343">
              <a:off x="2446" y="2386"/>
              <a:ext cx="668" cy="1183"/>
            </a:xfrm>
            <a:prstGeom prst="flowChartMerg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FFFF"/>
                  </a:solidFill>
                  <a:cs typeface="Arial" charset="0"/>
                </a:rPr>
                <a:t>   </a:t>
              </a:r>
            </a:p>
          </p:txBody>
        </p:sp>
        <p:sp>
          <p:nvSpPr>
            <p:cNvPr id="63513" name="AutoShape 8"/>
            <p:cNvSpPr>
              <a:spLocks noChangeArrowheads="1"/>
            </p:cNvSpPr>
            <p:nvPr/>
          </p:nvSpPr>
          <p:spPr bwMode="auto">
            <a:xfrm rot="8940312">
              <a:off x="2887" y="2285"/>
              <a:ext cx="667" cy="1198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 smtClean="0">
                  <a:cs typeface="Arial" charset="0"/>
                </a:rPr>
                <a:t>15</a:t>
              </a:r>
              <a:r>
                <a:rPr lang="en-US" altLang="en-US" sz="2800" dirty="0" smtClean="0">
                  <a:solidFill>
                    <a:srgbClr val="FFFFFF"/>
                  </a:solidFill>
                  <a:cs typeface="Arial" charset="0"/>
                </a:rPr>
                <a:t>   </a:t>
              </a:r>
              <a:endParaRPr lang="en-US" altLang="en-US" sz="28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3514" name="AutoShape 13"/>
            <p:cNvSpPr>
              <a:spLocks noChangeArrowheads="1"/>
            </p:cNvSpPr>
            <p:nvPr/>
          </p:nvSpPr>
          <p:spPr bwMode="auto">
            <a:xfrm rot="-2013083">
              <a:off x="2028" y="888"/>
              <a:ext cx="715" cy="1238"/>
            </a:xfrm>
            <a:prstGeom prst="flowChartMerg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cs typeface="Arial" charset="0"/>
                </a:rPr>
                <a:t>     </a:t>
              </a:r>
              <a:r>
                <a:rPr lang="en-US" altLang="en-US" sz="3200" dirty="0" smtClean="0">
                  <a:cs typeface="Arial" charset="0"/>
                </a:rPr>
                <a:t>35</a:t>
              </a:r>
              <a:endParaRPr lang="en-US" altLang="en-US" sz="3200" dirty="0">
                <a:cs typeface="Arial" charset="0"/>
              </a:endParaRPr>
            </a:p>
          </p:txBody>
        </p:sp>
        <p:sp>
          <p:nvSpPr>
            <p:cNvPr id="63515" name="AutoShape 14"/>
            <p:cNvSpPr>
              <a:spLocks noChangeArrowheads="1"/>
            </p:cNvSpPr>
            <p:nvPr/>
          </p:nvSpPr>
          <p:spPr bwMode="auto">
            <a:xfrm rot="1934518">
              <a:off x="2882" y="893"/>
              <a:ext cx="668" cy="1207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cs typeface="Arial" charset="0"/>
                </a:rPr>
                <a:t>       </a:t>
              </a:r>
              <a:r>
                <a:rPr lang="en-US" altLang="en-US" sz="3200" dirty="0" smtClean="0">
                  <a:cs typeface="Arial" charset="0"/>
                </a:rPr>
                <a:t>45</a:t>
              </a:r>
              <a:endParaRPr lang="en-US" altLang="en-US" sz="3200" dirty="0">
                <a:cs typeface="Arial" charset="0"/>
              </a:endParaRPr>
            </a:p>
          </p:txBody>
        </p:sp>
      </p:grpSp>
      <p:sp>
        <p:nvSpPr>
          <p:cNvPr id="63492" name="Rectangle 20"/>
          <p:cNvSpPr>
            <a:spLocks noChangeArrowheads="1"/>
          </p:cNvSpPr>
          <p:nvPr/>
        </p:nvSpPr>
        <p:spPr bwMode="auto">
          <a:xfrm>
            <a:off x="2800350" y="40767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3493" name="Picture 25" descr="xsgs_90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13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26" descr="xsgs_90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213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Oval 2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8138" y="1568450"/>
            <a:ext cx="457200" cy="457200"/>
          </a:xfrm>
          <a:prstGeom prst="ellipse">
            <a:avLst/>
          </a:prstGeom>
          <a:solidFill>
            <a:srgbClr val="3366CC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9484" name="Oval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62000" y="2971800"/>
            <a:ext cx="533400" cy="457200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9485" name="Oval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393825" y="2027238"/>
            <a:ext cx="4572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cs typeface="Arial" charset="0"/>
              </a:rPr>
              <a:t>2</a:t>
            </a:r>
          </a:p>
        </p:txBody>
      </p:sp>
      <p:sp>
        <p:nvSpPr>
          <p:cNvPr id="19486" name="Oval 3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848600" y="2971800"/>
            <a:ext cx="457200" cy="457200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19487" name="Oval 3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16913" y="2036763"/>
            <a:ext cx="533400" cy="457200"/>
          </a:xfrm>
          <a:prstGeom prst="ellipse">
            <a:avLst/>
          </a:prstGeom>
          <a:solidFill>
            <a:srgbClr val="00CC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19488" name="Oval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315200" y="1524000"/>
            <a:ext cx="533400" cy="457200"/>
          </a:xfrm>
          <a:prstGeom prst="ellipse">
            <a:avLst/>
          </a:prstGeom>
          <a:solidFill>
            <a:srgbClr val="99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pic>
        <p:nvPicPr>
          <p:cNvPr id="63501" name="Picture 4" descr="hoadoxoay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70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</p:childTnLst>
        </p:cTn>
      </p:par>
    </p:tnLst>
    <p:bldLst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205</Words>
  <Application>Microsoft Office PowerPoint</Application>
  <PresentationFormat>On-screen Show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7_Office Theme</vt:lpstr>
      <vt:lpstr>4_Office Theme</vt:lpstr>
      <vt:lpstr>PowerPoint Presentation</vt:lpstr>
      <vt:lpstr>Dance </vt:lpstr>
      <vt:lpstr>Chat with friends </vt:lpstr>
      <vt:lpstr>PowerPoint Presentation</vt:lpstr>
      <vt:lpstr>1. Look, listen and repeat</vt:lpstr>
      <vt:lpstr>Last night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andongnhi</cp:lastModifiedBy>
  <cp:revision>20</cp:revision>
  <dcterms:created xsi:type="dcterms:W3CDTF">2015-09-28T14:12:33Z</dcterms:created>
  <dcterms:modified xsi:type="dcterms:W3CDTF">2015-09-29T16:27:00Z</dcterms:modified>
</cp:coreProperties>
</file>