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3" r:id="rId7"/>
    <p:sldId id="262" r:id="rId8"/>
    <p:sldId id="260" r:id="rId9"/>
    <p:sldId id="264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6C1F0-8098-4362-BD20-E6FDA529E26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5B8F1-73E1-45B9-B768-00829C07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04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5B8F1-73E1-45B9-B768-00829C07E4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4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33CF-17CE-452A-9281-E81FBEF4CBA4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D7D5-EFA0-4011-BAB2-15DBC715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99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33CF-17CE-452A-9281-E81FBEF4CBA4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D7D5-EFA0-4011-BAB2-15DBC715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0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33CF-17CE-452A-9281-E81FBEF4CBA4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D7D5-EFA0-4011-BAB2-15DBC715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33CF-17CE-452A-9281-E81FBEF4CBA4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D7D5-EFA0-4011-BAB2-15DBC715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0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33CF-17CE-452A-9281-E81FBEF4CBA4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D7D5-EFA0-4011-BAB2-15DBC715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7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33CF-17CE-452A-9281-E81FBEF4CBA4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D7D5-EFA0-4011-BAB2-15DBC715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80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33CF-17CE-452A-9281-E81FBEF4CBA4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D7D5-EFA0-4011-BAB2-15DBC715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40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33CF-17CE-452A-9281-E81FBEF4CBA4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D7D5-EFA0-4011-BAB2-15DBC715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2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33CF-17CE-452A-9281-E81FBEF4CBA4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D7D5-EFA0-4011-BAB2-15DBC715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2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33CF-17CE-452A-9281-E81FBEF4CBA4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D7D5-EFA0-4011-BAB2-15DBC715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5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33CF-17CE-452A-9281-E81FBEF4CBA4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D7D5-EFA0-4011-BAB2-15DBC715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06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333CF-17CE-452A-9281-E81FBEF4CBA4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ED7D5-EFA0-4011-BAB2-15DBC715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7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audio" Target="../media/media14.mp3"/><Relationship Id="rId3" Type="http://schemas.microsoft.com/office/2007/relationships/media" Target="../media/media3.mp3"/><Relationship Id="rId21" Type="http://schemas.microsoft.com/office/2007/relationships/media" Target="../media/media1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microsoft.com/office/2007/relationships/media" Target="../media/media14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29" Type="http://schemas.openxmlformats.org/officeDocument/2006/relationships/image" Target="../media/image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audio" Target="../media/media13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microsoft.com/office/2007/relationships/media" Target="../media/media13.mp3"/><Relationship Id="rId28" Type="http://schemas.openxmlformats.org/officeDocument/2006/relationships/image" Target="../media/image3.PNG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6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Matching</a:t>
            </a:r>
            <a:br>
              <a:rPr lang="en-US" b="1" dirty="0" smtClean="0"/>
            </a:b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990600"/>
          <a:ext cx="8229600" cy="4937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14800"/>
                <a:gridCol w="4114800"/>
              </a:tblGrid>
              <a:tr h="1112520">
                <a:tc>
                  <a:txBody>
                    <a:bodyPr/>
                    <a:lstStyle/>
                    <a:p>
                      <a:r>
                        <a:rPr lang="en-US" sz="4400" b="1" dirty="0" smtClean="0"/>
                        <a:t>1. First </a:t>
                      </a:r>
                      <a:endParaRPr 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2950" indent="-742950">
                        <a:buAutoNum type="alphaLcPeriod"/>
                      </a:pPr>
                      <a:r>
                        <a:rPr lang="en-US" sz="4400" b="1" dirty="0" err="1" smtClean="0"/>
                        <a:t>Cuối</a:t>
                      </a:r>
                      <a:r>
                        <a:rPr lang="en-US" sz="4400" b="1" baseline="0" dirty="0" smtClean="0"/>
                        <a:t> </a:t>
                      </a:r>
                      <a:r>
                        <a:rPr lang="en-US" sz="4400" b="1" baseline="0" dirty="0" err="1" smtClean="0"/>
                        <a:t>cùng</a:t>
                      </a:r>
                      <a:endParaRPr lang="en-US" sz="4400" b="1" dirty="0"/>
                    </a:p>
                  </a:txBody>
                  <a:tcPr/>
                </a:tc>
              </a:tr>
              <a:tr h="1112520">
                <a:tc>
                  <a:txBody>
                    <a:bodyPr/>
                    <a:lstStyle/>
                    <a:p>
                      <a:r>
                        <a:rPr lang="en-US" sz="4400" b="1" dirty="0" smtClean="0"/>
                        <a:t>2. Next </a:t>
                      </a:r>
                      <a:endParaRPr 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/>
                        <a:t>b.  </a:t>
                      </a:r>
                      <a:r>
                        <a:rPr lang="en-US" sz="4400" b="1" dirty="0" err="1" smtClean="0"/>
                        <a:t>Đầu</a:t>
                      </a:r>
                      <a:r>
                        <a:rPr lang="en-US" sz="4400" b="1" dirty="0" smtClean="0"/>
                        <a:t> </a:t>
                      </a:r>
                      <a:r>
                        <a:rPr lang="en-US" sz="4400" b="1" dirty="0" err="1" smtClean="0"/>
                        <a:t>tiên</a:t>
                      </a:r>
                      <a:r>
                        <a:rPr lang="en-US" sz="4400" b="1" baseline="0" dirty="0" smtClean="0"/>
                        <a:t> </a:t>
                      </a:r>
                      <a:endParaRPr lang="en-US" sz="4400" b="1" dirty="0"/>
                    </a:p>
                  </a:txBody>
                  <a:tcPr/>
                </a:tc>
              </a:tr>
              <a:tr h="1280160">
                <a:tc>
                  <a:txBody>
                    <a:bodyPr/>
                    <a:lstStyle/>
                    <a:p>
                      <a:r>
                        <a:rPr lang="en-US" sz="4400" b="1" dirty="0" smtClean="0"/>
                        <a:t>3. Then</a:t>
                      </a:r>
                      <a:endParaRPr 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smtClean="0"/>
                        <a:t>c.  </a:t>
                      </a:r>
                      <a:r>
                        <a:rPr lang="en-US" sz="4400" b="1" dirty="0" err="1" smtClean="0"/>
                        <a:t>Tiếp</a:t>
                      </a:r>
                      <a:r>
                        <a:rPr lang="en-US" sz="4400" b="1" baseline="0" dirty="0" smtClean="0"/>
                        <a:t> </a:t>
                      </a:r>
                      <a:r>
                        <a:rPr lang="en-US" sz="4400" b="1" baseline="0" dirty="0" err="1" smtClean="0"/>
                        <a:t>đó</a:t>
                      </a:r>
                      <a:endParaRPr lang="en-US" sz="4400" b="1" baseline="0" dirty="0" smtClean="0"/>
                    </a:p>
                  </a:txBody>
                  <a:tcPr/>
                </a:tc>
              </a:tr>
              <a:tr h="1112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smtClean="0"/>
                        <a:t>4. Finally </a:t>
                      </a:r>
                    </a:p>
                    <a:p>
                      <a:endParaRPr 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/>
                        <a:t>d.  </a:t>
                      </a:r>
                      <a:r>
                        <a:rPr lang="en-US" sz="4400" b="1" dirty="0" err="1" smtClean="0"/>
                        <a:t>Sau</a:t>
                      </a:r>
                      <a:r>
                        <a:rPr lang="en-US" sz="4400" b="1" dirty="0" smtClean="0"/>
                        <a:t> </a:t>
                      </a:r>
                      <a:r>
                        <a:rPr lang="en-US" sz="4400" b="1" dirty="0" err="1" smtClean="0"/>
                        <a:t>đó</a:t>
                      </a:r>
                      <a:endParaRPr lang="en-US" sz="4400" b="1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2209800" y="2743200"/>
            <a:ext cx="2438400" cy="83820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H="1" flipV="1">
            <a:off x="1943100" y="2247900"/>
            <a:ext cx="3505200" cy="205740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286000" y="3810000"/>
            <a:ext cx="2514600" cy="99060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362200" y="1447800"/>
            <a:ext cx="2362200" cy="99060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86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What story is this?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inderella - English Stories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838200"/>
            <a:ext cx="8991600" cy="5287963"/>
          </a:xfrm>
        </p:spPr>
      </p:pic>
    </p:spTree>
    <p:extLst>
      <p:ext uri="{BB962C8B-B14F-4D97-AF65-F5344CB8AC3E}">
        <p14:creationId xmlns:p14="http://schemas.microsoft.com/office/powerpoint/2010/main" val="5796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9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9144000" cy="2819399"/>
          </a:xfrm>
          <a:prstGeom prst="rect">
            <a:avLst/>
          </a:prstGeom>
        </p:spPr>
      </p:pic>
      <p:pic>
        <p:nvPicPr>
          <p:cNvPr id="3" name="32 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971800" y="2133600"/>
            <a:ext cx="609600" cy="304800"/>
          </a:xfrm>
          <a:prstGeom prst="rect">
            <a:avLst/>
          </a:prstGeom>
        </p:spPr>
      </p:pic>
      <p:pic>
        <p:nvPicPr>
          <p:cNvPr id="6" name="32 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990109" y="2549236"/>
            <a:ext cx="609600" cy="304800"/>
          </a:xfrm>
          <a:prstGeom prst="rect">
            <a:avLst/>
          </a:prstGeom>
        </p:spPr>
      </p:pic>
      <p:pic>
        <p:nvPicPr>
          <p:cNvPr id="7" name="32  (2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810000" y="3269673"/>
            <a:ext cx="609600" cy="304800"/>
          </a:xfrm>
          <a:prstGeom prst="rect">
            <a:avLst/>
          </a:prstGeom>
        </p:spPr>
      </p:pic>
      <p:pic>
        <p:nvPicPr>
          <p:cNvPr id="9" name="32  (4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400800" y="2656609"/>
            <a:ext cx="609600" cy="339436"/>
          </a:xfrm>
          <a:prstGeom prst="rect">
            <a:avLst/>
          </a:prstGeom>
        </p:spPr>
      </p:pic>
      <p:pic>
        <p:nvPicPr>
          <p:cNvPr id="10" name="32  (5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876800" y="2951018"/>
            <a:ext cx="609600" cy="304800"/>
          </a:xfrm>
          <a:prstGeom prst="rect">
            <a:avLst/>
          </a:prstGeom>
        </p:spPr>
      </p:pic>
      <p:pic>
        <p:nvPicPr>
          <p:cNvPr id="11" name="32  (6)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728364" y="2951018"/>
            <a:ext cx="609600" cy="277091"/>
          </a:xfrm>
          <a:prstGeom prst="rect">
            <a:avLst/>
          </a:prstGeom>
        </p:spPr>
      </p:pic>
      <p:pic>
        <p:nvPicPr>
          <p:cNvPr id="12" name="32  (8)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207327" y="6248400"/>
            <a:ext cx="609600" cy="304800"/>
          </a:xfrm>
          <a:prstGeom prst="rect">
            <a:avLst/>
          </a:prstGeom>
        </p:spPr>
      </p:pic>
      <p:pic>
        <p:nvPicPr>
          <p:cNvPr id="13" name="32  (7)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686801" y="3283528"/>
            <a:ext cx="609600" cy="304800"/>
          </a:xfrm>
          <a:prstGeom prst="rect">
            <a:avLst/>
          </a:prstGeom>
        </p:spPr>
      </p:pic>
      <p:pic>
        <p:nvPicPr>
          <p:cNvPr id="14" name="32  (9)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229600" y="5902036"/>
            <a:ext cx="609600" cy="304800"/>
          </a:xfrm>
          <a:prstGeom prst="rect">
            <a:avLst/>
          </a:prstGeom>
        </p:spPr>
      </p:pic>
      <p:pic>
        <p:nvPicPr>
          <p:cNvPr id="17" name="32 (12)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728364" y="6248400"/>
            <a:ext cx="609600" cy="325581"/>
          </a:xfrm>
          <a:prstGeom prst="rect">
            <a:avLst/>
          </a:prstGeom>
        </p:spPr>
      </p:pic>
      <p:pic>
        <p:nvPicPr>
          <p:cNvPr id="18" name="32 Tr (1)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682836" y="6288232"/>
            <a:ext cx="609600" cy="285750"/>
          </a:xfrm>
          <a:prstGeom prst="rect">
            <a:avLst/>
          </a:prstGeom>
        </p:spPr>
      </p:pic>
      <p:pic>
        <p:nvPicPr>
          <p:cNvPr id="19" name="32 Tr (2).mp3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631383" y="2133600"/>
            <a:ext cx="609600" cy="304800"/>
          </a:xfrm>
          <a:prstGeom prst="rect">
            <a:avLst/>
          </a:prstGeom>
        </p:spPr>
      </p:pic>
      <p:pic>
        <p:nvPicPr>
          <p:cNvPr id="8" name="32 Track 32 (mp3cut.net).mp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672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1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35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7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9144000" cy="2819399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181600" y="2438400"/>
            <a:ext cx="381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372100" y="3200400"/>
            <a:ext cx="11811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372100" y="6553200"/>
            <a:ext cx="63730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81000" y="6248400"/>
            <a:ext cx="63730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74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2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52600"/>
            <a:ext cx="8915400" cy="4343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381000"/>
            <a:ext cx="76200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What happened in the story ?</a:t>
            </a:r>
            <a:endParaRPr lang="en-US" b="1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3924300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accent1">
                    <a:lumMod val="50000"/>
                  </a:schemeClr>
                </a:solidFill>
              </a:rPr>
              <a:t>First,</a:t>
            </a:r>
            <a:endParaRPr 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1752600"/>
            <a:ext cx="8915400" cy="4343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24691" y="3924301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accent1">
                    <a:lumMod val="50000"/>
                  </a:schemeClr>
                </a:solidFill>
              </a:rPr>
              <a:t>First,</a:t>
            </a:r>
            <a:endParaRPr 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3600" y="3906983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accent1">
                    <a:lumMod val="50000"/>
                  </a:schemeClr>
                </a:solidFill>
              </a:rPr>
              <a:t>Then</a:t>
            </a:r>
            <a:endParaRPr 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3200" y="3910447"/>
            <a:ext cx="1600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accent1">
                    <a:lumMod val="50000"/>
                  </a:schemeClr>
                </a:solidFill>
              </a:rPr>
              <a:t>In the end,</a:t>
            </a:r>
            <a:endParaRPr 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95800" y="3924300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accent1">
                    <a:lumMod val="50000"/>
                  </a:schemeClr>
                </a:solidFill>
              </a:rPr>
              <a:t>Next,</a:t>
            </a:r>
            <a:endParaRPr lang="en-US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6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1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50</Words>
  <Application>Microsoft Office PowerPoint</Application>
  <PresentationFormat>On-screen Show (4:3)</PresentationFormat>
  <Paragraphs>17</Paragraphs>
  <Slides>10</Slides>
  <Notes>1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What story is this?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Matching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FPTSHOP</dc:creator>
  <cp:lastModifiedBy>FPTSHOP</cp:lastModifiedBy>
  <cp:revision>9</cp:revision>
  <dcterms:created xsi:type="dcterms:W3CDTF">2019-02-21T12:51:21Z</dcterms:created>
  <dcterms:modified xsi:type="dcterms:W3CDTF">2019-02-25T14:22:22Z</dcterms:modified>
</cp:coreProperties>
</file>