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3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F6C4-DFDC-41A5-A1CC-7AC08A76A70F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FFD3-F98F-4003-9686-967DCDDDA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06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F6C4-DFDC-41A5-A1CC-7AC08A76A70F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FFD3-F98F-4003-9686-967DCDDDA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36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F6C4-DFDC-41A5-A1CC-7AC08A76A70F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FFD3-F98F-4003-9686-967DCDDDA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F6C4-DFDC-41A5-A1CC-7AC08A76A70F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FFD3-F98F-4003-9686-967DCDDDA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36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F6C4-DFDC-41A5-A1CC-7AC08A76A70F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FFD3-F98F-4003-9686-967DCDDDA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7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F6C4-DFDC-41A5-A1CC-7AC08A76A70F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FFD3-F98F-4003-9686-967DCDDDA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7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F6C4-DFDC-41A5-A1CC-7AC08A76A70F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FFD3-F98F-4003-9686-967DCDDDA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56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F6C4-DFDC-41A5-A1CC-7AC08A76A70F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FFD3-F98F-4003-9686-967DCDDDA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41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F6C4-DFDC-41A5-A1CC-7AC08A76A70F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FFD3-F98F-4003-9686-967DCDDDA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2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F6C4-DFDC-41A5-A1CC-7AC08A76A70F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FFD3-F98F-4003-9686-967DCDDDA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17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F6C4-DFDC-41A5-A1CC-7AC08A76A70F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FFD3-F98F-4003-9686-967DCDDDA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7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1F6C4-DFDC-41A5-A1CC-7AC08A76A70F}" type="datetimeFigureOut">
              <a:rPr lang="en-US" smtClean="0"/>
              <a:t>10/21/2018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6FFD3-F98F-4003-9686-967DCDDDA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8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6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6.png"/><Relationship Id="rId5" Type="http://schemas.openxmlformats.org/officeDocument/2006/relationships/image" Target="../media/image21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E:\Popodoo\round up\fuchsia-magenta-beautiful-Powerpoint-Template-Nature-nature-scene-powerpoint-templates-fuchsia-magenta-background-images-on-stcom-background-Powerpoint-Template-Nature-powerpo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WordArt 2"/>
          <p:cNvSpPr>
            <a:spLocks noChangeArrowheads="1" noChangeShapeType="1" noTextEdit="1"/>
          </p:cNvSpPr>
          <p:nvPr/>
        </p:nvSpPr>
        <p:spPr bwMode="auto">
          <a:xfrm>
            <a:off x="762000" y="838200"/>
            <a:ext cx="7239000" cy="4267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2800" kern="10" spc="-280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.VnBahamasBH"/>
              </a:rPr>
              <a:t>welcome to class </a:t>
            </a:r>
            <a:r>
              <a:rPr lang="en-US" sz="2800" kern="10" spc="-280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.VnBahamasBH"/>
              </a:rPr>
              <a:t>5</a:t>
            </a:r>
            <a:r>
              <a:rPr lang="en-US" sz="2800" kern="10" spc="-280" dirty="0" smtClean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.VnBahamasBH"/>
              </a:rPr>
              <a:t>d</a:t>
            </a:r>
            <a:endParaRPr lang="en-US" sz="2800" kern="10" spc="-280" dirty="0">
              <a:ln w="12700">
                <a:solidFill>
                  <a:srgbClr val="66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FFFFCC">
                    <a:alpha val="50000"/>
                  </a:srgbClr>
                </a:outerShdw>
              </a:effectLst>
              <a:latin typeface=".VnBahamasBH"/>
            </a:endParaRP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1295400" y="2971800"/>
            <a:ext cx="6477000" cy="2362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PerspectiveBottomLeft"/>
              <a:lightRig rig="legacyFlat3" dir="t"/>
            </a:scene3d>
            <a:sp3d extrusionH="887400" prstMaterial="legacyMatte">
              <a:extrusionClr>
                <a:srgbClr val="CCFFCC"/>
              </a:extrusionClr>
            </a:sp3d>
          </a:bodyPr>
          <a:lstStyle/>
          <a:p>
            <a:pPr algn="ctr"/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fani Heavy"/>
              </a:rPr>
              <a:t>Tan Son Primary 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fani Heavy"/>
              </a:rPr>
              <a:t>School</a:t>
            </a:r>
          </a:p>
        </p:txBody>
      </p:sp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2057400" y="6019800"/>
            <a:ext cx="54809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dirty="0">
                <a:latin typeface="Comic Sans MS" pitchFamily="66" charset="0"/>
              </a:rPr>
              <a:t>Teacher</a:t>
            </a:r>
            <a:r>
              <a:rPr lang="en-US" sz="3600" dirty="0" smtClean="0">
                <a:latin typeface="Comic Sans MS" pitchFamily="66" charset="0"/>
              </a:rPr>
              <a:t>: VI HONG VAN</a:t>
            </a:r>
            <a:endParaRPr lang="en-US" sz="3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143719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autoRev="1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autoRev="1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animBg="1"/>
      <p:bldP spid="3076" grpId="0"/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opodoo\round up\2e7c30367015164cebb7e27bc4739f27--cool-powerpoint-templates-powerpoint-the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4876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361146"/>
            <a:ext cx="2209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3. Let’ s talk</a:t>
            </a:r>
            <a:endParaRPr lang="en-US" sz="2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194179"/>
            <a:ext cx="4524581" cy="48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8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Popodoo\round up\2e7c30367015164cebb7e27bc4739f27--cool-powerpoint-templates-powerpoint-them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4876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228600"/>
            <a:ext cx="311925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 smtClean="0"/>
              <a:t>4. Listen and complete</a:t>
            </a:r>
            <a:endParaRPr lang="en-US" sz="2500" dirty="0"/>
          </a:p>
        </p:txBody>
      </p:sp>
      <p:pic>
        <p:nvPicPr>
          <p:cNvPr id="3" name="Untitled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14800" y="6016388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1295400"/>
            <a:ext cx="838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Linda: …………., High </a:t>
            </a:r>
            <a:r>
              <a:rPr lang="en-US" sz="2800" dirty="0" err="1" smtClean="0"/>
              <a:t>Srteet</a:t>
            </a: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Tony: ………….., Green Lane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Peter: 765 ………….…………….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Tom : …………………………… of City Tower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1295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208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1676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321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21336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 White Street</a:t>
            </a:r>
            <a:endParaRPr lang="en-US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1943100" y="252478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 the second floor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493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15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E:\Popodoo\round up\2e7c30367015164cebb7e27bc4739f27--cool-powerpoint-templates-powerpoint-the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96" y="-354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28600"/>
            <a:ext cx="3505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5. Read and complete</a:t>
            </a:r>
            <a:endParaRPr lang="en-US" sz="2600" dirty="0"/>
          </a:p>
        </p:txBody>
      </p:sp>
      <p:sp>
        <p:nvSpPr>
          <p:cNvPr id="3" name="Rectangle 2"/>
          <p:cNvSpPr/>
          <p:nvPr/>
        </p:nvSpPr>
        <p:spPr>
          <a:xfrm>
            <a:off x="228600" y="1066800"/>
            <a:ext cx="8686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/>
              <a:t>Trung</a:t>
            </a:r>
            <a:r>
              <a:rPr lang="en-US" sz="3200" dirty="0"/>
              <a:t> is a new pupil in Class 5B. He is (1</a:t>
            </a:r>
            <a:r>
              <a:rPr lang="en-US" sz="3200" dirty="0" smtClean="0"/>
              <a:t>)…………..</a:t>
            </a:r>
            <a:r>
              <a:rPr lang="en-US" sz="3200" dirty="0"/>
              <a:t>  Da Nang. Now he (2</a:t>
            </a:r>
            <a:r>
              <a:rPr lang="en-US" sz="3200" dirty="0" smtClean="0"/>
              <a:t>)….......</a:t>
            </a:r>
            <a:r>
              <a:rPr lang="en-US" sz="3200" dirty="0"/>
              <a:t>  with his grandparents in Ha </a:t>
            </a:r>
            <a:r>
              <a:rPr lang="en-US" sz="3200" dirty="0" err="1"/>
              <a:t>Noi</a:t>
            </a:r>
            <a:r>
              <a:rPr lang="en-US" sz="3200" dirty="0"/>
              <a:t>. His (3</a:t>
            </a:r>
            <a:r>
              <a:rPr lang="en-US" sz="3200" dirty="0" smtClean="0"/>
              <a:t>)………….</a:t>
            </a:r>
            <a:r>
              <a:rPr lang="en-US" sz="3200" dirty="0"/>
              <a:t>  is 81, Tran Hung Dao (4</a:t>
            </a:r>
            <a:r>
              <a:rPr lang="en-US" sz="3200" dirty="0" smtClean="0"/>
              <a:t>)………..</a:t>
            </a:r>
            <a:r>
              <a:rPr lang="en-US" sz="3200" dirty="0"/>
              <a:t> , </a:t>
            </a:r>
            <a:r>
              <a:rPr lang="en-US" sz="3200" dirty="0" err="1"/>
              <a:t>Hoan</a:t>
            </a:r>
            <a:r>
              <a:rPr lang="en-US" sz="3200" dirty="0"/>
              <a:t> </a:t>
            </a:r>
            <a:r>
              <a:rPr lang="en-US" sz="3200" dirty="0" err="1"/>
              <a:t>Kiem</a:t>
            </a:r>
            <a:r>
              <a:rPr lang="en-US" sz="3200" dirty="0"/>
              <a:t> District.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191000"/>
            <a:ext cx="1910536" cy="6846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932" y="4155242"/>
            <a:ext cx="1910536" cy="720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191000"/>
            <a:ext cx="1762500" cy="6846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914" y="4170179"/>
            <a:ext cx="1783772" cy="6904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15488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from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15488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</a:t>
            </a:r>
            <a:r>
              <a:rPr lang="en-US" sz="3200" dirty="0" smtClean="0"/>
              <a:t>ives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0" y="20060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address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485030" y="2539425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street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3035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Popodoo\round up\2e7c30367015164cebb7e27bc4739f27--cool-powerpoint-templates-powerpoint-them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4876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6839" y="220638"/>
            <a:ext cx="2057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6. Let’ s sing</a:t>
            </a:r>
            <a:endParaRPr lang="en-US" sz="26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48063" y="10795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2592364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1" i="0" u="none" strike="noStrike" cap="none" normalizeH="0" baseline="0" smtClean="0">
                <a:ln>
                  <a:noFill/>
                </a:ln>
                <a:solidFill>
                  <a:srgbClr val="03A9F4"/>
                </a:solidFill>
                <a:effectLst/>
                <a:latin typeface="Helvetica Neue"/>
                <a:cs typeface="Arial" pitchFamily="34" charset="0"/>
              </a:rPr>
              <a:t>The wheels on the bus </a:t>
            </a:r>
            <a:endParaRPr kumimoji="0" lang="en-US" sz="393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1076156"/>
            <a:ext cx="5486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wheels on the </a:t>
            </a:r>
            <a:r>
              <a:rPr lang="en-US" b="1" dirty="0" smtClean="0"/>
              <a:t>bus</a:t>
            </a:r>
          </a:p>
          <a:p>
            <a:r>
              <a:rPr lang="en-US" dirty="0"/>
              <a:t>The wheels on the bus go round and round,</a:t>
            </a:r>
          </a:p>
          <a:p>
            <a:r>
              <a:rPr lang="en-US" dirty="0"/>
              <a:t>Round and round, round and round.</a:t>
            </a:r>
          </a:p>
          <a:p>
            <a:r>
              <a:rPr lang="en-US" dirty="0"/>
              <a:t>The wheels on the bus go round and round all day long.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The bells on the bus go ding, ding, ding,</a:t>
            </a:r>
          </a:p>
          <a:p>
            <a:r>
              <a:rPr lang="en-US" dirty="0"/>
              <a:t>Ding, ding, ding, ding, ding, ding.</a:t>
            </a:r>
          </a:p>
          <a:p>
            <a:r>
              <a:rPr lang="en-US" dirty="0"/>
              <a:t>The bells on the bus go ding, ding, ding all day long.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The wheels on the bus go round and round,</a:t>
            </a:r>
          </a:p>
          <a:p>
            <a:r>
              <a:rPr lang="en-US" dirty="0"/>
              <a:t>Round and round, round and round.</a:t>
            </a:r>
          </a:p>
          <a:p>
            <a:r>
              <a:rPr lang="en-US" dirty="0"/>
              <a:t>The wheels on the bus go round and round</a:t>
            </a:r>
          </a:p>
          <a:p>
            <a:r>
              <a:rPr lang="en-US" dirty="0"/>
              <a:t>All day long, all day long, all day long.</a:t>
            </a:r>
          </a:p>
          <a:p>
            <a:endParaRPr lang="en-US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7775"/>
            <a:ext cx="3672840" cy="2357025"/>
          </a:xfrm>
          <a:prstGeom prst="rect">
            <a:avLst/>
          </a:prstGeom>
        </p:spPr>
      </p:pic>
      <p:pic>
        <p:nvPicPr>
          <p:cNvPr id="7" name="sb m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62400" y="5410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8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68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304800" y="1143000"/>
            <a:ext cx="6629400" cy="120548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138"/>
              </a:avLst>
            </a:prstTxWarp>
          </a:bodyPr>
          <a:lstStyle/>
          <a:p>
            <a:pPr algn="ctr"/>
            <a:r>
              <a:rPr lang="en-US" sz="3600" kern="10" dirty="0" smtClean="0">
                <a:solidFill>
                  <a:srgbClr val="00206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Footlight MT Light" pitchFamily="18" charset="0"/>
              </a:rPr>
              <a:t>Warm </a:t>
            </a:r>
            <a:r>
              <a:rPr lang="en-US" sz="3600" kern="10" dirty="0">
                <a:solidFill>
                  <a:srgbClr val="00206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Footlight MT Light" pitchFamily="18" charset="0"/>
              </a:rPr>
              <a:t>- up</a:t>
            </a:r>
          </a:p>
        </p:txBody>
      </p:sp>
      <p:pic>
        <p:nvPicPr>
          <p:cNvPr id="4099" name="Picture 5" descr="happy_daisy_ha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98820"/>
            <a:ext cx="96926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1" descr="ANIME">
            <a:hlinkHover r:id="" action="ppaction://noaction">
              <a:snd r:embed="rId3" name="Nen.wav"/>
            </a:hlinkHover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00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latin typeface="Georgia" pitchFamily="18" charset="0"/>
              </a:rPr>
              <a:t>Wednesday, October 17</a:t>
            </a:r>
            <a:r>
              <a:rPr lang="en-US" sz="4000" baseline="30000" dirty="0">
                <a:latin typeface="Georgia" pitchFamily="18" charset="0"/>
              </a:rPr>
              <a:t>th</a:t>
            </a:r>
            <a:r>
              <a:rPr lang="en-US" sz="4000" dirty="0">
                <a:latin typeface="Georgia" pitchFamily="18" charset="0"/>
              </a:rPr>
              <a:t> 2018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6800" y="2644169"/>
            <a:ext cx="6477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 CENA" pitchFamily="2" charset="0"/>
              </a:rPr>
              <a:t>GUESSING GAME</a:t>
            </a:r>
            <a:endParaRPr lang="en-US" sz="7200" kern="10" dirty="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 CENA" pitchFamily="2" charset="0"/>
            </a:endParaRPr>
          </a:p>
        </p:txBody>
      </p:sp>
      <p:pic>
        <p:nvPicPr>
          <p:cNvPr id="10" name="Picture 5" descr="happy_daisy_ha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818632"/>
            <a:ext cx="96926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happy_daisy_ha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180" y="5818632"/>
            <a:ext cx="96926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happy_daisy_ha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791200"/>
            <a:ext cx="96926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happy_daisy_ha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791200"/>
            <a:ext cx="96926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happy_daisy_ha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791200"/>
            <a:ext cx="96926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 descr="happy_daisy_ha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064" y="5818632"/>
            <a:ext cx="96926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4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8" grpId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Popodoo\round up\2e7c30367015164cebb7e27bc4739f27--cool-powerpoint-templates-powerpoint-the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4876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6800" y="1143000"/>
            <a:ext cx="7483908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Footlight MT Light" pitchFamily="18" charset="0"/>
              </a:rPr>
              <a:t>Unit </a:t>
            </a:r>
            <a:r>
              <a:rPr lang="en-US" sz="4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Footlight MT Light" pitchFamily="18" charset="0"/>
              </a:rPr>
              <a:t>5: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What’ s your address </a:t>
            </a:r>
          </a:p>
          <a:p>
            <a:pPr algn="ctr">
              <a:defRPr/>
            </a:pPr>
            <a:endParaRPr lang="en-US" sz="48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Footlight MT Light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00710" y="1828800"/>
            <a:ext cx="47387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600" b="1" dirty="0" smtClean="0">
                <a:latin typeface="Eras Medium ITC" pitchFamily="34" charset="0"/>
              </a:rPr>
              <a:t>Lesson 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Eras Medium ITC" pitchFamily="34" charset="0"/>
              </a:rPr>
              <a:t>: (Part 1, 2, 3)</a:t>
            </a:r>
            <a:endParaRPr lang="en-US" sz="3600" b="1" dirty="0">
              <a:latin typeface="Eras Medium IT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4800"/>
            <a:ext cx="9144000" cy="685800"/>
          </a:xfrm>
          <a:prstGeom prst="rect">
            <a:avLst/>
          </a:prstGeom>
          <a:solidFill>
            <a:srgbClr val="00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smtClean="0">
                <a:latin typeface="Georgia" pitchFamily="18" charset="0"/>
              </a:rPr>
              <a:t>Wednesday</a:t>
            </a:r>
            <a:r>
              <a:rPr lang="en-US" sz="4000" dirty="0">
                <a:latin typeface="Georgia" pitchFamily="18" charset="0"/>
              </a:rPr>
              <a:t>, October </a:t>
            </a:r>
            <a:r>
              <a:rPr lang="en-US" sz="4000" dirty="0" smtClean="0">
                <a:latin typeface="Georgia" pitchFamily="18" charset="0"/>
              </a:rPr>
              <a:t>17</a:t>
            </a:r>
            <a:r>
              <a:rPr lang="en-US" sz="4000" baseline="30000" dirty="0" smtClean="0">
                <a:latin typeface="Georgia" pitchFamily="18" charset="0"/>
              </a:rPr>
              <a:t>th</a:t>
            </a:r>
            <a:r>
              <a:rPr lang="en-US" sz="4000" dirty="0" smtClean="0">
                <a:latin typeface="Georgia" pitchFamily="18" charset="0"/>
              </a:rPr>
              <a:t> 2018</a:t>
            </a:r>
            <a:endParaRPr lang="en-US" sz="40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40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9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9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Popodoo\round up\2e7c30367015164cebb7e27bc4739f27--cool-powerpoint-templates-powerpoint-the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4876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52400"/>
            <a:ext cx="6019800" cy="1069975"/>
          </a:xfrm>
        </p:spPr>
        <p:txBody>
          <a:bodyPr>
            <a:normAutofit/>
          </a:bodyPr>
          <a:lstStyle/>
          <a:p>
            <a:pPr algn="l"/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1. Look, listen and repeat</a:t>
            </a: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66800"/>
            <a:ext cx="3557239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454" y="1036735"/>
            <a:ext cx="3605636" cy="22398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03703"/>
            <a:ext cx="3557239" cy="20066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454" y="3657600"/>
            <a:ext cx="3354568" cy="2057400"/>
          </a:xfrm>
          <a:prstGeom prst="rect">
            <a:avLst/>
          </a:prstGeom>
        </p:spPr>
      </p:pic>
      <p:pic>
        <p:nvPicPr>
          <p:cNvPr id="8" name="Picture 2" descr="E:\Popodoo\round up\2e7c30367015164cebb7e27bc4739f27--cool-powerpoint-templates-powerpoint-themes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515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Popodoo\round up\2e7c30367015164cebb7e27bc4739f27--cool-powerpoint-templates-powerpoint-the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4876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4215825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Mai :</a:t>
            </a:r>
            <a:r>
              <a:rPr lang="en-US" sz="3200" dirty="0">
                <a:solidFill>
                  <a:srgbClr val="FF0000"/>
                </a:solidFill>
              </a:rPr>
              <a:t>Hi, Nam! Nice to see you again.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0463"/>
            <a:ext cx="5410200" cy="33608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95400" y="51054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Nam: Hi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 Mai. Nice to see you, too. Mai, 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this is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Trung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 He’s a new pupil in 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ourclass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130463"/>
            <a:ext cx="685800" cy="70773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0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Popodoo\round up\2e7c30367015164cebb7e27bc4739f27--cool-powerpoint-templates-powerpoint-the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4876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2400"/>
            <a:ext cx="5848890" cy="363340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28600" y="130463"/>
            <a:ext cx="685800" cy="70773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4215825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Mai : Hello</a:t>
            </a:r>
            <a:r>
              <a:rPr lang="en-US" sz="3200" dirty="0">
                <a:solidFill>
                  <a:srgbClr val="FF0000"/>
                </a:solidFill>
              </a:rPr>
              <a:t>, </a:t>
            </a:r>
            <a:r>
              <a:rPr lang="en-US" sz="3200" dirty="0" err="1">
                <a:solidFill>
                  <a:srgbClr val="FF0000"/>
                </a:solidFill>
              </a:rPr>
              <a:t>Trung</a:t>
            </a:r>
            <a:r>
              <a:rPr lang="en-US" sz="3200" dirty="0">
                <a:solidFill>
                  <a:srgbClr val="FF0000"/>
                </a:solidFill>
              </a:rPr>
              <a:t>. Nice to meet you.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3300" y="5206425"/>
            <a:ext cx="5295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Trung</a:t>
            </a:r>
            <a:r>
              <a:rPr lang="en-US" sz="3200" dirty="0" smtClean="0"/>
              <a:t>: Nice</a:t>
            </a:r>
            <a:r>
              <a:rPr lang="en-US" sz="3200" dirty="0"/>
              <a:t> to meet you, too</a:t>
            </a:r>
            <a:r>
              <a:rPr lang="en-US" sz="3200" dirty="0" smtClean="0"/>
              <a:t>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86300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Popodoo\round up\2e7c30367015164cebb7e27bc4739f27--cool-powerpoint-templates-powerpoint-the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28600" y="130463"/>
            <a:ext cx="685800" cy="70773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8464"/>
            <a:ext cx="5986034" cy="33767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8170" y="396240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Mai : </a:t>
            </a:r>
            <a:r>
              <a:rPr lang="en-US" sz="3200" dirty="0">
                <a:solidFill>
                  <a:srgbClr val="FF0000"/>
                </a:solidFill>
              </a:rPr>
              <a:t>Where are you from, </a:t>
            </a:r>
            <a:r>
              <a:rPr lang="en-US" sz="3200" dirty="0" err="1">
                <a:solidFill>
                  <a:srgbClr val="FF0000"/>
                </a:solidFill>
              </a:rPr>
              <a:t>Trung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30322" y="51054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Trung</a:t>
            </a:r>
            <a:r>
              <a:rPr lang="en-US" sz="3200" dirty="0" smtClean="0"/>
              <a:t> : </a:t>
            </a:r>
            <a:r>
              <a:rPr lang="en-US" sz="3200" dirty="0"/>
              <a:t>I’m from Da Nang. But now I live </a:t>
            </a:r>
            <a:r>
              <a:rPr lang="en-US" sz="3200" dirty="0" err="1"/>
              <a:t>withmy</a:t>
            </a:r>
            <a:r>
              <a:rPr lang="en-US" sz="3200" dirty="0"/>
              <a:t> grandparents in Ha </a:t>
            </a:r>
            <a:r>
              <a:rPr lang="en-US" sz="3200" dirty="0" err="1"/>
              <a:t>Noi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089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Popodoo\round up\2e7c30367015164cebb7e27bc4739f27--cool-powerpoint-templates-powerpoint-them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4876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228600" y="130463"/>
            <a:ext cx="685800" cy="707737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30462"/>
            <a:ext cx="4881255" cy="29937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3375350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Mai : </a:t>
            </a:r>
            <a:r>
              <a:rPr lang="en-US" sz="3200" dirty="0">
                <a:solidFill>
                  <a:srgbClr val="FF0000"/>
                </a:solidFill>
              </a:rPr>
              <a:t>What’s your address in Ha </a:t>
            </a:r>
            <a:r>
              <a:rPr lang="en-US" sz="3200" dirty="0" err="1">
                <a:solidFill>
                  <a:srgbClr val="FF0000"/>
                </a:solidFill>
              </a:rPr>
              <a:t>Noi</a:t>
            </a:r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0" y="3962400"/>
            <a:ext cx="7696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/>
              <a:t>Trung</a:t>
            </a:r>
            <a:r>
              <a:rPr lang="en-US" sz="3200" dirty="0" smtClean="0"/>
              <a:t> : It’s</a:t>
            </a:r>
            <a:r>
              <a:rPr lang="en-US" sz="3200" dirty="0"/>
              <a:t> 81, Tran Hung Dao Street. </a:t>
            </a:r>
            <a:r>
              <a:rPr lang="en-US" sz="3200" dirty="0" smtClean="0"/>
              <a:t>Where do</a:t>
            </a:r>
            <a:r>
              <a:rPr lang="en-US" sz="3200" dirty="0"/>
              <a:t> you live?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7800" y="5181600"/>
            <a:ext cx="693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Mai : </a:t>
            </a:r>
            <a:r>
              <a:rPr lang="en-US" sz="3200" dirty="0"/>
              <a:t>I live in Flat 18 on the second floor </a:t>
            </a:r>
            <a:r>
              <a:rPr lang="en-US" sz="3200" dirty="0" err="1"/>
              <a:t>ofHa</a:t>
            </a:r>
            <a:r>
              <a:rPr lang="en-US" sz="3200" dirty="0"/>
              <a:t> </a:t>
            </a:r>
            <a:r>
              <a:rPr lang="en-US" sz="3200" dirty="0" err="1"/>
              <a:t>Noi</a:t>
            </a:r>
            <a:r>
              <a:rPr lang="en-US" sz="3200" dirty="0"/>
              <a:t> Tower.</a:t>
            </a:r>
          </a:p>
        </p:txBody>
      </p:sp>
    </p:spTree>
    <p:extLst>
      <p:ext uri="{BB962C8B-B14F-4D97-AF65-F5344CB8AC3E}">
        <p14:creationId xmlns:p14="http://schemas.microsoft.com/office/powerpoint/2010/main" val="236551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175"/>
            <a:ext cx="9150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381000"/>
            <a:ext cx="48006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2. Point and say</a:t>
            </a:r>
            <a:endParaRPr lang="en-US" sz="25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6" y="1005683"/>
            <a:ext cx="2534005" cy="2672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421" y="1058540"/>
            <a:ext cx="2773020" cy="27940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421" y="3885808"/>
            <a:ext cx="2773020" cy="28868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7" y="3657600"/>
            <a:ext cx="2867136" cy="311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9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164</Words>
  <Application>Microsoft Office PowerPoint</Application>
  <PresentationFormat>On-screen Show (4:3)</PresentationFormat>
  <Paragraphs>55</Paragraphs>
  <Slides>13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1. Look, listen and repeat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</cp:revision>
  <dcterms:created xsi:type="dcterms:W3CDTF">2018-10-20T13:48:55Z</dcterms:created>
  <dcterms:modified xsi:type="dcterms:W3CDTF">2018-10-21T03:53:11Z</dcterms:modified>
</cp:coreProperties>
</file>