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Lesson%201%20Unit9.MP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Twins%20-%20Hello,%20How%20Do%20You%20Do.mp3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.loigiaihay.com/picture/2018/0930/1_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458200" cy="5943600"/>
          </a:xfrm>
          <a:prstGeom prst="rect">
            <a:avLst/>
          </a:prstGeom>
          <a:noFill/>
        </p:spPr>
      </p:pic>
      <p:pic>
        <p:nvPicPr>
          <p:cNvPr id="3" name="Picture 6" descr="Kết quả hình ảnh cho biểu tượng cái loa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8200" y="6236716"/>
            <a:ext cx="507817" cy="46888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mg.loigiaihay.com/picture/2018/0930/2_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400"/>
            <a:ext cx="8077200" cy="56388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g.loigiaihay.com/picture/2018/0930/2_2.png"/>
          <p:cNvPicPr>
            <a:picLocks noChangeAspect="1" noChangeArrowheads="1"/>
          </p:cNvPicPr>
          <p:nvPr/>
        </p:nvPicPr>
        <p:blipFill>
          <a:blip r:embed="rId2"/>
          <a:srcRect r="56604"/>
          <a:stretch>
            <a:fillRect/>
          </a:stretch>
        </p:blipFill>
        <p:spPr bwMode="auto">
          <a:xfrm>
            <a:off x="381000" y="533400"/>
            <a:ext cx="3505200" cy="5638800"/>
          </a:xfrm>
          <a:prstGeom prst="rect">
            <a:avLst/>
          </a:prstGeom>
          <a:noFill/>
        </p:spPr>
      </p:pic>
      <p:pic>
        <p:nvPicPr>
          <p:cNvPr id="3" name="Picture 2" descr="https://img.loigiaihay.com/picture/2018/0930/2_2.png"/>
          <p:cNvPicPr>
            <a:picLocks noChangeAspect="1" noChangeArrowheads="1"/>
          </p:cNvPicPr>
          <p:nvPr/>
        </p:nvPicPr>
        <p:blipFill>
          <a:blip r:embed="rId2"/>
          <a:srcRect l="73585" t="52702" b="2703"/>
          <a:stretch>
            <a:fillRect/>
          </a:stretch>
        </p:blipFill>
        <p:spPr bwMode="auto">
          <a:xfrm>
            <a:off x="4191001" y="914399"/>
            <a:ext cx="4839854" cy="4876801"/>
          </a:xfrm>
          <a:prstGeom prst="rect">
            <a:avLst/>
          </a:prstGeom>
          <a:noFill/>
        </p:spPr>
      </p:pic>
      <p:pic>
        <p:nvPicPr>
          <p:cNvPr id="4" name="Picture 2" descr="https://img.loigiaihay.com/picture/2018/0930/2_2.png"/>
          <p:cNvPicPr>
            <a:picLocks noChangeAspect="1" noChangeArrowheads="1"/>
          </p:cNvPicPr>
          <p:nvPr/>
        </p:nvPicPr>
        <p:blipFill>
          <a:blip r:embed="rId2"/>
          <a:srcRect l="46226" t="12162" r="30189" b="45946"/>
          <a:stretch>
            <a:fillRect/>
          </a:stretch>
        </p:blipFill>
        <p:spPr bwMode="auto">
          <a:xfrm>
            <a:off x="4038600" y="1219200"/>
            <a:ext cx="4186084" cy="4419600"/>
          </a:xfrm>
          <a:prstGeom prst="rect">
            <a:avLst/>
          </a:prstGeom>
          <a:noFill/>
        </p:spPr>
      </p:pic>
      <p:pic>
        <p:nvPicPr>
          <p:cNvPr id="5" name="Picture 2" descr="https://img.loigiaihay.com/picture/2018/0930/2_2.png"/>
          <p:cNvPicPr>
            <a:picLocks noChangeAspect="1" noChangeArrowheads="1"/>
          </p:cNvPicPr>
          <p:nvPr/>
        </p:nvPicPr>
        <p:blipFill>
          <a:blip r:embed="rId2"/>
          <a:srcRect l="73585" t="13513" b="45946"/>
          <a:stretch>
            <a:fillRect/>
          </a:stretch>
        </p:blipFill>
        <p:spPr bwMode="auto">
          <a:xfrm>
            <a:off x="4191000" y="1447800"/>
            <a:ext cx="4368800" cy="4572000"/>
          </a:xfrm>
          <a:prstGeom prst="rect">
            <a:avLst/>
          </a:prstGeom>
          <a:noFill/>
        </p:spPr>
      </p:pic>
      <p:pic>
        <p:nvPicPr>
          <p:cNvPr id="6" name="Picture 2" descr="https://img.loigiaihay.com/picture/2018/0930/2_2.png"/>
          <p:cNvPicPr>
            <a:picLocks noChangeAspect="1" noChangeArrowheads="1"/>
          </p:cNvPicPr>
          <p:nvPr/>
        </p:nvPicPr>
        <p:blipFill>
          <a:blip r:embed="rId2"/>
          <a:srcRect l="46226" t="55405" r="29245" b="2703"/>
          <a:stretch>
            <a:fillRect/>
          </a:stretch>
        </p:blipFill>
        <p:spPr bwMode="auto">
          <a:xfrm>
            <a:off x="4572000" y="990600"/>
            <a:ext cx="4090219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g.loigiaihay.com/picture/2018/0930/2_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400"/>
            <a:ext cx="8077200" cy="5638800"/>
          </a:xfrm>
          <a:prstGeom prst="rect">
            <a:avLst/>
          </a:prstGeom>
          <a:noFill/>
        </p:spPr>
      </p:pic>
      <p:pic>
        <p:nvPicPr>
          <p:cNvPr id="3" name="Picture 6" descr="Kết quả hình ảnh cho biểu tượng cái loa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8200" y="6236716"/>
            <a:ext cx="507817" cy="468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 l="8199" t="31250" r="51977" b="50000"/>
          <a:stretch>
            <a:fillRect/>
          </a:stretch>
        </p:blipFill>
        <p:spPr bwMode="auto">
          <a:xfrm>
            <a:off x="533400" y="762000"/>
            <a:ext cx="8305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Microsoft</cp:lastModifiedBy>
  <cp:revision>10</cp:revision>
  <dcterms:created xsi:type="dcterms:W3CDTF">2006-08-16T00:00:00Z</dcterms:created>
  <dcterms:modified xsi:type="dcterms:W3CDTF">2018-12-10T14:33:48Z</dcterms:modified>
</cp:coreProperties>
</file>