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Lesson%202%20-%20Unit%207.MP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Ti&#7871;ng%20Anh%20L&#7899;p%205-%20UNIT%207P.mp4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Ti&#7871;ng%20Anh%20L&#7899;p%205-%20UNIT%207P.mp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Twins%20-%20Hello,%20How%20Do%20You%20Do.mp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Desktop\tieng anh\15_1.pn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298206" y="533400"/>
            <a:ext cx="8547588" cy="5791200"/>
          </a:xfrm>
          <a:prstGeom prst="rect">
            <a:avLst/>
          </a:prstGeom>
          <a:noFill/>
        </p:spPr>
      </p:pic>
      <p:pic>
        <p:nvPicPr>
          <p:cNvPr id="3" name="Picture 6" descr="Kết quả hình ảnh cho biểu tượng cái loa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248400"/>
            <a:ext cx="660217" cy="609600"/>
          </a:xfrm>
          <a:prstGeom prst="rect">
            <a:avLst/>
          </a:prstGeom>
          <a:noFill/>
        </p:spPr>
      </p:pic>
      <p:pic>
        <p:nvPicPr>
          <p:cNvPr id="4" name="Picture 6" descr="Kết quả hình ảnh cho biểu tượng cái loa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6248400"/>
            <a:ext cx="660217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6133" t="20000" r="34577" b="40000"/>
          <a:stretch>
            <a:fillRect/>
          </a:stretch>
        </p:blipFill>
        <p:spPr bwMode="auto">
          <a:xfrm>
            <a:off x="249370" y="45028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8463" t="36216" r="56137" b="40000"/>
          <a:stretch>
            <a:fillRect/>
          </a:stretch>
        </p:blipFill>
        <p:spPr bwMode="auto">
          <a:xfrm>
            <a:off x="838200" y="1905000"/>
            <a:ext cx="6553200" cy="427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6133" t="20000" r="34577" b="63548"/>
          <a:stretch>
            <a:fillRect/>
          </a:stretch>
        </p:blipFill>
        <p:spPr bwMode="auto">
          <a:xfrm>
            <a:off x="914410" y="228600"/>
            <a:ext cx="6629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/>
          <a:srcRect l="6133" t="36216" r="74617" b="40000"/>
          <a:stretch>
            <a:fillRect/>
          </a:stretch>
        </p:blipFill>
        <p:spPr bwMode="auto">
          <a:xfrm>
            <a:off x="1371600" y="1828800"/>
            <a:ext cx="6096000" cy="431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8186" t="35135" r="38315" b="40000"/>
          <a:stretch>
            <a:fillRect/>
          </a:stretch>
        </p:blipFill>
        <p:spPr bwMode="auto">
          <a:xfrm>
            <a:off x="1143000" y="1828799"/>
            <a:ext cx="61722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Kết quả hình ảnh cho biểu tượng cái loa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6248400"/>
            <a:ext cx="660217" cy="6096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6133" t="20000" r="34577" b="40000"/>
          <a:stretch>
            <a:fillRect/>
          </a:stretch>
        </p:blipFill>
        <p:spPr bwMode="auto">
          <a:xfrm>
            <a:off x="249370" y="45028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 descr="Kết quả hình ảnh cho biểu tượng cái loa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6248400"/>
            <a:ext cx="660217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Desktop\tieng anh\anh_n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r="48516"/>
          <a:stretch>
            <a:fillRect/>
          </a:stretch>
        </p:blipFill>
        <p:spPr bwMode="auto">
          <a:xfrm rot="5400000">
            <a:off x="1744561" y="-597666"/>
            <a:ext cx="5410199" cy="7977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Microsoft</cp:lastModifiedBy>
  <cp:revision>20</cp:revision>
  <dcterms:created xsi:type="dcterms:W3CDTF">2006-08-16T00:00:00Z</dcterms:created>
  <dcterms:modified xsi:type="dcterms:W3CDTF">2018-11-30T02:06:29Z</dcterms:modified>
</cp:coreProperties>
</file>