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Default Extension="wav" ContentType="audio/wav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9"/>
  </p:notesMasterIdLst>
  <p:sldIdLst>
    <p:sldId id="256" r:id="rId2"/>
    <p:sldId id="257" r:id="rId3"/>
    <p:sldId id="258" r:id="rId4"/>
    <p:sldId id="266" r:id="rId5"/>
    <p:sldId id="262" r:id="rId6"/>
    <p:sldId id="263" r:id="rId7"/>
    <p:sldId id="264" r:id="rId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snapVertSplitter="1" vertBarState="minimized" horzBarState="maximized">
    <p:restoredLeft sz="34559" autoAdjust="0"/>
    <p:restoredTop sz="86323" autoAdjust="0"/>
  </p:normalViewPr>
  <p:slideViewPr>
    <p:cSldViewPr>
      <p:cViewPr varScale="1">
        <p:scale>
          <a:sx n="74" d="100"/>
          <a:sy n="74" d="100"/>
        </p:scale>
        <p:origin x="-176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0D8538-36F8-4A70-B359-34AFD55752B1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3434E8-7DEB-412A-B472-296FB16B61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55988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09A058-A6BF-45C7-94C4-3569AEA0D38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979882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9CAA-68C6-45BC-9979-1FE4B1D945A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FE47-19E4-4B81-9623-37A3E3AF0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31654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9CAA-68C6-45BC-9979-1FE4B1D945A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FE47-19E4-4B81-9623-37A3E3AF0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67789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9CAA-68C6-45BC-9979-1FE4B1D945A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FE47-19E4-4B81-9623-37A3E3AF0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2381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9CAA-68C6-45BC-9979-1FE4B1D945A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FE47-19E4-4B81-9623-37A3E3AF0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08585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9CAA-68C6-45BC-9979-1FE4B1D945A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FE47-19E4-4B81-9623-37A3E3AF0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809782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9CAA-68C6-45BC-9979-1FE4B1D945A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FE47-19E4-4B81-9623-37A3E3AF0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2764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9CAA-68C6-45BC-9979-1FE4B1D945A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FE47-19E4-4B81-9623-37A3E3AF0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72662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9CAA-68C6-45BC-9979-1FE4B1D945A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FE47-19E4-4B81-9623-37A3E3AF0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42001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9CAA-68C6-45BC-9979-1FE4B1D945A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FE47-19E4-4B81-9623-37A3E3AF0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4635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9CAA-68C6-45BC-9979-1FE4B1D945A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FE47-19E4-4B81-9623-37A3E3AF0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821704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29CAA-68C6-45BC-9979-1FE4B1D945A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2FE47-19E4-4B81-9623-37A3E3AF0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58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29CAA-68C6-45BC-9979-1FE4B1D945AA}" type="datetimeFigureOut">
              <a:rPr lang="en-US" smtClean="0"/>
              <a:pPr/>
              <a:t>12/2/2018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2FE47-19E4-4B81-9623-37A3E3AF029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83988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microsoft.com/office/2007/relationships/media" Target="../media/media1.wav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jpeg"/><Relationship Id="rId18" Type="http://schemas.microsoft.com/office/2007/relationships/media" Target="../media/media5.wav"/><Relationship Id="rId3" Type="http://schemas.openxmlformats.org/officeDocument/2006/relationships/image" Target="../media/image8.jpeg"/><Relationship Id="rId21" Type="http://schemas.microsoft.com/office/2007/relationships/media" Target="../media/media8.wav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microsoft.com/office/2007/relationships/media" Target="../media/media4.wav"/><Relationship Id="rId2" Type="http://schemas.openxmlformats.org/officeDocument/2006/relationships/slideLayout" Target="../slideLayouts/slideLayout2.xml"/><Relationship Id="rId16" Type="http://schemas.microsoft.com/office/2007/relationships/media" Target="../media/media3.wav"/><Relationship Id="rId20" Type="http://schemas.microsoft.com/office/2007/relationships/media" Target="../media/media7.wav"/><Relationship Id="rId1" Type="http://schemas.openxmlformats.org/officeDocument/2006/relationships/video" Target="NULL" TargetMode="Externa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7.png"/><Relationship Id="rId23" Type="http://schemas.microsoft.com/office/2007/relationships/media" Target="../media/media10.wav"/><Relationship Id="rId10" Type="http://schemas.openxmlformats.org/officeDocument/2006/relationships/image" Target="../media/image15.jpeg"/><Relationship Id="rId19" Type="http://schemas.microsoft.com/office/2007/relationships/media" Target="../media/media6.wav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microsoft.com/office/2007/relationships/media" Target="../media/media2.wav"/><Relationship Id="rId22" Type="http://schemas.microsoft.com/office/2007/relationships/media" Target="../media/media9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microsoft.com/office/2007/relationships/media" Target="../media/media16.wav"/><Relationship Id="rId3" Type="http://schemas.openxmlformats.org/officeDocument/2006/relationships/image" Target="../media/image19.jpeg"/><Relationship Id="rId7" Type="http://schemas.microsoft.com/office/2007/relationships/media" Target="../media/media11.wav"/><Relationship Id="rId12" Type="http://schemas.microsoft.com/office/2007/relationships/media" Target="../media/media15.wav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6" Type="http://schemas.openxmlformats.org/officeDocument/2006/relationships/image" Target="../media/image22.jpeg"/><Relationship Id="rId11" Type="http://schemas.microsoft.com/office/2007/relationships/media" Target="../media/media14.wav"/><Relationship Id="rId5" Type="http://schemas.openxmlformats.org/officeDocument/2006/relationships/image" Target="../media/image21.jpeg"/><Relationship Id="rId15" Type="http://schemas.microsoft.com/office/2007/relationships/media" Target="../media/media18.wav"/><Relationship Id="rId10" Type="http://schemas.microsoft.com/office/2007/relationships/media" Target="../media/media13.wav"/><Relationship Id="rId4" Type="http://schemas.openxmlformats.org/officeDocument/2006/relationships/image" Target="../media/image20.jpeg"/><Relationship Id="rId9" Type="http://schemas.microsoft.com/office/2007/relationships/media" Target="../media/media12.wav"/><Relationship Id="rId14" Type="http://schemas.microsoft.com/office/2007/relationships/media" Target="../media/media17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38" y="243884"/>
            <a:ext cx="6567743" cy="170216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0070C0"/>
                </a:solidFill>
              </a:rPr>
              <a:t>Yen </a:t>
            </a:r>
            <a:r>
              <a:rPr lang="en-US" b="1" dirty="0" err="1" smtClean="0">
                <a:solidFill>
                  <a:srgbClr val="0070C0"/>
                </a:solidFill>
              </a:rPr>
              <a:t>Tho</a:t>
            </a:r>
            <a:r>
              <a:rPr lang="en-US" b="1" dirty="0" smtClean="0">
                <a:solidFill>
                  <a:srgbClr val="0070C0"/>
                </a:solidFill>
              </a:rPr>
              <a:t> primary school</a:t>
            </a:r>
            <a:endParaRPr lang="en-US" b="1" dirty="0">
              <a:solidFill>
                <a:srgbClr val="0070C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2660">
            <a:off x="-19047" y="227574"/>
            <a:ext cx="1691296" cy="1391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7842660">
            <a:off x="7471750" y="398972"/>
            <a:ext cx="1691296" cy="1391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1705" y="3311192"/>
            <a:ext cx="2202783" cy="354755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315228" y="1728266"/>
            <a:ext cx="705678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Welcome to class 5B 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6992"/>
            <a:ext cx="3258319" cy="318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20837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Kết quả hình ảnh cho hình động dễ thươ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C:\Users\Administrator\Desktop\giáo án dạy thực địa\đi họ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08921"/>
            <a:ext cx="6094090" cy="381642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11560" y="747861"/>
            <a:ext cx="805060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Warm up:  Let’s play. 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What do you do in the morning /afternoon/evening.</a:t>
            </a:r>
          </a:p>
          <a:p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 always/ usually /sometimes……….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Administrator\Desktop\giáo án dạy thực địa\hình nấu ă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774528"/>
            <a:ext cx="5791200" cy="3606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iáo án dạy thực địa\listen to musi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671564"/>
            <a:ext cx="5615508" cy="38537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ong warm up 2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5524797" y="2053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6285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91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79512" y="1124744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u="sng" dirty="0" smtClean="0"/>
              <a:t>1.Look, listen and repeat.</a:t>
            </a:r>
            <a:endParaRPr lang="en-US" sz="2400" b="1" u="sng" dirty="0"/>
          </a:p>
        </p:txBody>
      </p:sp>
      <p:pic>
        <p:nvPicPr>
          <p:cNvPr id="1026" name="Picture 2" descr="C:\Users\Administrator\Desktop\giáo án dạy thực địa\hình 1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1556792"/>
            <a:ext cx="3775484" cy="14401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a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068960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istrator\Desktop\giáo án dạy thực địa\hinh 1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660" y="1556792"/>
            <a:ext cx="3777804" cy="14401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Lind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866" y="6341259"/>
            <a:ext cx="400110" cy="400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Lind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8464" y="3356992"/>
            <a:ext cx="395536" cy="3955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Lin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429000"/>
            <a:ext cx="432048" cy="4320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am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752" y="5642992"/>
            <a:ext cx="450304" cy="4503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Nam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5589240"/>
            <a:ext cx="504055" cy="4012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Nam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240" y="2996952"/>
            <a:ext cx="448816" cy="44881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Lind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417" y="6372297"/>
            <a:ext cx="369071" cy="36907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5" name="Picture 21" descr="C:\Users\Administrator\Desktop\giáo án dạy thực địa\hinh 1c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76" y="3861048"/>
            <a:ext cx="3812007" cy="1708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C:\Users\Administrator\Desktop\giáo án dạy thực địa\hinh 1d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037" y="3994672"/>
            <a:ext cx="3793435" cy="1666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5" y="3068960"/>
            <a:ext cx="37355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What are you doing Linda</a:t>
            </a:r>
            <a:r>
              <a:rPr lang="en-US" sz="2400" dirty="0" smtClean="0"/>
              <a:t>?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395536" y="3429000"/>
            <a:ext cx="33587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</a:t>
            </a:r>
            <a:r>
              <a:rPr lang="en-US" sz="2400" b="1" dirty="0" smtClean="0"/>
              <a:t>’m surfing the internet.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932040" y="3100898"/>
            <a:ext cx="3496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What are you looking for?</a:t>
            </a:r>
            <a:endParaRPr lang="en-US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427984" y="3501008"/>
            <a:ext cx="4467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</a:t>
            </a:r>
            <a:r>
              <a:rPr lang="en-US" sz="2400" b="1" dirty="0" smtClean="0"/>
              <a:t>’m looking for some information.</a:t>
            </a:r>
            <a:endParaRPr lang="en-US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383985" y="5550331"/>
            <a:ext cx="43320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What kind of information are</a:t>
            </a:r>
          </a:p>
          <a:p>
            <a:r>
              <a:rPr lang="en-US" sz="2400" b="1" dirty="0" smtClean="0"/>
              <a:t> you looking for?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539552" y="6351711"/>
            <a:ext cx="34894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It’s for my English project.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5076056" y="5589240"/>
            <a:ext cx="374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cs typeface="Times New Roman" pitchFamily="18" charset="0"/>
              </a:rPr>
              <a:t>How often do you come</a:t>
            </a:r>
          </a:p>
          <a:p>
            <a:r>
              <a:rPr lang="en-US" sz="2400" b="1" dirty="0" smtClean="0">
                <a:cs typeface="Times New Roman" pitchFamily="18" charset="0"/>
              </a:rPr>
              <a:t> to the library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76056" y="6341258"/>
            <a:ext cx="35823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Once a week. </a:t>
            </a:r>
            <a:r>
              <a:rPr lang="en-US" sz="2400" b="1" dirty="0" err="1" smtClean="0"/>
              <a:t>Sh</a:t>
            </a:r>
            <a:r>
              <a:rPr lang="en-US" sz="2400" b="1" dirty="0" smtClean="0"/>
              <a:t>! I’m busy.</a:t>
            </a:r>
            <a:endParaRPr lang="en-US" sz="2400" b="1" dirty="0"/>
          </a:p>
        </p:txBody>
      </p:sp>
      <p:pic>
        <p:nvPicPr>
          <p:cNvPr id="8" name="unit 2 lesson 2 (cả đoạn 1)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4327525" y="620688"/>
            <a:ext cx="487363" cy="487363"/>
          </a:xfrm>
          <a:prstGeom prst="rect">
            <a:avLst/>
          </a:prstGeom>
        </p:spPr>
      </p:pic>
      <p:pic>
        <p:nvPicPr>
          <p:cNvPr id="9" name="lesson 2. 1a1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6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35496" y="2293565"/>
            <a:ext cx="487363" cy="487363"/>
          </a:xfrm>
          <a:prstGeom prst="rect">
            <a:avLst/>
          </a:prstGeom>
        </p:spPr>
      </p:pic>
      <p:pic>
        <p:nvPicPr>
          <p:cNvPr id="15" name="lesson 2. 1a2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7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259632" y="3229669"/>
            <a:ext cx="487363" cy="487363"/>
          </a:xfrm>
          <a:prstGeom prst="rect">
            <a:avLst/>
          </a:prstGeom>
        </p:spPr>
      </p:pic>
      <p:pic>
        <p:nvPicPr>
          <p:cNvPr id="16" name="lesson 2. 1b1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8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6676925" y="1844824"/>
            <a:ext cx="487363" cy="487363"/>
          </a:xfrm>
          <a:prstGeom prst="rect">
            <a:avLst/>
          </a:prstGeom>
        </p:spPr>
      </p:pic>
      <p:pic>
        <p:nvPicPr>
          <p:cNvPr id="17" name="lesson 2. 1b2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9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6388893" y="3373685"/>
            <a:ext cx="487363" cy="487363"/>
          </a:xfrm>
          <a:prstGeom prst="rect">
            <a:avLst/>
          </a:prstGeom>
        </p:spPr>
      </p:pic>
      <p:pic>
        <p:nvPicPr>
          <p:cNvPr id="18" name="lesson 2. 1c1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0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115616" y="4669829"/>
            <a:ext cx="487363" cy="487363"/>
          </a:xfrm>
          <a:prstGeom prst="rect">
            <a:avLst/>
          </a:prstGeom>
        </p:spPr>
      </p:pic>
      <p:pic>
        <p:nvPicPr>
          <p:cNvPr id="19" name="lesson 2. 1c2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1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1403648" y="6470029"/>
            <a:ext cx="487363" cy="487363"/>
          </a:xfrm>
          <a:prstGeom prst="rect">
            <a:avLst/>
          </a:prstGeom>
        </p:spPr>
      </p:pic>
      <p:pic>
        <p:nvPicPr>
          <p:cNvPr id="20" name="lesson 2. 1d1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6660232" y="4669829"/>
            <a:ext cx="487363" cy="487363"/>
          </a:xfrm>
          <a:prstGeom prst="rect">
            <a:avLst/>
          </a:prstGeom>
        </p:spPr>
      </p:pic>
      <p:pic>
        <p:nvPicPr>
          <p:cNvPr id="21" name="lesson 2. 1d2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3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6532909" y="58939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53206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5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9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49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26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9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61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50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38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esktop\giáo án dạy thực địa\hình 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328666"/>
            <a:ext cx="3312368" cy="23244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1772816"/>
            <a:ext cx="43652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Study with a partner/ everyday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24693" y="2564904"/>
            <a:ext cx="19191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Once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a week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938292279"/>
              </p:ext>
            </p:extLst>
          </p:nvPr>
        </p:nvGraphicFramePr>
        <p:xfrm>
          <a:off x="4420850" y="2996952"/>
          <a:ext cx="4615646" cy="80494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59378"/>
                <a:gridCol w="659378"/>
                <a:gridCol w="659378"/>
                <a:gridCol w="659378"/>
                <a:gridCol w="659378"/>
                <a:gridCol w="659378"/>
                <a:gridCol w="659378"/>
              </a:tblGrid>
              <a:tr h="439186">
                <a:tc>
                  <a:txBody>
                    <a:bodyPr/>
                    <a:lstStyle/>
                    <a:p>
                      <a:r>
                        <a:rPr lang="en-US" dirty="0" smtClean="0"/>
                        <a:t>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Thur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Fri.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Sat.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Sun</a:t>
                      </a:r>
                      <a:endParaRPr lang="en-US" dirty="0"/>
                    </a:p>
                  </a:txBody>
                  <a:tcPr/>
                </a:tc>
              </a:tr>
              <a:tr h="250964">
                <a:tc>
                  <a:txBody>
                    <a:bodyPr/>
                    <a:lstStyle/>
                    <a:p>
                      <a:r>
                        <a:rPr lang="en-US" dirty="0" smtClean="0"/>
                        <a:t>      √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1449074" y="3615407"/>
            <a:ext cx="18987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twice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a week </a:t>
            </a:r>
          </a:p>
        </p:txBody>
      </p:sp>
      <p:pic>
        <p:nvPicPr>
          <p:cNvPr id="2051" name="Picture 3" descr="C:\Users\Administrator\Desktop\giáo án dạy thực địa\hình 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069" y="2420886"/>
            <a:ext cx="3382890" cy="21602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874110" y="2607295"/>
            <a:ext cx="2473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Go to the library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7544" y="2780928"/>
            <a:ext cx="3509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once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US" sz="2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month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23850" y="4983559"/>
            <a:ext cx="1244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C:\Users\Administrator\Desktop\giáo án dạy thực địa\hình 2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332" y="2465238"/>
            <a:ext cx="3117755" cy="218789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011764" y="2808510"/>
            <a:ext cx="1544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Go fishing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Users\Administrator\Desktop\giáo án dạy thực địa\hình 2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13" y="2420887"/>
            <a:ext cx="3273759" cy="2297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75796" y="3212976"/>
            <a:ext cx="3320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Ride a bicycle to school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56072272"/>
              </p:ext>
            </p:extLst>
          </p:nvPr>
        </p:nvGraphicFramePr>
        <p:xfrm>
          <a:off x="4499994" y="3068960"/>
          <a:ext cx="4392486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498"/>
                <a:gridCol w="627498"/>
                <a:gridCol w="627498"/>
                <a:gridCol w="627498"/>
                <a:gridCol w="627498"/>
                <a:gridCol w="627498"/>
                <a:gridCol w="627498"/>
              </a:tblGrid>
              <a:tr h="352538">
                <a:tc>
                  <a:txBody>
                    <a:bodyPr/>
                    <a:lstStyle/>
                    <a:p>
                      <a:r>
                        <a:rPr lang="en-US" dirty="0" smtClean="0"/>
                        <a:t>Mon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Tue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Thur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Fri.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Sat.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Sun</a:t>
                      </a:r>
                      <a:endParaRPr lang="en-US" dirty="0"/>
                    </a:p>
                  </a:txBody>
                  <a:tcPr/>
                </a:tc>
              </a:tr>
              <a:tr h="201450">
                <a:tc>
                  <a:txBody>
                    <a:bodyPr/>
                    <a:lstStyle/>
                    <a:p>
                      <a:r>
                        <a:rPr lang="en-US" dirty="0" smtClean="0"/>
                        <a:t>      √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 √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oint 2a1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7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5496" y="620688"/>
            <a:ext cx="487363" cy="487363"/>
          </a:xfrm>
          <a:prstGeom prst="rect">
            <a:avLst/>
          </a:prstGeom>
        </p:spPr>
      </p:pic>
      <p:pic>
        <p:nvPicPr>
          <p:cNvPr id="9" name="point 2b1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9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83568" y="2221557"/>
            <a:ext cx="487363" cy="487363"/>
          </a:xfrm>
          <a:prstGeom prst="rect">
            <a:avLst/>
          </a:prstGeom>
        </p:spPr>
      </p:pic>
      <p:pic>
        <p:nvPicPr>
          <p:cNvPr id="11" name="point 2b2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0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00261" y="3085653"/>
            <a:ext cx="487363" cy="487363"/>
          </a:xfrm>
          <a:prstGeom prst="rect">
            <a:avLst/>
          </a:prstGeom>
        </p:spPr>
      </p:pic>
      <p:pic>
        <p:nvPicPr>
          <p:cNvPr id="12" name="point 2a2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5496" y="1501477"/>
            <a:ext cx="487363" cy="487363"/>
          </a:xfrm>
          <a:prstGeom prst="rect">
            <a:avLst/>
          </a:prstGeom>
        </p:spPr>
      </p:pic>
      <p:pic>
        <p:nvPicPr>
          <p:cNvPr id="13" name="point 2c1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2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4197" y="4237781"/>
            <a:ext cx="487363" cy="487363"/>
          </a:xfrm>
          <a:prstGeom prst="rect">
            <a:avLst/>
          </a:prstGeom>
        </p:spPr>
      </p:pic>
      <p:pic>
        <p:nvPicPr>
          <p:cNvPr id="19" name="point 2c2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52189" y="5013176"/>
            <a:ext cx="487363" cy="487363"/>
          </a:xfrm>
          <a:prstGeom prst="rect">
            <a:avLst/>
          </a:prstGeom>
        </p:spPr>
      </p:pic>
      <p:pic>
        <p:nvPicPr>
          <p:cNvPr id="20" name="point 2d1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4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87624" y="5317901"/>
            <a:ext cx="487363" cy="487363"/>
          </a:xfrm>
          <a:prstGeom prst="rect">
            <a:avLst/>
          </a:prstGeom>
        </p:spPr>
      </p:pic>
      <p:pic>
        <p:nvPicPr>
          <p:cNvPr id="21" name="point 2d2.wa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15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276325" y="63980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832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8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21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34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3" dur="31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9" dur="12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5" dur="172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4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video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7" dur="119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video>
              <p:cMediaNode vol="80000">
                <p:cTn id="1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video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3" dur="358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video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114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3" grpId="0"/>
      <p:bldP spid="3" grpId="1"/>
      <p:bldP spid="4" grpId="0"/>
      <p:bldP spid="4" grpId="1"/>
      <p:bldP spid="10" grpId="0"/>
      <p:bldP spid="10" grpId="1"/>
      <p:bldP spid="16" grpId="0"/>
      <p:bldP spid="16" grpId="1"/>
      <p:bldP spid="18" grpId="0"/>
      <p:bldP spid="18" grpId="1"/>
      <p:bldP spid="15" grpId="0"/>
      <p:bldP spid="15" grpId="1" build="allAtOnce"/>
      <p:bldP spid="17" grpId="0"/>
      <p:bldP spid="1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8" name="Picture 18">
            <a:hlinkClick r:id="" action="ppaction://media"/>
          </p:cNvPr>
          <p:cNvPicPr>
            <a:picLocks noRot="1" noChangeAspect="1" noChangeArrowheads="1"/>
          </p:cNvPicPr>
          <p:nvPr>
            <a:audioCd>
              <a:st track="22" time="20"/>
              <a:end track="22" time="30"/>
            </a:audioCd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4600"/>
            <a:ext cx="3016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24" name="Rectangle 56"/>
          <p:cNvSpPr>
            <a:spLocks noChangeArrowheads="1"/>
          </p:cNvSpPr>
          <p:nvPr/>
        </p:nvSpPr>
        <p:spPr bwMode="auto">
          <a:xfrm>
            <a:off x="355600" y="2755900"/>
            <a:ext cx="247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 </a:t>
            </a:r>
          </a:p>
        </p:txBody>
      </p:sp>
      <p:sp>
        <p:nvSpPr>
          <p:cNvPr id="7260" name="Rectangle 92"/>
          <p:cNvSpPr>
            <a:spLocks noChangeArrowheads="1"/>
          </p:cNvSpPr>
          <p:nvPr/>
        </p:nvSpPr>
        <p:spPr bwMode="auto">
          <a:xfrm>
            <a:off x="603250" y="980728"/>
            <a:ext cx="6461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How often do you……………………………..?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2"/>
          <p:cNvSpPr>
            <a:spLocks noChangeArrowheads="1"/>
          </p:cNvSpPr>
          <p:nvPr/>
        </p:nvSpPr>
        <p:spPr bwMode="auto">
          <a:xfrm>
            <a:off x="-448743" y="1514128"/>
            <a:ext cx="6892951" cy="1122784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 smtClean="0"/>
              <a:t> I…………….…………………………..…… 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Administrator\Desktop\giáo án dạy thực địa\hình 2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981" y="2276872"/>
            <a:ext cx="3800475" cy="266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6054" y="1743199"/>
            <a:ext cx="389080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Study with a partner everyday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8733" y="3501008"/>
            <a:ext cx="41312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Go to the library/ once a week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Administrator\Desktop\giáo án dạy thực địa\hình 2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021" y="2636912"/>
            <a:ext cx="3800475" cy="266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istrator\Desktop\giáo án dạy thực địa\hình 2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021" y="2636912"/>
            <a:ext cx="3800475" cy="266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544" y="3501008"/>
            <a:ext cx="3544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Go fishing / once a month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9" name="Picture 7" descr="C:\Users\Administrator\Desktop\giáo án dạy thực địa\hình 2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636912"/>
            <a:ext cx="3800475" cy="266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3327375"/>
            <a:ext cx="5139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Ride a bicycle to school / twice a week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608302" y="908720"/>
            <a:ext cx="2763898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Study with a partner 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7996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2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00">
                <p:cTn id="8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8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3" grpId="0"/>
      <p:bldP spid="3" grpId="1"/>
      <p:bldP spid="4" grpId="0"/>
      <p:bldP spid="4" grpId="1"/>
      <p:bldP spid="5" grpId="0"/>
      <p:bldP spid="5" grpId="1"/>
      <p:bldP spid="16" grpId="0" animBg="1"/>
      <p:bldP spid="1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8" name="Picture 18">
            <a:hlinkClick r:id="" action="ppaction://media"/>
          </p:cNvPr>
          <p:cNvPicPr>
            <a:picLocks noRot="1" noChangeAspect="1" noChangeArrowheads="1"/>
          </p:cNvPicPr>
          <p:nvPr>
            <a:audioCd>
              <a:st track="22" time="20"/>
              <a:end track="22" time="30"/>
            </a:audioCd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4600"/>
            <a:ext cx="3016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88640"/>
            <a:ext cx="1965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3. </a:t>
            </a:r>
            <a:r>
              <a:rPr lang="en-US" sz="2800" b="1" dirty="0"/>
              <a:t>L</a:t>
            </a:r>
            <a:r>
              <a:rPr lang="en-US" sz="2800" b="1" dirty="0" smtClean="0"/>
              <a:t>et’s talk.</a:t>
            </a:r>
            <a:endParaRPr lang="en-US" sz="2800" b="1" dirty="0"/>
          </a:p>
        </p:txBody>
      </p:sp>
      <p:sp>
        <p:nvSpPr>
          <p:cNvPr id="6" name="TextBox 5"/>
          <p:cNvSpPr txBox="1"/>
          <p:nvPr/>
        </p:nvSpPr>
        <p:spPr>
          <a:xfrm flipH="1">
            <a:off x="107504" y="908720"/>
            <a:ext cx="89107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1. What do you do in the …………………………………………….?</a:t>
            </a:r>
            <a:endParaRPr lang="en-US" sz="2800" b="1" dirty="0"/>
          </a:p>
          <a:p>
            <a:r>
              <a:rPr lang="en-US" sz="2800" b="1" dirty="0" smtClean="0"/>
              <a:t>         I always / usually/ often …………....................  </a:t>
            </a:r>
          </a:p>
        </p:txBody>
      </p:sp>
      <p:pic>
        <p:nvPicPr>
          <p:cNvPr id="1025" name="Picture 1" descr="C:\Users\Administrator\Desktop\đi xem phim 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2968" y="3007221"/>
            <a:ext cx="4611280" cy="337410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7504" y="1988840"/>
            <a:ext cx="82626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  <a:r>
              <a:rPr lang="en-US" sz="2800" b="1" dirty="0" smtClean="0"/>
              <a:t>. How </a:t>
            </a:r>
            <a:r>
              <a:rPr lang="en-US" sz="2800" b="1" dirty="0"/>
              <a:t>often do you </a:t>
            </a:r>
            <a:r>
              <a:rPr lang="en-US" sz="2800" b="1" dirty="0" smtClean="0"/>
              <a:t>…………………………………………………?</a:t>
            </a:r>
            <a:endParaRPr lang="en-US" sz="2800" b="1" dirty="0"/>
          </a:p>
          <a:p>
            <a:r>
              <a:rPr lang="en-US" sz="2800" b="1" dirty="0"/>
              <a:t>        I …………….. Once a  / twice  a   ……………………</a:t>
            </a:r>
            <a:r>
              <a:rPr lang="en-US" sz="2800" b="1" dirty="0">
                <a:solidFill>
                  <a:srgbClr val="FF0000"/>
                </a:solidFill>
              </a:rPr>
              <a:t>    </a:t>
            </a:r>
          </a:p>
          <a:p>
            <a:endParaRPr lang="en-US" sz="2400" dirty="0"/>
          </a:p>
        </p:txBody>
      </p:sp>
      <p:pic>
        <p:nvPicPr>
          <p:cNvPr id="1026" name="Picture 2" descr="C:\Users\Administrator\Desktop\giáo án dạy thực địa\đi bơi 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382" y="3225602"/>
            <a:ext cx="4631858" cy="308371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iáo án dạy thực địa\lướt web 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67816"/>
            <a:ext cx="4885174" cy="32567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99534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0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8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6"/>
          <p:cNvSpPr txBox="1">
            <a:spLocks noChangeArrowheads="1"/>
          </p:cNvSpPr>
          <p:nvPr/>
        </p:nvSpPr>
        <p:spPr bwMode="auto">
          <a:xfrm>
            <a:off x="899592" y="245591"/>
            <a:ext cx="6264696" cy="52322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Fun corner: Let’s compose a song.</a:t>
            </a:r>
            <a:endParaRPr 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498" name="Picture 18">
            <a:hlinkClick r:id="" action="ppaction://media"/>
          </p:cNvPr>
          <p:cNvPicPr>
            <a:picLocks noRot="1" noChangeAspect="1" noChangeArrowheads="1"/>
          </p:cNvPicPr>
          <p:nvPr>
            <a:audioCd>
              <a:st track="22" time="20"/>
              <a:end track="22" time="30"/>
            </a:audioCd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24600"/>
            <a:ext cx="301625" cy="30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Rectangle 50"/>
          <p:cNvSpPr>
            <a:spLocks noChangeArrowheads="1"/>
          </p:cNvSpPr>
          <p:nvPr/>
        </p:nvSpPr>
        <p:spPr bwMode="auto">
          <a:xfrm>
            <a:off x="2362200" y="5715000"/>
            <a:ext cx="2012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Arial" charset="0"/>
              </a:rPr>
              <a:t>		</a:t>
            </a:r>
          </a:p>
        </p:txBody>
      </p:sp>
      <p:sp>
        <p:nvSpPr>
          <p:cNvPr id="2" name="Rectangle 1"/>
          <p:cNvSpPr/>
          <p:nvPr/>
        </p:nvSpPr>
        <p:spPr>
          <a:xfrm>
            <a:off x="379412" y="1484784"/>
            <a:ext cx="836905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I </a:t>
            </a:r>
            <a:r>
              <a:rPr lang="en-US" sz="2400" b="1" dirty="0" smtClean="0"/>
              <a:t> study with </a:t>
            </a:r>
            <a:r>
              <a:rPr lang="en-US" sz="2400" b="1" dirty="0"/>
              <a:t>a partner </a:t>
            </a:r>
            <a:r>
              <a:rPr lang="en-US" sz="2400" b="1" dirty="0" smtClean="0"/>
              <a:t>everyday</a:t>
            </a:r>
          </a:p>
          <a:p>
            <a:r>
              <a:rPr lang="en-US" sz="2400" b="1" dirty="0" smtClean="0"/>
              <a:t>I study with a partner everyday</a:t>
            </a:r>
          </a:p>
          <a:p>
            <a:r>
              <a:rPr lang="en-US" sz="2400" b="1" dirty="0" smtClean="0"/>
              <a:t>I study with a partner </a:t>
            </a:r>
          </a:p>
          <a:p>
            <a:r>
              <a:rPr lang="en-US" sz="2400" b="1" dirty="0" smtClean="0"/>
              <a:t>I study with a partner </a:t>
            </a:r>
          </a:p>
          <a:p>
            <a:r>
              <a:rPr lang="en-US" sz="2400" b="1" dirty="0" smtClean="0"/>
              <a:t>I study with a partner everyday</a:t>
            </a:r>
          </a:p>
          <a:p>
            <a:endParaRPr lang="en-US" sz="2400" b="1" dirty="0" smtClean="0"/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                       I go to the library once a week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                       I go to the library once a week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                       I go to the library 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                       I go to the library</a:t>
            </a:r>
          </a:p>
          <a:p>
            <a:r>
              <a:rPr lang="en-US" sz="2400" b="1" dirty="0"/>
              <a:t> </a:t>
            </a:r>
            <a:r>
              <a:rPr lang="en-US" sz="2400" b="1" dirty="0" smtClean="0"/>
              <a:t>                                                  I go to the library once a week.</a:t>
            </a:r>
            <a:endParaRPr lang="en-US" sz="2400" b="1" dirty="0"/>
          </a:p>
        </p:txBody>
      </p:sp>
      <p:pic>
        <p:nvPicPr>
          <p:cNvPr id="1026" name="Picture 2" descr="C:\Users\Administrator\Desktop\giáo án dạy thực địa\hình 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68760"/>
            <a:ext cx="2952328" cy="20718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giáo án dạy thực địa\hình 2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717032"/>
            <a:ext cx="2836342" cy="19904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8144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4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4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8"/>
                  </p:tgtEl>
                </p:cond>
              </p:nextCondLst>
            </p:seq>
            <p:audio>
              <p:cMediaNode vol="59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4657</TotalTime>
  <Words>302</Words>
  <Application>Microsoft Office PowerPoint</Application>
  <PresentationFormat>On-screen Show (4:3)</PresentationFormat>
  <Paragraphs>67</Paragraphs>
  <Slides>7</Slides>
  <Notes>1</Notes>
  <HiddenSlides>0</HiddenSlides>
  <MMClips>21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 Yen Tho primary school</vt:lpstr>
      <vt:lpstr>Slide 2</vt:lpstr>
      <vt:lpstr>Slide 3</vt:lpstr>
      <vt:lpstr>Slide 4</vt:lpstr>
      <vt:lpstr>Slide 5</vt:lpstr>
      <vt:lpstr>Slide 6</vt:lpstr>
      <vt:lpstr>Slide 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Microsoft</cp:lastModifiedBy>
  <cp:revision>131</cp:revision>
  <dcterms:created xsi:type="dcterms:W3CDTF">2017-10-29T10:11:24Z</dcterms:created>
  <dcterms:modified xsi:type="dcterms:W3CDTF">2018-12-02T14:18:09Z</dcterms:modified>
</cp:coreProperties>
</file>