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49631-17FB-4A80-946E-3D24767C400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A809-B60E-4E68-8D92-22DF5B5A1C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115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4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15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27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431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827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19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6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965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448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218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40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580A-D180-4636-B743-E11CA8448DC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7974-BCC8-4FBB-AB22-A2C19DB84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604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438400" y="609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5" name="Text Box 27"/>
          <p:cNvSpPr txBox="1">
            <a:spLocks noChangeArrowheads="1"/>
          </p:cNvSpPr>
          <p:nvPr/>
        </p:nvSpPr>
        <p:spPr bwMode="auto">
          <a:xfrm>
            <a:off x="0" y="-76200"/>
            <a:ext cx="9144000" cy="7046913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077" name="Text Box 29"/>
          <p:cNvSpPr txBox="1">
            <a:spLocks noChangeArrowheads="1"/>
          </p:cNvSpPr>
          <p:nvPr/>
        </p:nvSpPr>
        <p:spPr bwMode="auto">
          <a:xfrm>
            <a:off x="1981200" y="2971800"/>
            <a:ext cx="5257800" cy="51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</a:rPr>
              <a:t>5A</a:t>
            </a:r>
            <a:endParaRPr lang="en-US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8" name="Text Box 31"/>
          <p:cNvSpPr txBox="1">
            <a:spLocks noChangeArrowheads="1"/>
          </p:cNvSpPr>
          <p:nvPr/>
        </p:nvSpPr>
        <p:spPr bwMode="auto">
          <a:xfrm>
            <a:off x="2286000" y="3733800"/>
            <a:ext cx="4953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9" name="WordArt 32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6096000" cy="3581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WELCOME TO OUR CLASS </a:t>
            </a:r>
          </a:p>
        </p:txBody>
      </p:sp>
      <p:pic>
        <p:nvPicPr>
          <p:cNvPr id="3083" name="Picture 11" descr="859106Barres_petits_noeuds__1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8915400" cy="187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945773Barres_divers__3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7450"/>
            <a:ext cx="9144000" cy="59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5361232"/>
      </p:ext>
    </p:extLst>
  </p:cSld>
  <p:clrMapOvr>
    <a:masterClrMapping/>
  </p:clrMapOvr>
  <p:transition spd="med">
    <p:sndAc>
      <p:stSnd>
        <p:snd r:embed="rId2" name="Chao em co gai Lam hon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304800" y="457200"/>
            <a:ext cx="876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743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2004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6576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Look at the pictures and answer the questions</a:t>
            </a:r>
          </a:p>
        </p:txBody>
      </p:sp>
      <p:sp>
        <p:nvSpPr>
          <p:cNvPr id="3" name="AutoShape 25"/>
          <p:cNvSpPr>
            <a:spLocks noChangeArrowheads="1"/>
          </p:cNvSpPr>
          <p:nvPr/>
        </p:nvSpPr>
        <p:spPr bwMode="auto">
          <a:xfrm>
            <a:off x="533400" y="1146175"/>
            <a:ext cx="3124200" cy="533400"/>
          </a:xfrm>
          <a:prstGeom prst="wedgeRectCallout">
            <a:avLst>
              <a:gd name="adj1" fmla="val -47556"/>
              <a:gd name="adj2" fmla="val 102579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What is she doing?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4419600" y="1503363"/>
            <a:ext cx="3581400" cy="533400"/>
          </a:xfrm>
          <a:prstGeom prst="wedgeRectCallout">
            <a:avLst>
              <a:gd name="adj1" fmla="val 42153"/>
              <a:gd name="adj2" fmla="val 112968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She is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reading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a book.</a:t>
            </a:r>
          </a:p>
          <a:p>
            <a:pPr eaLnBrk="1" hangingPunct="1"/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26" name="Picture 19" descr="Description: Description: Description: http://static.new.tuoitre.vn/tto/i/s626/2015/01/07/DaH0Zy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62000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73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/>
          <p:cNvSpPr>
            <a:spLocks noChangeArrowheads="1"/>
          </p:cNvSpPr>
          <p:nvPr/>
        </p:nvSpPr>
        <p:spPr bwMode="auto">
          <a:xfrm>
            <a:off x="533400" y="533400"/>
            <a:ext cx="3505200" cy="533400"/>
          </a:xfrm>
          <a:prstGeom prst="wedgeRectCallout">
            <a:avLst>
              <a:gd name="adj1" fmla="val -47556"/>
              <a:gd name="adj2" fmla="val 102579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What does she like?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3200400" y="1263650"/>
            <a:ext cx="4343400" cy="533400"/>
          </a:xfrm>
          <a:prstGeom prst="wedgeRectCallout">
            <a:avLst>
              <a:gd name="adj1" fmla="val 42153"/>
              <a:gd name="adj2" fmla="val 79204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She like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listening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to music.</a:t>
            </a:r>
          </a:p>
          <a:p>
            <a:pPr eaLnBrk="1" hangingPunct="1"/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050" name="Picture 3" descr="Description: https://s.sachmem.vn/public/images/TA5T1SHS/U2-L1-4-11-826842915a8cd3374af53ca2a20d4c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46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69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/>
          <p:cNvSpPr>
            <a:spLocks noChangeArrowheads="1"/>
          </p:cNvSpPr>
          <p:nvPr/>
        </p:nvSpPr>
        <p:spPr bwMode="auto">
          <a:xfrm>
            <a:off x="533400" y="533400"/>
            <a:ext cx="2971800" cy="533400"/>
          </a:xfrm>
          <a:prstGeom prst="wedgeRectCallout">
            <a:avLst>
              <a:gd name="adj1" fmla="val -47556"/>
              <a:gd name="adj2" fmla="val 102579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What is it doing?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3200400" y="1295400"/>
            <a:ext cx="5638800" cy="533400"/>
          </a:xfrm>
          <a:prstGeom prst="wedgeRectCallout">
            <a:avLst>
              <a:gd name="adj1" fmla="val 29704"/>
              <a:gd name="adj2" fmla="val 791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It is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speaking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an English word.</a:t>
            </a:r>
          </a:p>
          <a:p>
            <a:pPr eaLnBrk="1" hangingPunct="1"/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074" name="Picture 2" descr="https://s.sachmem.vn/public/images/TA4SBT/U5-C-2-3-klxxsfjyszvxib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84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69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/>
          <p:cNvSpPr>
            <a:spLocks noChangeArrowheads="1"/>
          </p:cNvSpPr>
          <p:nvPr/>
        </p:nvSpPr>
        <p:spPr bwMode="auto">
          <a:xfrm>
            <a:off x="533400" y="533400"/>
            <a:ext cx="3505200" cy="533400"/>
          </a:xfrm>
          <a:prstGeom prst="wedgeRectCallout">
            <a:avLst>
              <a:gd name="adj1" fmla="val -47556"/>
              <a:gd name="adj2" fmla="val 102579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What is he doing?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5334000" y="692150"/>
            <a:ext cx="2514600" cy="533400"/>
          </a:xfrm>
          <a:prstGeom prst="wedgeRectCallout">
            <a:avLst>
              <a:gd name="adj1" fmla="val 42153"/>
              <a:gd name="adj2" fmla="val 79204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he is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writing.</a:t>
            </a:r>
            <a:endParaRPr lang="vi-VN" sz="2800" b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8" name="Picture 2" descr="https://s.sachmem.vn/public/images/TA3T1SHS/U6-L2-2-5-fwergkbboymxmp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1520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082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1066800" y="649288"/>
            <a:ext cx="266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743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2004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6576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Reading</a:t>
            </a: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1066800" y="1325563"/>
            <a:ext cx="2667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743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2004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6576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Listening 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081088" y="1981200"/>
            <a:ext cx="266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743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2004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6576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Speaking  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101725" y="2709863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743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2004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6576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Writing    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101725" y="34290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371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7432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2004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657600"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=&gt;How to practise these skills ?</a:t>
            </a:r>
          </a:p>
        </p:txBody>
      </p:sp>
      <p:pic>
        <p:nvPicPr>
          <p:cNvPr id="8199" name="Picture 9" descr="gif_icon4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105400"/>
            <a:ext cx="1600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gif_icon4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600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gif_icon4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1600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947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219200" y="381000"/>
            <a:ext cx="6645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Unit 7.How do you learn english?</a:t>
            </a:r>
          </a:p>
          <a:p>
            <a:pPr algn="ctr"/>
            <a:r>
              <a:rPr lang="en-US" sz="2000" b="1">
                <a:latin typeface="Times New Roman" pitchFamily="18" charset="0"/>
              </a:rPr>
              <a:t>Lesson 1 (1-2-3)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04800" y="9906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1. Look, listen and repeat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57200" y="1371600"/>
            <a:ext cx="268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>
                <a:latin typeface="Times New Roman" pitchFamily="18" charset="0"/>
              </a:rPr>
              <a:t>Vocabulary: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181600" y="2362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Read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62000" y="4419600"/>
            <a:ext cx="80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Speak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762000" y="2286000"/>
            <a:ext cx="81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Listen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5029200" y="4419600"/>
            <a:ext cx="709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Write</a:t>
            </a:r>
          </a:p>
        </p:txBody>
      </p:sp>
      <p:pic>
        <p:nvPicPr>
          <p:cNvPr id="1026" name="Picture 19" descr="Description: Description: Description: http://static.new.tuoitre.vn/tto/i/s626/2015/01/07/DaH0Zy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s.sachmem.vn/public/images/TA4SBT/U5-C-2-3-klxxsfjyszvxibw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22098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3" descr="Description: https://s.sachmem.vn/public/images/TA5T1SHS/U2-L1-4-11-826842915a8cd3374af53ca2a20d4c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22860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s.sachmem.vn/public/images/TA3T1SHS/U6-L2-2-5-fwergkbboymxmpy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2098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3581400" y="5867400"/>
            <a:ext cx="1138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Practise </a:t>
            </a:r>
            <a:r>
              <a:rPr lang="en-US"/>
              <a:t> =</a:t>
            </a: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4648200" y="5867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11553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  <p:bldP spid="26646" grpId="0"/>
      <p:bldP spid="26647" grpId="0"/>
      <p:bldP spid="26648" grpId="0"/>
      <p:bldP spid="26658" grpId="0"/>
      <p:bldP spid="266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93825" y="431800"/>
            <a:ext cx="6172200" cy="281940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altLang="en-US" sz="6600">
                <a:solidFill>
                  <a:srgbClr val="FF0066"/>
                </a:solidFill>
              </a:rPr>
              <a:t>Thanks for your </a:t>
            </a:r>
            <a:r>
              <a:rPr lang="en-US" altLang="en-US" sz="6600" smtClean="0">
                <a:solidFill>
                  <a:srgbClr val="FF0066"/>
                </a:solidFill>
              </a:rPr>
              <a:t>attendance.</a:t>
            </a:r>
            <a:endParaRPr lang="en-US" altLang="en-US" sz="6600">
              <a:solidFill>
                <a:srgbClr val="FF0066"/>
              </a:solidFill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altLang="en-US" sz="6600">
                <a:solidFill>
                  <a:srgbClr val="0000FF"/>
                </a:solidFill>
                <a:latin typeface=".VnRevue" pitchFamily="34" charset="0"/>
              </a:rPr>
              <a:t>Good bye!</a:t>
            </a:r>
          </a:p>
        </p:txBody>
      </p:sp>
      <p:pic>
        <p:nvPicPr>
          <p:cNvPr id="20483" name="Picture 9" descr="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251200"/>
            <a:ext cx="394335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136525"/>
            <a:ext cx="16017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105400"/>
            <a:ext cx="1600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272088"/>
            <a:ext cx="1600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gif_icon4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0"/>
            <a:ext cx="1600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63683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TGS</dc:creator>
  <cp:lastModifiedBy>Microsoft</cp:lastModifiedBy>
  <cp:revision>7</cp:revision>
  <dcterms:created xsi:type="dcterms:W3CDTF">2018-11-28T08:51:31Z</dcterms:created>
  <dcterms:modified xsi:type="dcterms:W3CDTF">2019-05-17T03:32:19Z</dcterms:modified>
</cp:coreProperties>
</file>