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9631-17FB-4A80-946E-3D24767C400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A809-B60E-4E68-8D92-22DF5B5A1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15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4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15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3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27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19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65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4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1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40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0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C:\12%20Track%2012(7).mp3" TargetMode="External"/><Relationship Id="rId13" Type="http://schemas.openxmlformats.org/officeDocument/2006/relationships/image" Target="../media/image6.jpeg"/><Relationship Id="rId3" Type="http://schemas.openxmlformats.org/officeDocument/2006/relationships/audio" Target="file:///C:\12%20Track%2012(2).mp3" TargetMode="External"/><Relationship Id="rId7" Type="http://schemas.openxmlformats.org/officeDocument/2006/relationships/audio" Target="file:///C:\12%20Track%2012(6).mp3" TargetMode="External"/><Relationship Id="rId12" Type="http://schemas.openxmlformats.org/officeDocument/2006/relationships/image" Target="../media/image5.jpeg"/><Relationship Id="rId2" Type="http://schemas.openxmlformats.org/officeDocument/2006/relationships/audio" Target="file:///C:\12%20Track%2012(1).mp3" TargetMode="External"/><Relationship Id="rId1" Type="http://schemas.openxmlformats.org/officeDocument/2006/relationships/audio" Target="file:///C:\12%20Track%2012.mp3" TargetMode="External"/><Relationship Id="rId6" Type="http://schemas.openxmlformats.org/officeDocument/2006/relationships/audio" Target="file:///C:\12%20Track%2012(5).mp3" TargetMode="External"/><Relationship Id="rId11" Type="http://schemas.openxmlformats.org/officeDocument/2006/relationships/image" Target="../media/image4.jpeg"/><Relationship Id="rId5" Type="http://schemas.openxmlformats.org/officeDocument/2006/relationships/audio" Target="file:///C:\12%20Track%2012(4).mp3" TargetMode="Externa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4" Type="http://schemas.openxmlformats.org/officeDocument/2006/relationships/audio" Target="file:///C:\12%20Track%2012(3).mp3" TargetMode="External"/><Relationship Id="rId9" Type="http://schemas.openxmlformats.org/officeDocument/2006/relationships/audio" Target="file:///C:\12%20Track%2012(8).mp3" TargetMode="Externa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38400" y="609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5" name="Text Box 27"/>
          <p:cNvSpPr txBox="1">
            <a:spLocks noChangeArrowheads="1"/>
          </p:cNvSpPr>
          <p:nvPr/>
        </p:nvSpPr>
        <p:spPr bwMode="auto">
          <a:xfrm>
            <a:off x="0" y="-76200"/>
            <a:ext cx="9144000" cy="7046913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1981200" y="2971800"/>
            <a:ext cx="5257800" cy="51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5A</a:t>
            </a:r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8" name="Text Box 31"/>
          <p:cNvSpPr txBox="1">
            <a:spLocks noChangeArrowheads="1"/>
          </p:cNvSpPr>
          <p:nvPr/>
        </p:nvSpPr>
        <p:spPr bwMode="auto">
          <a:xfrm>
            <a:off x="2286000" y="3733800"/>
            <a:ext cx="495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9" name="WordArt 32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096000" cy="3581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WELCOME TO OUR CLASS </a:t>
            </a:r>
          </a:p>
        </p:txBody>
      </p:sp>
      <p:pic>
        <p:nvPicPr>
          <p:cNvPr id="3083" name="Picture 11" descr="859106Barres_petits_noeuds__1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891540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945773Barres_divers__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45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361232"/>
      </p:ext>
    </p:extLst>
  </p:cSld>
  <p:clrMapOvr>
    <a:masterClrMapping/>
  </p:clrMapOvr>
  <p:transition spd="med">
    <p:sndAc>
      <p:stSnd>
        <p:snd r:embed="rId2" name="Chao em co gai Lam hon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93825" y="431800"/>
            <a:ext cx="6172200" cy="28194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6600">
                <a:solidFill>
                  <a:srgbClr val="FF0066"/>
                </a:solidFill>
              </a:rPr>
              <a:t>Thanks for your </a:t>
            </a:r>
            <a:r>
              <a:rPr lang="en-US" altLang="en-US" sz="6600" smtClean="0">
                <a:solidFill>
                  <a:srgbClr val="FF0066"/>
                </a:solidFill>
              </a:rPr>
              <a:t>attendance.</a:t>
            </a:r>
            <a:endParaRPr lang="en-US" altLang="en-US" sz="6600">
              <a:solidFill>
                <a:srgbClr val="FF0066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6600">
                <a:solidFill>
                  <a:srgbClr val="0000FF"/>
                </a:solidFill>
                <a:latin typeface=".VnRevue" pitchFamily="34" charset="0"/>
              </a:rPr>
              <a:t>Good bye!</a:t>
            </a:r>
          </a:p>
        </p:txBody>
      </p:sp>
      <p:pic>
        <p:nvPicPr>
          <p:cNvPr id="20483" name="Picture 9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251200"/>
            <a:ext cx="39433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36525"/>
            <a:ext cx="16017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10540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72088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63683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.sachmem.vn/public/images/TA5T1SHS/U7-L1-1-1-3815e6d85b48fb431b4f679fd04a8f8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733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s://s.sachmem.vn/public/images/TA5T1SHS/U7-L1-1-2-8df360a56333bd1b5c1c15d48ffef04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10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s://s.sachmem.vn/public/images/TA5T1SHS/U7-L1-1-3-e1a5efc828ba42169f28893572e332c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572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s.sachmem.vn/public/images/TA5T1SHS/U7-L1-1-4-ac1e46ac54a0fb86ea0de813ec0ffb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9512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171700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67400" y="3733800"/>
            <a:ext cx="3487738" cy="476250"/>
          </a:xfrm>
          <a:prstGeom prst="wedgeRoundRectCallout">
            <a:avLst>
              <a:gd name="adj1" fmla="val -46421"/>
              <a:gd name="adj2" fmla="val 84500"/>
              <a:gd name="adj3" fmla="val 16667"/>
            </a:avLst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learn vocabulary?</a:t>
            </a:r>
            <a:endParaRPr lang="en-US" sz="2000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066800" y="3886200"/>
            <a:ext cx="3867150" cy="1600200"/>
            <a:chOff x="1381586" y="2424739"/>
            <a:chExt cx="5991725" cy="1931443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1381586" y="2424739"/>
              <a:ext cx="5991725" cy="440706"/>
            </a:xfrm>
            <a:prstGeom prst="wedgeRoundRectCallout">
              <a:avLst>
                <a:gd name="adj1" fmla="val -49643"/>
                <a:gd name="adj2" fmla="val 101096"/>
                <a:gd name="adj3" fmla="val 16667"/>
              </a:avLst>
            </a:prstGeom>
            <a:solidFill>
              <a:srgbClr val="2C3C43"/>
            </a:solidFill>
            <a:ln w="19050" cap="rnd" cmpd="sng" algn="ctr">
              <a:solidFill>
                <a:srgbClr val="90C22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do you practise reading?</a:t>
              </a:r>
              <a:endParaRPr lang="en-US" sz="2000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56" name="Straight Connector 17"/>
            <p:cNvCxnSpPr>
              <a:cxnSpLocks noChangeShapeType="1"/>
            </p:cNvCxnSpPr>
            <p:nvPr/>
          </p:nvCxnSpPr>
          <p:spPr bwMode="auto">
            <a:xfrm>
              <a:off x="4544583" y="4356182"/>
              <a:ext cx="1349488" cy="0"/>
            </a:xfrm>
            <a:prstGeom prst="line">
              <a:avLst/>
            </a:prstGeom>
            <a:noFill/>
            <a:ln w="12700" cap="rnd" algn="ctr">
              <a:solidFill>
                <a:srgbClr val="90C2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838200" y="2909888"/>
            <a:ext cx="3208338" cy="360362"/>
          </a:xfrm>
          <a:prstGeom prst="wedgeRectCallout">
            <a:avLst>
              <a:gd name="adj1" fmla="val 46972"/>
              <a:gd name="adj2" fmla="val -105102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have it four times a week. 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0" name="AutoShape 23"/>
          <p:cNvSpPr>
            <a:spLocks noChangeArrowheads="1"/>
          </p:cNvSpPr>
          <p:nvPr/>
        </p:nvSpPr>
        <p:spPr bwMode="auto">
          <a:xfrm>
            <a:off x="5567363" y="6083300"/>
            <a:ext cx="3597275" cy="744538"/>
          </a:xfrm>
          <a:prstGeom prst="wedgeRectCallout">
            <a:avLst>
              <a:gd name="adj1" fmla="val 15690"/>
              <a:gd name="adj2" fmla="val -116375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write new words in my notebook and read them aloud.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609600" y="1447800"/>
            <a:ext cx="2895600" cy="685800"/>
          </a:xfrm>
          <a:prstGeom prst="wedgeRectCallout">
            <a:avLst>
              <a:gd name="adj1" fmla="val -2958"/>
              <a:gd name="adj2" fmla="val 9305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often do you have English, Mai</a:t>
            </a: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  <a:endParaRPr lang="vi-VN" sz="20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2" name="AutoShape 16"/>
          <p:cNvSpPr>
            <a:spLocks noChangeArrowheads="1"/>
          </p:cNvSpPr>
          <p:nvPr/>
        </p:nvSpPr>
        <p:spPr bwMode="auto">
          <a:xfrm>
            <a:off x="4953000" y="1295400"/>
            <a:ext cx="3273425" cy="360363"/>
          </a:xfrm>
          <a:prstGeom prst="wedgeRectCallout">
            <a:avLst>
              <a:gd name="adj1" fmla="val -2458"/>
              <a:gd name="adj2" fmla="val 141912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Do you have English today?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3" name="AutoShape 23"/>
          <p:cNvSpPr>
            <a:spLocks noChangeArrowheads="1"/>
          </p:cNvSpPr>
          <p:nvPr/>
        </p:nvSpPr>
        <p:spPr bwMode="auto">
          <a:xfrm>
            <a:off x="1828800" y="5846763"/>
            <a:ext cx="3257550" cy="400050"/>
          </a:xfrm>
          <a:prstGeom prst="wedgeRectCallout">
            <a:avLst>
              <a:gd name="adj1" fmla="val 9653"/>
              <a:gd name="adj2" fmla="val -138519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read English comic books.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4" name="AutoShape 11"/>
          <p:cNvSpPr>
            <a:spLocks noChangeArrowheads="1"/>
          </p:cNvSpPr>
          <p:nvPr/>
        </p:nvSpPr>
        <p:spPr bwMode="auto">
          <a:xfrm>
            <a:off x="5715000" y="3276600"/>
            <a:ext cx="1851025" cy="360363"/>
          </a:xfrm>
          <a:prstGeom prst="wedgeRectCallout">
            <a:avLst>
              <a:gd name="adj1" fmla="val 49130"/>
              <a:gd name="adj2" fmla="val -162773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Yes, I do. 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19200" y="381000"/>
            <a:ext cx="664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Unit 7.How do you learn english?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Lesson 1 (1-2-3)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04800" y="990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1. Look, listen and repeat</a:t>
            </a:r>
          </a:p>
        </p:txBody>
      </p:sp>
      <p:pic>
        <p:nvPicPr>
          <p:cNvPr id="10261" name="12 Track 1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12 Track 12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12 Track 12(2)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12 Track 12(3)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5" name="12 Track 12(4)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12 Track 12(5)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12 Track 12(6).mp3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12 Track 12(7)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9" name="12 Track 12(8).mp3">
            <a:hlinkClick r:id="" action="ppaction://media"/>
          </p:cNvPr>
          <p:cNvPicPr>
            <a:picLocks noRot="1" noChangeAspect="1" noChangeArrowheads="1"/>
          </p:cNvPicPr>
          <p:nvPr>
            <a:audioFile r:link="rId9"/>
          </p:nvPr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990600" y="33528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5334000" y="32766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38200" y="60960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5181600" y="61722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23991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5" fill="hold"/>
                                        <p:tgtEl>
                                          <p:spTgt spid="10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8" fill="hold"/>
                                        <p:tgtEl>
                                          <p:spTgt spid="10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42" fill="hold"/>
                                        <p:tgtEl>
                                          <p:spTgt spid="10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73" fill="hold"/>
                                        <p:tgtEl>
                                          <p:spTgt spid="10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66" fill="hold"/>
                                        <p:tgtEl>
                                          <p:spTgt spid="10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38" fill="hold"/>
                                        <p:tgtEl>
                                          <p:spTgt spid="10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93" fill="hold"/>
                                        <p:tgtEl>
                                          <p:spTgt spid="10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12" fill="hold"/>
                                        <p:tgtEl>
                                          <p:spTgt spid="10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214" fill="hold"/>
                                        <p:tgtEl>
                                          <p:spTgt spid="10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762000" y="3048000"/>
            <a:ext cx="6934200" cy="647700"/>
          </a:xfrm>
          <a:prstGeom prst="wedgeRectCallout">
            <a:avLst>
              <a:gd name="adj1" fmla="val -44708"/>
              <a:gd name="adj2" fmla="val 968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2362200" y="4038600"/>
            <a:ext cx="6019800" cy="647700"/>
          </a:xfrm>
          <a:prstGeom prst="wedgeRectCallout">
            <a:avLst>
              <a:gd name="adj1" fmla="val 36208"/>
              <a:gd name="adj2" fmla="val 980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______________________.</a:t>
            </a:r>
            <a:endParaRPr lang="vi-VN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12192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Sentence pattern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81000" y="1752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Ask and answer questions about how someone learns English.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3886200" y="30480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 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590800" y="4038600"/>
            <a:ext cx="407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read English comic books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90800" y="228600"/>
            <a:ext cx="502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Unit 7. How do you learn english?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Lesson 1 (1-2-3)</a:t>
            </a:r>
          </a:p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581400" y="99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2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/>
      <p:bldP spid="1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ttps://s.sachmem.vn/public/images/TA5T1SHS/U7-L1-2-1-d3756948bacb7661a16048f370a93a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3" descr="https://s.sachmem.vn/public/images/TA5T1SHS/U7-L1-2-2-f1e6969f56eaeaabac85cfaa63258a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https://s.sachmem.vn/public/images/TA5T1SHS/U7-L1-2-3-718bda11f55724ea91a31b30bd735d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895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https://s.sachmem.vn/public/images/TA5T1SHS/U7-L1-2-4-77f067514ca4dcad83b996168c042cc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409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25"/>
          <p:cNvSpPr>
            <a:spLocks noChangeArrowheads="1"/>
          </p:cNvSpPr>
          <p:nvPr/>
        </p:nvSpPr>
        <p:spPr bwMode="auto">
          <a:xfrm>
            <a:off x="152400" y="1219200"/>
            <a:ext cx="3003550" cy="685800"/>
          </a:xfrm>
          <a:prstGeom prst="wedgeRectCallout">
            <a:avLst>
              <a:gd name="adj1" fmla="val -5495"/>
              <a:gd name="adj2" fmla="val 9722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__________________?</a:t>
            </a:r>
            <a:endParaRPr lang="vi-VN" sz="20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3581400" y="1295400"/>
            <a:ext cx="2601913" cy="533400"/>
          </a:xfrm>
          <a:prstGeom prst="wedgeRectCallout">
            <a:avLst>
              <a:gd name="adj1" fmla="val -44935"/>
              <a:gd name="adj2" fmla="val 233931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_________________.</a:t>
            </a:r>
            <a:endParaRPr lang="vi-VN" sz="20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4" name="Text Box 34"/>
          <p:cNvSpPr txBox="1">
            <a:spLocks noChangeArrowheads="1"/>
          </p:cNvSpPr>
          <p:nvPr/>
        </p:nvSpPr>
        <p:spPr bwMode="auto">
          <a:xfrm>
            <a:off x="762000" y="3657600"/>
            <a:ext cx="3963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a. speak English/ speak English every day</a:t>
            </a:r>
          </a:p>
        </p:txBody>
      </p:sp>
      <p:sp>
        <p:nvSpPr>
          <p:cNvPr id="14345" name="Text Box 34"/>
          <p:cNvSpPr txBox="1">
            <a:spLocks noChangeArrowheads="1"/>
          </p:cNvSpPr>
          <p:nvPr/>
        </p:nvSpPr>
        <p:spPr bwMode="auto">
          <a:xfrm>
            <a:off x="4953000" y="3657600"/>
            <a:ext cx="3963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b. listen to English/ watch English cartoons on TV</a:t>
            </a:r>
          </a:p>
        </p:txBody>
      </p:sp>
      <p:sp>
        <p:nvSpPr>
          <p:cNvPr id="14346" name="Text Box 34"/>
          <p:cNvSpPr txBox="1">
            <a:spLocks noChangeArrowheads="1"/>
          </p:cNvSpPr>
          <p:nvPr/>
        </p:nvSpPr>
        <p:spPr bwMode="auto">
          <a:xfrm>
            <a:off x="703263" y="6092825"/>
            <a:ext cx="3963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c. write English/                       write emails to my friends</a:t>
            </a:r>
          </a:p>
        </p:txBody>
      </p:sp>
      <p:sp>
        <p:nvSpPr>
          <p:cNvPr id="14347" name="Text Box 34"/>
          <p:cNvSpPr txBox="1">
            <a:spLocks noChangeArrowheads="1"/>
          </p:cNvSpPr>
          <p:nvPr/>
        </p:nvSpPr>
        <p:spPr bwMode="auto">
          <a:xfrm>
            <a:off x="4764088" y="6043613"/>
            <a:ext cx="3963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d. read English/                              read short stories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133600" y="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Unit 7. How do you learn english?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Lesson 1 (1-2-3)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4572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1. Look, listen and repeat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0" y="762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2. Point and say</a:t>
            </a:r>
          </a:p>
        </p:txBody>
      </p:sp>
    </p:spTree>
    <p:extLst>
      <p:ext uri="{BB962C8B-B14F-4D97-AF65-F5344CB8AC3E}">
        <p14:creationId xmlns="" xmlns:p14="http://schemas.microsoft.com/office/powerpoint/2010/main" val="2610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s://s.sachmem.vn/public/images/TA5T1SHS/U7-L1-2-1-d3756948bacb7661a16048f370a93a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755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28600" y="990600"/>
            <a:ext cx="4419600" cy="1066800"/>
          </a:xfrm>
          <a:prstGeom prst="wedgeRectCallout">
            <a:avLst>
              <a:gd name="adj1" fmla="val -11926"/>
              <a:gd name="adj2" fmla="val 11160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__________________?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953000" y="1219200"/>
            <a:ext cx="4038600" cy="838200"/>
          </a:xfrm>
          <a:prstGeom prst="wedgeRectCallout">
            <a:avLst>
              <a:gd name="adj1" fmla="val 2319"/>
              <a:gd name="adj2" fmla="val -17991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_______________.</a:t>
            </a:r>
            <a:endParaRPr lang="vi-VN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1371600" y="6019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733800" y="6019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speak English every day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609600" y="14478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295900" y="1219200"/>
            <a:ext cx="384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speak English every day</a:t>
            </a:r>
          </a:p>
        </p:txBody>
      </p:sp>
    </p:spTree>
    <p:extLst>
      <p:ext uri="{BB962C8B-B14F-4D97-AF65-F5344CB8AC3E}">
        <p14:creationId xmlns="" xmlns:p14="http://schemas.microsoft.com/office/powerpoint/2010/main" val="2458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28600" y="685800"/>
            <a:ext cx="3657600" cy="1066800"/>
          </a:xfrm>
          <a:prstGeom prst="wedgeRectCallout">
            <a:avLst>
              <a:gd name="adj1" fmla="val -43968"/>
              <a:gd name="adj2" fmla="val -654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__________________?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114800" y="1143000"/>
            <a:ext cx="5029200" cy="879475"/>
          </a:xfrm>
          <a:prstGeom prst="wedgeRectCallout">
            <a:avLst>
              <a:gd name="adj1" fmla="val 35574"/>
              <a:gd name="adj2" fmla="val 103611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     ____________________.</a:t>
            </a:r>
            <a:endParaRPr lang="vi-VN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438400" y="54864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to English/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362200" y="591185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watch English cartoons on TV</a:t>
            </a:r>
          </a:p>
        </p:txBody>
      </p:sp>
      <p:pic>
        <p:nvPicPr>
          <p:cNvPr id="7" name="Picture 13" descr="https://s.sachmem.vn/public/images/TA5T1SHS/U7-L1-2-2-f1e6969f56eaeaabac85cfaa63258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6771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0" y="11430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to English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495800" y="1143000"/>
            <a:ext cx="381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watch English cartoons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on TV</a:t>
            </a:r>
          </a:p>
        </p:txBody>
      </p:sp>
    </p:spTree>
    <p:extLst>
      <p:ext uri="{BB962C8B-B14F-4D97-AF65-F5344CB8AC3E}">
        <p14:creationId xmlns="" xmlns:p14="http://schemas.microsoft.com/office/powerpoint/2010/main" val="8316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228600" y="1066800"/>
            <a:ext cx="3622675" cy="1066800"/>
          </a:xfrm>
          <a:prstGeom prst="wedgeRectCallout">
            <a:avLst>
              <a:gd name="adj1" fmla="val -44375"/>
              <a:gd name="adj2" fmla="val 77903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__________________?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267200" y="1295400"/>
            <a:ext cx="4876800" cy="803275"/>
          </a:xfrm>
          <a:prstGeom prst="wedgeRectCallout">
            <a:avLst>
              <a:gd name="adj1" fmla="val 44597"/>
              <a:gd name="adj2" fmla="val -38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 ______________________.</a:t>
            </a:r>
            <a:endParaRPr lang="vi-VN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819400" y="56388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English/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209800" y="6019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write emails to my friends</a:t>
            </a:r>
          </a:p>
        </p:txBody>
      </p:sp>
      <p:pic>
        <p:nvPicPr>
          <p:cNvPr id="7" name="Picture 14" descr="https://s.sachmem.vn/public/images/TA5T1SHS/U7-L1-2-3-718bda11f55724ea91a31b30bd735d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62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33400" y="15240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writ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267200" y="12954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write emails to my friends</a:t>
            </a:r>
          </a:p>
        </p:txBody>
      </p:sp>
    </p:spTree>
    <p:extLst>
      <p:ext uri="{BB962C8B-B14F-4D97-AF65-F5344CB8AC3E}">
        <p14:creationId xmlns="" xmlns:p14="http://schemas.microsoft.com/office/powerpoint/2010/main" val="7918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0" y="1295400"/>
            <a:ext cx="4419600" cy="1066800"/>
          </a:xfrm>
          <a:prstGeom prst="wedgeRectCallout">
            <a:avLst>
              <a:gd name="adj1" fmla="val -45630"/>
              <a:gd name="adj2" fmla="val 8309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do you practise __________________?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5105400" y="1447800"/>
            <a:ext cx="3200400" cy="838200"/>
          </a:xfrm>
          <a:prstGeom prst="wedgeRectCallout">
            <a:avLst>
              <a:gd name="adj1" fmla="val 52657"/>
              <a:gd name="adj2" fmla="val 101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_______________.</a:t>
            </a:r>
            <a:endParaRPr lang="vi-VN" sz="280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895600" y="57150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 /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133600" y="61722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read short stories</a:t>
            </a:r>
          </a:p>
        </p:txBody>
      </p:sp>
      <p:pic>
        <p:nvPicPr>
          <p:cNvPr id="8" name="Picture 15" descr="https://s.sachmem.vn/public/images/TA5T1SHS/U7-L1-2-4-77f067514ca4dcad83b996168c042c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04800" y="1752600"/>
            <a:ext cx="2992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English 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334000" y="1447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read short stories</a:t>
            </a:r>
          </a:p>
        </p:txBody>
      </p:sp>
    </p:spTree>
    <p:extLst>
      <p:ext uri="{BB962C8B-B14F-4D97-AF65-F5344CB8AC3E}">
        <p14:creationId xmlns="" xmlns:p14="http://schemas.microsoft.com/office/powerpoint/2010/main" val="25770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0" y="1752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Ask and answer questions about how you learn English.</a:t>
            </a:r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33400" y="2362200"/>
            <a:ext cx="5181600" cy="533400"/>
          </a:xfrm>
          <a:prstGeom prst="wedgeRectCallout">
            <a:avLst>
              <a:gd name="adj1" fmla="val -8333"/>
              <a:gd name="adj2" fmla="val 15119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How often do you have English?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3657600" y="2971800"/>
            <a:ext cx="5486400" cy="533400"/>
          </a:xfrm>
          <a:prstGeom prst="wedgeRectCallout">
            <a:avLst>
              <a:gd name="adj1" fmla="val 42153"/>
              <a:gd name="adj2" fmla="val 112968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 have English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four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times a week.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57200" y="3657600"/>
            <a:ext cx="4927600" cy="457200"/>
          </a:xfrm>
          <a:prstGeom prst="wedgeRectCallout">
            <a:avLst>
              <a:gd name="adj1" fmla="val -40866"/>
              <a:gd name="adj2" fmla="val 104241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Do you have English today?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2514600" y="4191000"/>
            <a:ext cx="1676400" cy="457200"/>
          </a:xfrm>
          <a:prstGeom prst="wedgeRectCallout">
            <a:avLst>
              <a:gd name="adj1" fmla="val 48389"/>
              <a:gd name="adj2" fmla="val 108681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Yes, I do.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09600" y="4876800"/>
            <a:ext cx="5943600" cy="914400"/>
          </a:xfrm>
          <a:prstGeom prst="wedgeRoundRectCallout">
            <a:avLst>
              <a:gd name="adj1" fmla="val -46819"/>
              <a:gd name="adj2" fmla="val 72917"/>
              <a:gd name="adj3" fmla="val 16667"/>
            </a:avLst>
          </a:prstGeom>
          <a:solidFill>
            <a:srgbClr val="2C3C43"/>
          </a:solidFill>
          <a:ln w="19050" cap="rnd" algn="ctr">
            <a:solidFill>
              <a:srgbClr val="688E1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practise </a:t>
            </a:r>
            <a:r>
              <a:rPr lang="en-US" sz="2800" u="sng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English</a:t>
            </a:r>
            <a:r>
              <a:rPr lang="en-US" sz="2000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495800" y="5791200"/>
            <a:ext cx="4343400" cy="831850"/>
          </a:xfrm>
          <a:prstGeom prst="wedgeRoundRectCallout">
            <a:avLst>
              <a:gd name="adj1" fmla="val -2009"/>
              <a:gd name="adj2" fmla="val 55153"/>
              <a:gd name="adj3" fmla="val 16667"/>
            </a:avLst>
          </a:prstGeom>
          <a:solidFill>
            <a:srgbClr val="2C3C43"/>
          </a:solidFill>
          <a:ln w="19050" cap="rnd" algn="ctr">
            <a:solidFill>
              <a:srgbClr val="688E1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listen to </a:t>
            </a:r>
            <a:r>
              <a:rPr lang="en-US" sz="2800" u="sng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songs</a:t>
            </a:r>
            <a:r>
              <a:rPr lang="en-US" sz="2800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19200" y="228600"/>
            <a:ext cx="664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Unit 7.How do you learn english?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Lesson 1 (1-2-3)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0" y="8382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1. Look, listen and repeat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0" y="1143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2. Point and say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1524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3. Let’s talk</a:t>
            </a:r>
          </a:p>
        </p:txBody>
      </p:sp>
    </p:spTree>
    <p:extLst>
      <p:ext uri="{BB962C8B-B14F-4D97-AF65-F5344CB8AC3E}">
        <p14:creationId xmlns="" xmlns:p14="http://schemas.microsoft.com/office/powerpoint/2010/main" val="2868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373</Words>
  <Application>Microsoft Office PowerPoint</Application>
  <PresentationFormat>On-screen Show (4:3)</PresentationFormat>
  <Paragraphs>89</Paragraphs>
  <Slides>10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TGS</dc:creator>
  <cp:lastModifiedBy>Microsoft</cp:lastModifiedBy>
  <cp:revision>7</cp:revision>
  <dcterms:created xsi:type="dcterms:W3CDTF">2018-11-28T08:51:31Z</dcterms:created>
  <dcterms:modified xsi:type="dcterms:W3CDTF">2019-05-17T03:33:17Z</dcterms:modified>
</cp:coreProperties>
</file>