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218C-C31E-479B-9B23-156E6CA33663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B7FC-25D0-4164-9501-73FBDC2A1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NAM HOC 17 YT\GIAO AN\GIAO AN DU GIO\TUAN 8\20140902-0244-thien-an-mon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vietnamtourism.gov.vn/images/2015/congtro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M HOC 17 YT\GIAO AN\GIAO AN DU GIO\TUAN 8\đèo mã pì lè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24400" cy="3276600"/>
          </a:xfrm>
          <a:prstGeom prst="rect">
            <a:avLst/>
          </a:prstGeom>
          <a:noFill/>
        </p:spPr>
      </p:pic>
      <p:pic>
        <p:nvPicPr>
          <p:cNvPr id="5" name="Picture 13" descr="thac r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NAM HOC 17 YT\GIAO AN\GIAO AN DU GIO\TUAN 8\Nhung-thac-nuoc-dep-noi-tieng-nhat-Viet-Nam-ivivu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876800" cy="3581400"/>
          </a:xfrm>
          <a:prstGeom prst="rect">
            <a:avLst/>
          </a:prstGeom>
          <a:noFill/>
        </p:spPr>
      </p:pic>
      <p:pic>
        <p:nvPicPr>
          <p:cNvPr id="2052" name="Picture 4" descr="D:\NAM HOC 17 YT\GIAO AN\GIAO AN DU GIO\TUAN 8\Phan-Si-Pang-Sap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M HOC 17 YT\GIAO AN\GIAO AN DU GIO\TUAN 8\S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200400"/>
          </a:xfrm>
          <a:prstGeom prst="rect">
            <a:avLst/>
          </a:prstGeom>
          <a:noFill/>
        </p:spPr>
      </p:pic>
      <p:pic>
        <p:nvPicPr>
          <p:cNvPr id="3075" name="Picture 3" descr="D:\NAM HOC 17 YT\GIAO AN\GIAO AN DU GIO\TUAN 8\sapa-terraced-fileds-vietnam-visa-on-arri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352800"/>
          </a:xfrm>
          <a:prstGeom prst="rect">
            <a:avLst/>
          </a:prstGeom>
          <a:noFill/>
        </p:spPr>
      </p:pic>
      <p:pic>
        <p:nvPicPr>
          <p:cNvPr id="3076" name="Picture 4" descr="D:\NAM HOC 17 YT\GIAO AN\GIAO AN DU GIO\TUAN 8\39_1461039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3077" name="Picture 5" descr="D:\NAM HOC 17 YT\GIAO AN\GIAO AN DU GIO\TUAN 8\dt2692010837ruong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124200"/>
            <a:ext cx="4495800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</cp:revision>
  <dcterms:created xsi:type="dcterms:W3CDTF">2017-10-15T10:07:23Z</dcterms:created>
  <dcterms:modified xsi:type="dcterms:W3CDTF">2017-10-24T03:40:44Z</dcterms:modified>
</cp:coreProperties>
</file>