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1" r:id="rId5"/>
    <p:sldId id="262" r:id="rId6"/>
    <p:sldId id="263" r:id="rId7"/>
    <p:sldId id="274" r:id="rId8"/>
    <p:sldId id="264" r:id="rId9"/>
    <p:sldId id="266" r:id="rId10"/>
    <p:sldId id="267" r:id="rId11"/>
    <p:sldId id="271" r:id="rId12"/>
    <p:sldId id="272" r:id="rId13"/>
    <p:sldId id="273" r:id="rId14"/>
  </p:sldIdLst>
  <p:sldSz cx="12192000" cy="6858000"/>
  <p:notesSz cx="6858000" cy="9144000"/>
  <p:custDataLst>
    <p:tags r:id="rId15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28" autoAdjust="0"/>
    <p:restoredTop sz="94660"/>
  </p:normalViewPr>
  <p:slideViewPr>
    <p:cSldViewPr snapToGrid="0">
      <p:cViewPr varScale="1">
        <p:scale>
          <a:sx n="68" d="100"/>
          <a:sy n="68" d="100"/>
        </p:scale>
        <p:origin x="108" y="4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69D44-E900-44F5-A6D7-55899D625701}" type="datetimeFigureOut">
              <a:rPr lang="en-US" smtClean="0"/>
              <a:t>10/23/2018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E2BEB6-81A8-44A4-B806-DD3984DED9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75621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69D44-E900-44F5-A6D7-55899D625701}" type="datetimeFigureOut">
              <a:rPr lang="en-US" smtClean="0"/>
              <a:t>10/23/2018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E2BEB6-81A8-44A4-B806-DD3984DED9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1668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69D44-E900-44F5-A6D7-55899D625701}" type="datetimeFigureOut">
              <a:rPr lang="en-US" smtClean="0"/>
              <a:t>10/23/2018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E2BEB6-81A8-44A4-B806-DD3984DED9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77737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69D44-E900-44F5-A6D7-55899D625701}" type="datetimeFigureOut">
              <a:rPr lang="en-US" smtClean="0"/>
              <a:t>10/23/2018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E2BEB6-81A8-44A4-B806-DD3984DED9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1484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69D44-E900-44F5-A6D7-55899D625701}" type="datetimeFigureOut">
              <a:rPr lang="en-US" smtClean="0"/>
              <a:t>10/23/2018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E2BEB6-81A8-44A4-B806-DD3984DED9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51472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69D44-E900-44F5-A6D7-55899D625701}" type="datetimeFigureOut">
              <a:rPr lang="en-US" smtClean="0"/>
              <a:t>10/23/2018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E2BEB6-81A8-44A4-B806-DD3984DED9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4470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69D44-E900-44F5-A6D7-55899D625701}" type="datetimeFigureOut">
              <a:rPr lang="en-US" smtClean="0"/>
              <a:t>10/23/2018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E2BEB6-81A8-44A4-B806-DD3984DED9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9144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69D44-E900-44F5-A6D7-55899D625701}" type="datetimeFigureOut">
              <a:rPr lang="en-US" smtClean="0"/>
              <a:t>10/23/2018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E2BEB6-81A8-44A4-B806-DD3984DED9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31591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69D44-E900-44F5-A6D7-55899D625701}" type="datetimeFigureOut">
              <a:rPr lang="en-US" smtClean="0"/>
              <a:t>10/23/2018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E2BEB6-81A8-44A4-B806-DD3984DED9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22264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69D44-E900-44F5-A6D7-55899D625701}" type="datetimeFigureOut">
              <a:rPr lang="en-US" smtClean="0"/>
              <a:t>10/23/2018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E2BEB6-81A8-44A4-B806-DD3984DED9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75692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69D44-E900-44F5-A6D7-55899D625701}" type="datetimeFigureOut">
              <a:rPr lang="en-US" smtClean="0"/>
              <a:t>10/23/2018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E2BEB6-81A8-44A4-B806-DD3984DED9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98978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169D44-E900-44F5-A6D7-55899D625701}" type="datetimeFigureOut">
              <a:rPr lang="en-US" smtClean="0"/>
              <a:t>10/23/2018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E2BEB6-81A8-44A4-B806-DD3984DED9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95705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7" Type="http://schemas.openxmlformats.org/officeDocument/2006/relationships/image" Target="../media/image19.jp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g"/><Relationship Id="rId5" Type="http://schemas.openxmlformats.org/officeDocument/2006/relationships/image" Target="../media/image17.jpeg"/><Relationship Id="rId4" Type="http://schemas.openxmlformats.org/officeDocument/2006/relationships/image" Target="../media/image16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81806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5"/>
          <p:cNvSpPr txBox="1">
            <a:spLocks noChangeArrowheads="1"/>
          </p:cNvSpPr>
          <p:nvPr/>
        </p:nvSpPr>
        <p:spPr bwMode="auto">
          <a:xfrm>
            <a:off x="92598" y="605742"/>
            <a:ext cx="11898774" cy="5386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sz="3600" dirty="0">
                <a:latin typeface="Arial" panose="020B0604020202020204" pitchFamily="34" charset="0"/>
              </a:rPr>
              <a:t>      </a:t>
            </a:r>
            <a:r>
              <a:rPr lang="en-US" sz="4300" dirty="0" err="1">
                <a:latin typeface="Arial" panose="020B0604020202020204" pitchFamily="34" charset="0"/>
              </a:rPr>
              <a:t>Loanh</a:t>
            </a:r>
            <a:r>
              <a:rPr lang="en-US" sz="4300" dirty="0">
                <a:latin typeface="Arial" panose="020B0604020202020204" pitchFamily="34" charset="0"/>
              </a:rPr>
              <a:t> </a:t>
            </a:r>
            <a:r>
              <a:rPr lang="en-US" sz="4300" dirty="0" err="1">
                <a:latin typeface="Arial" panose="020B0604020202020204" pitchFamily="34" charset="0"/>
              </a:rPr>
              <a:t>quanh</a:t>
            </a:r>
            <a:r>
              <a:rPr lang="en-US" sz="4300" dirty="0">
                <a:latin typeface="Arial" panose="020B0604020202020204" pitchFamily="34" charset="0"/>
              </a:rPr>
              <a:t> </a:t>
            </a:r>
            <a:r>
              <a:rPr lang="en-US" sz="4300" dirty="0" err="1">
                <a:latin typeface="Arial" panose="020B0604020202020204" pitchFamily="34" charset="0"/>
              </a:rPr>
              <a:t>trong</a:t>
            </a:r>
            <a:r>
              <a:rPr lang="en-US" sz="4300" dirty="0">
                <a:latin typeface="Arial" panose="020B0604020202020204" pitchFamily="34" charset="0"/>
              </a:rPr>
              <a:t> </a:t>
            </a:r>
            <a:r>
              <a:rPr lang="en-US" sz="4300" dirty="0" err="1">
                <a:latin typeface="Arial" panose="020B0604020202020204" pitchFamily="34" charset="0"/>
              </a:rPr>
              <a:t>rừng</a:t>
            </a:r>
            <a:r>
              <a:rPr lang="en-US" sz="4300" dirty="0">
                <a:latin typeface="Arial" panose="020B0604020202020204" pitchFamily="34" charset="0"/>
              </a:rPr>
              <a:t>, </a:t>
            </a:r>
            <a:r>
              <a:rPr lang="en-US" sz="4300" dirty="0" err="1">
                <a:latin typeface="Arial" panose="020B0604020202020204" pitchFamily="34" charset="0"/>
              </a:rPr>
              <a:t>chúng</a:t>
            </a:r>
            <a:r>
              <a:rPr lang="en-US" sz="4300" dirty="0">
                <a:latin typeface="Arial" panose="020B0604020202020204" pitchFamily="34" charset="0"/>
              </a:rPr>
              <a:t> </a:t>
            </a:r>
            <a:r>
              <a:rPr lang="en-US" sz="4300" dirty="0" err="1">
                <a:latin typeface="Arial" panose="020B0604020202020204" pitchFamily="34" charset="0"/>
              </a:rPr>
              <a:t>tôi</a:t>
            </a:r>
            <a:r>
              <a:rPr lang="en-US" sz="4300" dirty="0">
                <a:latin typeface="Arial" panose="020B0604020202020204" pitchFamily="34" charset="0"/>
              </a:rPr>
              <a:t> </a:t>
            </a:r>
            <a:r>
              <a:rPr lang="en-US" sz="4300" dirty="0" err="1">
                <a:latin typeface="Arial" panose="020B0604020202020204" pitchFamily="34" charset="0"/>
              </a:rPr>
              <a:t>đi</a:t>
            </a:r>
            <a:r>
              <a:rPr lang="en-US" sz="4300" dirty="0">
                <a:latin typeface="Arial" panose="020B0604020202020204" pitchFamily="34" charset="0"/>
              </a:rPr>
              <a:t> </a:t>
            </a:r>
            <a:r>
              <a:rPr lang="en-US" sz="4300" dirty="0" err="1">
                <a:latin typeface="Arial" panose="020B0604020202020204" pitchFamily="34" charset="0"/>
              </a:rPr>
              <a:t>vào</a:t>
            </a:r>
            <a:r>
              <a:rPr lang="en-US" sz="4300" dirty="0">
                <a:latin typeface="Arial" panose="020B0604020202020204" pitchFamily="34" charset="0"/>
              </a:rPr>
              <a:t> </a:t>
            </a:r>
            <a:r>
              <a:rPr lang="en-US" sz="4300" dirty="0" err="1">
                <a:latin typeface="Arial" panose="020B0604020202020204" pitchFamily="34" charset="0"/>
              </a:rPr>
              <a:t>một</a:t>
            </a:r>
            <a:r>
              <a:rPr lang="en-US" sz="4300" dirty="0">
                <a:latin typeface="Arial" panose="020B0604020202020204" pitchFamily="34" charset="0"/>
              </a:rPr>
              <a:t> </a:t>
            </a:r>
            <a:r>
              <a:rPr lang="en-US" sz="4300" dirty="0" err="1">
                <a:latin typeface="Arial" panose="020B0604020202020204" pitchFamily="34" charset="0"/>
              </a:rPr>
              <a:t>lối</a:t>
            </a:r>
            <a:r>
              <a:rPr lang="en-US" sz="4300" dirty="0">
                <a:latin typeface="Arial" panose="020B0604020202020204" pitchFamily="34" charset="0"/>
              </a:rPr>
              <a:t> </a:t>
            </a:r>
            <a:r>
              <a:rPr lang="en-US" sz="4300" dirty="0" err="1">
                <a:latin typeface="Arial" panose="020B0604020202020204" pitchFamily="34" charset="0"/>
              </a:rPr>
              <a:t>đầy</a:t>
            </a:r>
            <a:r>
              <a:rPr lang="en-US" sz="4300" dirty="0">
                <a:latin typeface="Arial" panose="020B0604020202020204" pitchFamily="34" charset="0"/>
              </a:rPr>
              <a:t> </a:t>
            </a:r>
            <a:r>
              <a:rPr lang="en-US" sz="4300" dirty="0" err="1">
                <a:latin typeface="Arial" panose="020B0604020202020204" pitchFamily="34" charset="0"/>
              </a:rPr>
              <a:t>nấm</a:t>
            </a:r>
            <a:r>
              <a:rPr lang="en-US" sz="4300" dirty="0">
                <a:latin typeface="Arial" panose="020B0604020202020204" pitchFamily="34" charset="0"/>
              </a:rPr>
              <a:t> </a:t>
            </a:r>
            <a:r>
              <a:rPr lang="en-US" sz="4300" dirty="0" err="1">
                <a:latin typeface="Arial" panose="020B0604020202020204" pitchFamily="34" charset="0"/>
              </a:rPr>
              <a:t>dại</a:t>
            </a:r>
            <a:r>
              <a:rPr lang="en-US" sz="4300" dirty="0">
                <a:latin typeface="Arial" panose="020B0604020202020204" pitchFamily="34" charset="0"/>
              </a:rPr>
              <a:t>, </a:t>
            </a:r>
            <a:r>
              <a:rPr lang="en-US" sz="4300" dirty="0" err="1">
                <a:latin typeface="Arial" panose="020B0604020202020204" pitchFamily="34" charset="0"/>
              </a:rPr>
              <a:t>một</a:t>
            </a:r>
            <a:r>
              <a:rPr lang="en-US" sz="4300" dirty="0">
                <a:latin typeface="Arial" panose="020B0604020202020204" pitchFamily="34" charset="0"/>
              </a:rPr>
              <a:t> </a:t>
            </a:r>
            <a:r>
              <a:rPr lang="en-US" sz="4300" dirty="0" err="1">
                <a:latin typeface="Arial" panose="020B0604020202020204" pitchFamily="34" charset="0"/>
              </a:rPr>
              <a:t>thành</a:t>
            </a:r>
            <a:r>
              <a:rPr lang="en-US" sz="4300" dirty="0">
                <a:latin typeface="Arial" panose="020B0604020202020204" pitchFamily="34" charset="0"/>
              </a:rPr>
              <a:t> </a:t>
            </a:r>
            <a:r>
              <a:rPr lang="en-US" sz="4300" dirty="0" err="1">
                <a:latin typeface="Arial" panose="020B0604020202020204" pitchFamily="34" charset="0"/>
              </a:rPr>
              <a:t>phô</a:t>
            </a:r>
            <a:r>
              <a:rPr lang="en-US" sz="4300" dirty="0">
                <a:latin typeface="Arial" panose="020B0604020202020204" pitchFamily="34" charset="0"/>
              </a:rPr>
              <a:t>́ </a:t>
            </a:r>
            <a:r>
              <a:rPr lang="en-US" sz="4300" dirty="0" err="1">
                <a:latin typeface="Arial" panose="020B0604020202020204" pitchFamily="34" charset="0"/>
              </a:rPr>
              <a:t>nấm</a:t>
            </a:r>
            <a:r>
              <a:rPr lang="en-US" sz="4300" dirty="0">
                <a:latin typeface="Arial" panose="020B0604020202020204" pitchFamily="34" charset="0"/>
              </a:rPr>
              <a:t> </a:t>
            </a:r>
            <a:r>
              <a:rPr lang="en-US" sz="4300" dirty="0" err="1">
                <a:latin typeface="Arial" panose="020B0604020202020204" pitchFamily="34" charset="0"/>
              </a:rPr>
              <a:t>lúp</a:t>
            </a:r>
            <a:r>
              <a:rPr lang="en-US" sz="4300" dirty="0">
                <a:latin typeface="Arial" panose="020B0604020202020204" pitchFamily="34" charset="0"/>
              </a:rPr>
              <a:t> </a:t>
            </a:r>
            <a:r>
              <a:rPr lang="en-US" sz="4300" dirty="0" err="1">
                <a:latin typeface="Arial" panose="020B0604020202020204" pitchFamily="34" charset="0"/>
              </a:rPr>
              <a:t>xúp</a:t>
            </a:r>
            <a:r>
              <a:rPr lang="en-US" sz="4300" dirty="0">
                <a:latin typeface="Arial" panose="020B0604020202020204" pitchFamily="34" charset="0"/>
              </a:rPr>
              <a:t> </a:t>
            </a:r>
            <a:r>
              <a:rPr lang="en-US" sz="4300" dirty="0" err="1">
                <a:latin typeface="Arial" panose="020B0604020202020204" pitchFamily="34" charset="0"/>
              </a:rPr>
              <a:t>dưới</a:t>
            </a:r>
            <a:r>
              <a:rPr lang="en-US" sz="4300" dirty="0">
                <a:latin typeface="Arial" panose="020B0604020202020204" pitchFamily="34" charset="0"/>
              </a:rPr>
              <a:t> </a:t>
            </a:r>
            <a:r>
              <a:rPr lang="en-US" sz="4300" dirty="0" err="1">
                <a:latin typeface="Arial" panose="020B0604020202020204" pitchFamily="34" charset="0"/>
              </a:rPr>
              <a:t>bóng</a:t>
            </a:r>
            <a:r>
              <a:rPr lang="en-US" sz="4300" dirty="0">
                <a:latin typeface="Arial" panose="020B0604020202020204" pitchFamily="34" charset="0"/>
              </a:rPr>
              <a:t> </a:t>
            </a:r>
            <a:r>
              <a:rPr lang="en-US" sz="4300" dirty="0" err="1">
                <a:latin typeface="Arial" panose="020B0604020202020204" pitchFamily="34" charset="0"/>
              </a:rPr>
              <a:t>cây</a:t>
            </a:r>
            <a:r>
              <a:rPr lang="en-US" sz="4300" dirty="0">
                <a:latin typeface="Arial" panose="020B0604020202020204" pitchFamily="34" charset="0"/>
              </a:rPr>
              <a:t> </a:t>
            </a:r>
            <a:r>
              <a:rPr lang="en-US" sz="4300" dirty="0" err="1">
                <a:latin typeface="Arial" panose="020B0604020202020204" pitchFamily="34" charset="0"/>
              </a:rPr>
              <a:t>thưa</a:t>
            </a:r>
            <a:r>
              <a:rPr lang="en-US" sz="4300" dirty="0">
                <a:latin typeface="Arial" panose="020B0604020202020204" pitchFamily="34" charset="0"/>
              </a:rPr>
              <a:t>. </a:t>
            </a:r>
            <a:r>
              <a:rPr lang="en-US" sz="4300" dirty="0" err="1">
                <a:latin typeface="Arial" panose="020B0604020202020204" pitchFamily="34" charset="0"/>
              </a:rPr>
              <a:t>Những</a:t>
            </a:r>
            <a:r>
              <a:rPr lang="en-US" sz="4300" dirty="0">
                <a:latin typeface="Arial" panose="020B0604020202020204" pitchFamily="34" charset="0"/>
              </a:rPr>
              <a:t> </a:t>
            </a:r>
            <a:r>
              <a:rPr lang="en-US" sz="4300" dirty="0" err="1">
                <a:latin typeface="Arial" panose="020B0604020202020204" pitchFamily="34" charset="0"/>
              </a:rPr>
              <a:t>chiếc</a:t>
            </a:r>
            <a:r>
              <a:rPr lang="en-US" sz="4300" dirty="0">
                <a:latin typeface="Arial" panose="020B0604020202020204" pitchFamily="34" charset="0"/>
              </a:rPr>
              <a:t> </a:t>
            </a:r>
            <a:r>
              <a:rPr lang="en-US" sz="4300" dirty="0" err="1">
                <a:latin typeface="Arial" panose="020B0604020202020204" pitchFamily="34" charset="0"/>
              </a:rPr>
              <a:t>nấm</a:t>
            </a:r>
            <a:r>
              <a:rPr lang="en-US" sz="4300" dirty="0">
                <a:latin typeface="Arial" panose="020B0604020202020204" pitchFamily="34" charset="0"/>
              </a:rPr>
              <a:t> to </a:t>
            </a:r>
            <a:r>
              <a:rPr lang="en-US" sz="4300" dirty="0" err="1">
                <a:latin typeface="Arial" panose="020B0604020202020204" pitchFamily="34" charset="0"/>
              </a:rPr>
              <a:t>bằng</a:t>
            </a:r>
            <a:r>
              <a:rPr lang="en-US" sz="4300" dirty="0">
                <a:latin typeface="Arial" panose="020B0604020202020204" pitchFamily="34" charset="0"/>
              </a:rPr>
              <a:t> </a:t>
            </a:r>
            <a:r>
              <a:rPr lang="en-US" sz="4300" dirty="0" err="1">
                <a:latin typeface="Arial" panose="020B0604020202020204" pitchFamily="34" charset="0"/>
              </a:rPr>
              <a:t>cái</a:t>
            </a:r>
            <a:r>
              <a:rPr lang="en-US" sz="4300" dirty="0">
                <a:latin typeface="Arial" panose="020B0604020202020204" pitchFamily="34" charset="0"/>
              </a:rPr>
              <a:t> </a:t>
            </a:r>
            <a:r>
              <a:rPr lang="en-US" sz="4300" dirty="0" err="1">
                <a:latin typeface="Arial" panose="020B0604020202020204" pitchFamily="34" charset="0"/>
              </a:rPr>
              <a:t>ấm</a:t>
            </a:r>
            <a:r>
              <a:rPr lang="en-US" sz="4300" dirty="0">
                <a:latin typeface="Arial" panose="020B0604020202020204" pitchFamily="34" charset="0"/>
              </a:rPr>
              <a:t> </a:t>
            </a:r>
            <a:r>
              <a:rPr lang="en-US" sz="4300" dirty="0" err="1">
                <a:latin typeface="Arial" panose="020B0604020202020204" pitchFamily="34" charset="0"/>
              </a:rPr>
              <a:t>tích</a:t>
            </a:r>
            <a:r>
              <a:rPr lang="en-US" sz="4300" dirty="0">
                <a:latin typeface="Arial" panose="020B0604020202020204" pitchFamily="34" charset="0"/>
              </a:rPr>
              <a:t> </a:t>
            </a:r>
            <a:r>
              <a:rPr lang="en-US" sz="4300" dirty="0" err="1">
                <a:latin typeface="Arial" panose="020B0604020202020204" pitchFamily="34" charset="0"/>
              </a:rPr>
              <a:t>màu</a:t>
            </a:r>
            <a:r>
              <a:rPr lang="en-US" sz="4300" dirty="0">
                <a:latin typeface="Arial" panose="020B0604020202020204" pitchFamily="34" charset="0"/>
              </a:rPr>
              <a:t> </a:t>
            </a:r>
            <a:r>
              <a:rPr lang="en-US" sz="4300" dirty="0" err="1">
                <a:latin typeface="Arial" panose="020B0604020202020204" pitchFamily="34" charset="0"/>
              </a:rPr>
              <a:t>sặc</a:t>
            </a:r>
            <a:r>
              <a:rPr lang="en-US" sz="4300" dirty="0">
                <a:latin typeface="Arial" panose="020B0604020202020204" pitchFamily="34" charset="0"/>
              </a:rPr>
              <a:t> </a:t>
            </a:r>
            <a:r>
              <a:rPr lang="en-US" sz="4300" dirty="0" err="1">
                <a:latin typeface="Arial" panose="020B0604020202020204" pitchFamily="34" charset="0"/>
              </a:rPr>
              <a:t>sơ</a:t>
            </a:r>
            <a:r>
              <a:rPr lang="en-US" sz="4300" dirty="0">
                <a:latin typeface="Arial" panose="020B0604020202020204" pitchFamily="34" charset="0"/>
              </a:rPr>
              <a:t>̃ </a:t>
            </a:r>
            <a:r>
              <a:rPr lang="en-US" sz="4300" dirty="0" err="1">
                <a:latin typeface="Arial" panose="020B0604020202020204" pitchFamily="34" charset="0"/>
              </a:rPr>
              <a:t>rực</a:t>
            </a:r>
            <a:r>
              <a:rPr lang="en-US" sz="4300" dirty="0">
                <a:latin typeface="Arial" panose="020B0604020202020204" pitchFamily="34" charset="0"/>
              </a:rPr>
              <a:t> </a:t>
            </a:r>
            <a:r>
              <a:rPr lang="en-US" sz="4300" dirty="0" err="1">
                <a:latin typeface="Arial" panose="020B0604020202020204" pitchFamily="34" charset="0"/>
              </a:rPr>
              <a:t>lên</a:t>
            </a:r>
            <a:r>
              <a:rPr lang="en-US" sz="4300" dirty="0">
                <a:latin typeface="Arial" panose="020B0604020202020204" pitchFamily="34" charset="0"/>
              </a:rPr>
              <a:t>. </a:t>
            </a:r>
            <a:r>
              <a:rPr lang="en-US" sz="4300" dirty="0" err="1">
                <a:latin typeface="Arial" panose="020B0604020202020204" pitchFamily="34" charset="0"/>
              </a:rPr>
              <a:t>Mỗi</a:t>
            </a:r>
            <a:r>
              <a:rPr lang="en-US" sz="4300" dirty="0">
                <a:latin typeface="Arial" panose="020B0604020202020204" pitchFamily="34" charset="0"/>
              </a:rPr>
              <a:t> </a:t>
            </a:r>
            <a:r>
              <a:rPr lang="en-US" sz="4300" dirty="0" err="1">
                <a:latin typeface="Arial" panose="020B0604020202020204" pitchFamily="34" charset="0"/>
              </a:rPr>
              <a:t>chiếc</a:t>
            </a:r>
            <a:r>
              <a:rPr lang="en-US" sz="4300" dirty="0">
                <a:latin typeface="Arial" panose="020B0604020202020204" pitchFamily="34" charset="0"/>
              </a:rPr>
              <a:t> </a:t>
            </a:r>
            <a:r>
              <a:rPr lang="en-US" sz="4300" dirty="0" err="1">
                <a:latin typeface="Arial" panose="020B0604020202020204" pitchFamily="34" charset="0"/>
              </a:rPr>
              <a:t>nấm</a:t>
            </a:r>
            <a:r>
              <a:rPr lang="en-US" sz="4300" dirty="0">
                <a:latin typeface="Arial" panose="020B0604020202020204" pitchFamily="34" charset="0"/>
              </a:rPr>
              <a:t> là </a:t>
            </a:r>
            <a:r>
              <a:rPr lang="en-US" sz="4300" dirty="0" err="1">
                <a:latin typeface="Arial" panose="020B0604020202020204" pitchFamily="34" charset="0"/>
              </a:rPr>
              <a:t>một</a:t>
            </a:r>
            <a:r>
              <a:rPr lang="en-US" sz="4300" dirty="0">
                <a:latin typeface="Arial" panose="020B0604020202020204" pitchFamily="34" charset="0"/>
              </a:rPr>
              <a:t> </a:t>
            </a:r>
            <a:r>
              <a:rPr lang="en-US" sz="4300" dirty="0" err="1">
                <a:latin typeface="Arial" panose="020B0604020202020204" pitchFamily="34" charset="0"/>
              </a:rPr>
              <a:t>lâu</a:t>
            </a:r>
            <a:r>
              <a:rPr lang="en-US" sz="4300" dirty="0">
                <a:latin typeface="Arial" panose="020B0604020202020204" pitchFamily="34" charset="0"/>
              </a:rPr>
              <a:t> </a:t>
            </a:r>
            <a:r>
              <a:rPr lang="en-US" sz="4300" dirty="0" err="1">
                <a:latin typeface="Arial" panose="020B0604020202020204" pitchFamily="34" charset="0"/>
              </a:rPr>
              <a:t>đài</a:t>
            </a:r>
            <a:r>
              <a:rPr lang="en-US" sz="4300" dirty="0">
                <a:latin typeface="Arial" panose="020B0604020202020204" pitchFamily="34" charset="0"/>
              </a:rPr>
              <a:t> </a:t>
            </a:r>
            <a:r>
              <a:rPr lang="en-US" sz="4300" dirty="0" err="1">
                <a:latin typeface="Arial" panose="020B0604020202020204" pitchFamily="34" charset="0"/>
              </a:rPr>
              <a:t>kiến</a:t>
            </a:r>
            <a:r>
              <a:rPr lang="en-US" sz="4300" dirty="0">
                <a:latin typeface="Arial" panose="020B0604020202020204" pitchFamily="34" charset="0"/>
              </a:rPr>
              <a:t> </a:t>
            </a:r>
            <a:r>
              <a:rPr lang="en-US" sz="4300" dirty="0" err="1">
                <a:latin typeface="Arial" panose="020B0604020202020204" pitchFamily="34" charset="0"/>
              </a:rPr>
              <a:t>trúc</a:t>
            </a:r>
            <a:r>
              <a:rPr lang="en-US" sz="4300" dirty="0">
                <a:latin typeface="Arial" panose="020B0604020202020204" pitchFamily="34" charset="0"/>
              </a:rPr>
              <a:t> </a:t>
            </a:r>
            <a:r>
              <a:rPr lang="en-US" sz="4300" dirty="0" err="1">
                <a:latin typeface="Arial" panose="020B0604020202020204" pitchFamily="34" charset="0"/>
              </a:rPr>
              <a:t>tân</a:t>
            </a:r>
            <a:r>
              <a:rPr lang="en-US" sz="4300" dirty="0">
                <a:latin typeface="Arial" panose="020B0604020202020204" pitchFamily="34" charset="0"/>
              </a:rPr>
              <a:t> </a:t>
            </a:r>
            <a:r>
              <a:rPr lang="en-US" sz="4300" dirty="0" err="1">
                <a:latin typeface="Arial" panose="020B0604020202020204" pitchFamily="34" charset="0"/>
              </a:rPr>
              <a:t>ki</a:t>
            </a:r>
            <a:r>
              <a:rPr lang="en-US" sz="4300" dirty="0">
                <a:latin typeface="Arial" panose="020B0604020202020204" pitchFamily="34" charset="0"/>
              </a:rPr>
              <a:t>̀. </a:t>
            </a:r>
            <a:r>
              <a:rPr lang="en-US" sz="4300" dirty="0" err="1">
                <a:latin typeface="Arial" panose="020B0604020202020204" pitchFamily="34" charset="0"/>
              </a:rPr>
              <a:t>Tôi</a:t>
            </a:r>
            <a:r>
              <a:rPr lang="en-US" sz="4300" dirty="0">
                <a:latin typeface="Arial" panose="020B0604020202020204" pitchFamily="34" charset="0"/>
              </a:rPr>
              <a:t> có </a:t>
            </a:r>
            <a:r>
              <a:rPr lang="en-US" sz="4300" dirty="0" err="1">
                <a:latin typeface="Arial" panose="020B0604020202020204" pitchFamily="34" charset="0"/>
              </a:rPr>
              <a:t>cảm</a:t>
            </a:r>
            <a:r>
              <a:rPr lang="en-US" sz="4300" dirty="0">
                <a:latin typeface="Arial" panose="020B0604020202020204" pitchFamily="34" charset="0"/>
              </a:rPr>
              <a:t> </a:t>
            </a:r>
            <a:r>
              <a:rPr lang="en-US" sz="4300" dirty="0" err="1">
                <a:latin typeface="Arial" panose="020B0604020202020204" pitchFamily="34" charset="0"/>
              </a:rPr>
              <a:t>giác</a:t>
            </a:r>
            <a:r>
              <a:rPr lang="en-US" sz="4300" dirty="0">
                <a:latin typeface="Arial" panose="020B0604020202020204" pitchFamily="34" charset="0"/>
              </a:rPr>
              <a:t> </a:t>
            </a:r>
            <a:r>
              <a:rPr lang="en-US" sz="4300" dirty="0" err="1">
                <a:latin typeface="Arial" panose="020B0604020202020204" pitchFamily="34" charset="0"/>
              </a:rPr>
              <a:t>mình</a:t>
            </a:r>
            <a:r>
              <a:rPr lang="en-US" sz="4300" dirty="0">
                <a:latin typeface="Arial" panose="020B0604020202020204" pitchFamily="34" charset="0"/>
              </a:rPr>
              <a:t> là </a:t>
            </a:r>
            <a:r>
              <a:rPr lang="en-US" sz="4300" dirty="0" err="1">
                <a:latin typeface="Arial" panose="020B0604020202020204" pitchFamily="34" charset="0"/>
              </a:rPr>
              <a:t>một</a:t>
            </a:r>
            <a:r>
              <a:rPr lang="en-US" sz="4300" dirty="0">
                <a:latin typeface="Arial" panose="020B0604020202020204" pitchFamily="34" charset="0"/>
              </a:rPr>
              <a:t> </a:t>
            </a:r>
            <a:r>
              <a:rPr lang="en-US" sz="4300" dirty="0" err="1">
                <a:latin typeface="Arial" panose="020B0604020202020204" pitchFamily="34" charset="0"/>
              </a:rPr>
              <a:t>người</a:t>
            </a:r>
            <a:r>
              <a:rPr lang="en-US" sz="4300" dirty="0">
                <a:latin typeface="Arial" panose="020B0604020202020204" pitchFamily="34" charset="0"/>
              </a:rPr>
              <a:t> </a:t>
            </a:r>
            <a:r>
              <a:rPr lang="en-US" sz="4300" dirty="0" err="1">
                <a:latin typeface="Arial" panose="020B0604020202020204" pitchFamily="34" charset="0"/>
              </a:rPr>
              <a:t>khổng</a:t>
            </a:r>
            <a:r>
              <a:rPr lang="en-US" sz="4300" dirty="0">
                <a:latin typeface="Arial" panose="020B0604020202020204" pitchFamily="34" charset="0"/>
              </a:rPr>
              <a:t> </a:t>
            </a:r>
            <a:r>
              <a:rPr lang="en-US" sz="4300" dirty="0" err="1">
                <a:latin typeface="Arial" panose="020B0604020202020204" pitchFamily="34" charset="0"/>
              </a:rPr>
              <a:t>lô</a:t>
            </a:r>
            <a:r>
              <a:rPr lang="en-US" sz="4300" dirty="0">
                <a:latin typeface="Arial" panose="020B0604020202020204" pitchFamily="34" charset="0"/>
              </a:rPr>
              <a:t>̀ </a:t>
            </a:r>
            <a:r>
              <a:rPr lang="en-US" sz="4300" dirty="0" err="1">
                <a:latin typeface="Arial" panose="020B0604020202020204" pitchFamily="34" charset="0"/>
              </a:rPr>
              <a:t>đi</a:t>
            </a:r>
            <a:r>
              <a:rPr lang="en-US" sz="4300" dirty="0">
                <a:latin typeface="Arial" panose="020B0604020202020204" pitchFamily="34" charset="0"/>
              </a:rPr>
              <a:t> </a:t>
            </a:r>
            <a:r>
              <a:rPr lang="en-US" sz="4300" dirty="0" err="1">
                <a:latin typeface="Arial" panose="020B0604020202020204" pitchFamily="34" charset="0"/>
              </a:rPr>
              <a:t>lạc</a:t>
            </a:r>
            <a:r>
              <a:rPr lang="en-US" sz="4300" dirty="0">
                <a:latin typeface="Arial" panose="020B0604020202020204" pitchFamily="34" charset="0"/>
              </a:rPr>
              <a:t> </a:t>
            </a:r>
            <a:r>
              <a:rPr lang="en-US" sz="4300" dirty="0" err="1">
                <a:latin typeface="Arial" panose="020B0604020202020204" pitchFamily="34" charset="0"/>
              </a:rPr>
              <a:t>vào</a:t>
            </a:r>
            <a:r>
              <a:rPr lang="en-US" sz="4300" dirty="0">
                <a:latin typeface="Arial" panose="020B0604020202020204" pitchFamily="34" charset="0"/>
              </a:rPr>
              <a:t> </a:t>
            </a:r>
            <a:r>
              <a:rPr lang="en-US" sz="4300" dirty="0" err="1">
                <a:latin typeface="Arial" panose="020B0604020202020204" pitchFamily="34" charset="0"/>
              </a:rPr>
              <a:t>kinh</a:t>
            </a:r>
            <a:r>
              <a:rPr lang="en-US" sz="4300" dirty="0">
                <a:latin typeface="Arial" panose="020B0604020202020204" pitchFamily="34" charset="0"/>
              </a:rPr>
              <a:t> </a:t>
            </a:r>
            <a:r>
              <a:rPr lang="en-US" sz="4300" dirty="0" err="1">
                <a:latin typeface="Arial" panose="020B0604020202020204" pitchFamily="34" charset="0"/>
              </a:rPr>
              <a:t>đô</a:t>
            </a:r>
            <a:r>
              <a:rPr lang="en-US" sz="4300" dirty="0">
                <a:latin typeface="Arial" panose="020B0604020202020204" pitchFamily="34" charset="0"/>
              </a:rPr>
              <a:t> </a:t>
            </a:r>
            <a:r>
              <a:rPr lang="en-US" sz="4300" dirty="0" err="1">
                <a:latin typeface="Arial" panose="020B0604020202020204" pitchFamily="34" charset="0"/>
              </a:rPr>
              <a:t>của</a:t>
            </a:r>
            <a:r>
              <a:rPr lang="en-US" sz="4300" dirty="0">
                <a:latin typeface="Arial" panose="020B0604020202020204" pitchFamily="34" charset="0"/>
              </a:rPr>
              <a:t> </a:t>
            </a:r>
            <a:r>
              <a:rPr lang="en-US" sz="4300" dirty="0" err="1">
                <a:latin typeface="Arial" panose="020B0604020202020204" pitchFamily="34" charset="0"/>
              </a:rPr>
              <a:t>vương</a:t>
            </a:r>
            <a:r>
              <a:rPr lang="en-US" sz="4300" dirty="0">
                <a:latin typeface="Arial" panose="020B0604020202020204" pitchFamily="34" charset="0"/>
              </a:rPr>
              <a:t> </a:t>
            </a:r>
            <a:r>
              <a:rPr lang="en-US" sz="4300" dirty="0" err="1">
                <a:latin typeface="Arial" panose="020B0604020202020204" pitchFamily="34" charset="0"/>
              </a:rPr>
              <a:t>quốc</a:t>
            </a:r>
            <a:r>
              <a:rPr lang="en-US" sz="4300" dirty="0">
                <a:latin typeface="Arial" panose="020B0604020202020204" pitchFamily="34" charset="0"/>
              </a:rPr>
              <a:t> </a:t>
            </a:r>
            <a:r>
              <a:rPr lang="en-US" sz="4300" dirty="0" err="1">
                <a:latin typeface="Arial" panose="020B0604020202020204" pitchFamily="34" charset="0"/>
              </a:rPr>
              <a:t>những</a:t>
            </a:r>
            <a:r>
              <a:rPr lang="en-US" sz="4300" dirty="0">
                <a:latin typeface="Arial" panose="020B0604020202020204" pitchFamily="34" charset="0"/>
              </a:rPr>
              <a:t> </a:t>
            </a:r>
            <a:r>
              <a:rPr lang="en-US" sz="4300" dirty="0" err="1">
                <a:latin typeface="Arial" panose="020B0604020202020204" pitchFamily="34" charset="0"/>
              </a:rPr>
              <a:t>người</a:t>
            </a:r>
            <a:r>
              <a:rPr lang="en-US" sz="4300" dirty="0">
                <a:latin typeface="Arial" panose="020B0604020202020204" pitchFamily="34" charset="0"/>
              </a:rPr>
              <a:t> </a:t>
            </a:r>
            <a:r>
              <a:rPr lang="en-US" sz="4300" dirty="0" err="1">
                <a:latin typeface="Arial" panose="020B0604020202020204" pitchFamily="34" charset="0"/>
              </a:rPr>
              <a:t>ti</a:t>
            </a:r>
            <a:r>
              <a:rPr lang="en-US" sz="4300" dirty="0">
                <a:latin typeface="Arial" panose="020B0604020202020204" pitchFamily="34" charset="0"/>
              </a:rPr>
              <a:t>́ hon. </a:t>
            </a:r>
            <a:r>
              <a:rPr lang="en-US" sz="4300" dirty="0" err="1">
                <a:latin typeface="Arial" panose="020B0604020202020204" pitchFamily="34" charset="0"/>
              </a:rPr>
              <a:t>Đền</a:t>
            </a:r>
            <a:r>
              <a:rPr lang="en-US" sz="4300" dirty="0">
                <a:latin typeface="Arial" panose="020B0604020202020204" pitchFamily="34" charset="0"/>
              </a:rPr>
              <a:t> </a:t>
            </a:r>
            <a:r>
              <a:rPr lang="en-US" sz="4300" dirty="0" err="1">
                <a:latin typeface="Arial" panose="020B0604020202020204" pitchFamily="34" charset="0"/>
              </a:rPr>
              <a:t>đài</a:t>
            </a:r>
            <a:r>
              <a:rPr lang="en-US" sz="4300" dirty="0">
                <a:latin typeface="Arial" panose="020B0604020202020204" pitchFamily="34" charset="0"/>
              </a:rPr>
              <a:t>, </a:t>
            </a:r>
            <a:r>
              <a:rPr lang="en-US" sz="4300" dirty="0" err="1">
                <a:latin typeface="Arial" panose="020B0604020202020204" pitchFamily="34" charset="0"/>
              </a:rPr>
              <a:t>miếu</a:t>
            </a:r>
            <a:r>
              <a:rPr lang="en-US" sz="4300" dirty="0">
                <a:latin typeface="Arial" panose="020B0604020202020204" pitchFamily="34" charset="0"/>
              </a:rPr>
              <a:t> </a:t>
            </a:r>
            <a:r>
              <a:rPr lang="en-US" sz="4300" dirty="0" err="1">
                <a:latin typeface="Arial" panose="020B0604020202020204" pitchFamily="34" charset="0"/>
              </a:rPr>
              <a:t>mạo</a:t>
            </a:r>
            <a:r>
              <a:rPr lang="en-US" sz="4300" dirty="0">
                <a:latin typeface="Arial" panose="020B0604020202020204" pitchFamily="34" charset="0"/>
              </a:rPr>
              <a:t>, </a:t>
            </a:r>
            <a:r>
              <a:rPr lang="en-US" sz="4300" dirty="0" err="1">
                <a:latin typeface="Arial" panose="020B0604020202020204" pitchFamily="34" charset="0"/>
              </a:rPr>
              <a:t>cung</a:t>
            </a:r>
            <a:r>
              <a:rPr lang="en-US" sz="4300" dirty="0">
                <a:latin typeface="Arial" panose="020B0604020202020204" pitchFamily="34" charset="0"/>
              </a:rPr>
              <a:t> </a:t>
            </a:r>
            <a:r>
              <a:rPr lang="en-US" sz="4300" dirty="0" err="1">
                <a:latin typeface="Arial" panose="020B0604020202020204" pitchFamily="34" charset="0"/>
              </a:rPr>
              <a:t>điện</a:t>
            </a:r>
            <a:r>
              <a:rPr lang="en-US" sz="4300" dirty="0">
                <a:latin typeface="Arial" panose="020B0604020202020204" pitchFamily="34" charset="0"/>
              </a:rPr>
              <a:t> </a:t>
            </a:r>
            <a:r>
              <a:rPr lang="en-US" sz="4300" dirty="0" err="1">
                <a:latin typeface="Arial" panose="020B0604020202020204" pitchFamily="34" charset="0"/>
              </a:rPr>
              <a:t>của</a:t>
            </a:r>
            <a:r>
              <a:rPr lang="en-US" sz="4300" dirty="0">
                <a:latin typeface="Arial" panose="020B0604020202020204" pitchFamily="34" charset="0"/>
              </a:rPr>
              <a:t> họ </a:t>
            </a:r>
            <a:r>
              <a:rPr lang="en-US" sz="4300" dirty="0" err="1">
                <a:latin typeface="Arial" panose="020B0604020202020204" pitchFamily="34" charset="0"/>
              </a:rPr>
              <a:t>lúp</a:t>
            </a:r>
            <a:r>
              <a:rPr lang="en-US" sz="4300" dirty="0">
                <a:latin typeface="Arial" panose="020B0604020202020204" pitchFamily="34" charset="0"/>
              </a:rPr>
              <a:t> </a:t>
            </a:r>
            <a:r>
              <a:rPr lang="en-US" sz="4300" dirty="0" err="1">
                <a:latin typeface="Arial" panose="020B0604020202020204" pitchFamily="34" charset="0"/>
              </a:rPr>
              <a:t>xúp</a:t>
            </a:r>
            <a:r>
              <a:rPr lang="en-US" sz="4300" dirty="0">
                <a:latin typeface="Arial" panose="020B0604020202020204" pitchFamily="34" charset="0"/>
              </a:rPr>
              <a:t> </a:t>
            </a:r>
            <a:r>
              <a:rPr lang="en-US" sz="4300" dirty="0" err="1">
                <a:latin typeface="Arial" panose="020B0604020202020204" pitchFamily="34" charset="0"/>
              </a:rPr>
              <a:t>dưới</a:t>
            </a:r>
            <a:r>
              <a:rPr lang="en-US" sz="4300" dirty="0">
                <a:latin typeface="Arial" panose="020B0604020202020204" pitchFamily="34" charset="0"/>
              </a:rPr>
              <a:t> </a:t>
            </a:r>
            <a:r>
              <a:rPr lang="en-US" sz="4300" dirty="0" err="1">
                <a:latin typeface="Arial" panose="020B0604020202020204" pitchFamily="34" charset="0"/>
              </a:rPr>
              <a:t>chân</a:t>
            </a:r>
            <a:r>
              <a:rPr lang="en-US" sz="4300" dirty="0">
                <a:latin typeface="Arial" panose="020B0604020202020204" pitchFamily="34" charset="0"/>
              </a:rPr>
              <a:t>.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1018571" y="1226916"/>
            <a:ext cx="32004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2984782" y="1918962"/>
            <a:ext cx="192024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10158075" y="1918962"/>
            <a:ext cx="155448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1064291" y="3254767"/>
            <a:ext cx="18288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4352623" y="3254767"/>
            <a:ext cx="155448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1978942" y="3857190"/>
            <a:ext cx="557784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5086643" y="4557231"/>
            <a:ext cx="201168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7231995" y="5861375"/>
            <a:ext cx="173736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11993859" y="3254767"/>
            <a:ext cx="91440" cy="548640"/>
          </a:xfrm>
          <a:prstGeom prst="line">
            <a:avLst/>
          </a:prstGeom>
          <a:ln w="38100">
            <a:solidFill>
              <a:srgbClr val="FF0000">
                <a:alpha val="93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>
            <a:off x="7251221" y="3967590"/>
            <a:ext cx="91440" cy="548640"/>
          </a:xfrm>
          <a:prstGeom prst="line">
            <a:avLst/>
          </a:prstGeom>
          <a:ln w="38100">
            <a:solidFill>
              <a:srgbClr val="FF0000">
                <a:alpha val="93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11982117" y="3999069"/>
            <a:ext cx="91440" cy="548640"/>
          </a:xfrm>
          <a:prstGeom prst="line">
            <a:avLst/>
          </a:prstGeom>
          <a:ln w="38100">
            <a:solidFill>
              <a:srgbClr val="FF0000">
                <a:alpha val="93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49238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oan bo ru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6895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35" y="-1"/>
            <a:ext cx="5784930" cy="36691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6709" y="-40513"/>
            <a:ext cx="6115291" cy="375019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9646"/>
            <a:ext cx="5868365" cy="303835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6709" y="3819646"/>
            <a:ext cx="6155612" cy="3038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7829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7214" y="27398"/>
            <a:ext cx="4018934" cy="337980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761" y="3562109"/>
            <a:ext cx="3973946" cy="330457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7213" y="3553428"/>
            <a:ext cx="4004788" cy="333965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3845" y="0"/>
            <a:ext cx="4053709" cy="337980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3844" y="3553428"/>
            <a:ext cx="4053709" cy="330457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3894184" cy="3407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7744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1590"/>
            <a:ext cx="12192000" cy="6879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127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62045" y="1504709"/>
            <a:ext cx="11783027" cy="24468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Tôi</a:t>
            </a:r>
            <a:r>
              <a:rPr lang="en-US" sz="4500" dirty="0" smtClean="0">
                <a:latin typeface="Arial" panose="020B0604020202020204" pitchFamily="34" charset="0"/>
                <a:cs typeface="Arial" panose="020B0604020202020204" pitchFamily="34" charset="0"/>
              </a:rPr>
              <a:t> có </a:t>
            </a:r>
            <a:r>
              <a:rPr lang="en-US" sz="4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cảm</a:t>
            </a:r>
            <a:r>
              <a:rPr lang="en-US" sz="4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giác</a:t>
            </a:r>
            <a:r>
              <a:rPr lang="en-US" sz="4500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4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mình</a:t>
            </a:r>
            <a:r>
              <a:rPr lang="en-US" sz="4500" dirty="0" smtClean="0">
                <a:latin typeface="Arial" panose="020B0604020202020204" pitchFamily="34" charset="0"/>
                <a:cs typeface="Arial" panose="020B0604020202020204" pitchFamily="34" charset="0"/>
              </a:rPr>
              <a:t> là </a:t>
            </a:r>
            <a:r>
              <a:rPr lang="en-US" sz="4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một</a:t>
            </a:r>
            <a:r>
              <a:rPr lang="en-US" sz="4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người</a:t>
            </a:r>
            <a:r>
              <a:rPr lang="en-US" sz="4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khổng</a:t>
            </a:r>
            <a:r>
              <a:rPr lang="en-US" sz="4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lô</a:t>
            </a:r>
            <a:r>
              <a:rPr lang="en-US" sz="4500" dirty="0" smtClean="0">
                <a:latin typeface="Arial" panose="020B0604020202020204" pitchFamily="34" charset="0"/>
                <a:cs typeface="Arial" panose="020B0604020202020204" pitchFamily="34" charset="0"/>
              </a:rPr>
              <a:t>̀ </a:t>
            </a:r>
            <a:r>
              <a:rPr lang="en-US" sz="4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4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lạc</a:t>
            </a:r>
            <a:r>
              <a:rPr lang="en-US" sz="4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vào</a:t>
            </a:r>
            <a:r>
              <a:rPr lang="en-US" sz="4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kinh</a:t>
            </a:r>
            <a:r>
              <a:rPr lang="en-US" sz="4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đô</a:t>
            </a:r>
            <a:r>
              <a:rPr lang="en-US" sz="4500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4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của</a:t>
            </a:r>
            <a:r>
              <a:rPr lang="en-US" sz="4500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4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vương</a:t>
            </a:r>
            <a:r>
              <a:rPr lang="en-US" sz="4500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4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quốc</a:t>
            </a:r>
            <a:r>
              <a:rPr lang="en-US" sz="4500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4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những</a:t>
            </a:r>
            <a:r>
              <a:rPr lang="en-US" sz="4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người</a:t>
            </a:r>
            <a:r>
              <a:rPr lang="en-US" sz="4500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4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ti</a:t>
            </a:r>
            <a:r>
              <a:rPr lang="en-US" sz="4500" dirty="0" smtClean="0">
                <a:latin typeface="Arial" panose="020B0604020202020204" pitchFamily="34" charset="0"/>
                <a:cs typeface="Arial" panose="020B0604020202020204" pitchFamily="34" charset="0"/>
              </a:rPr>
              <a:t>́  hon.</a:t>
            </a:r>
          </a:p>
          <a:p>
            <a:endParaRPr lang="en-US" dirty="0"/>
          </a:p>
        </p:txBody>
      </p:sp>
      <p:cxnSp>
        <p:nvCxnSpPr>
          <p:cNvPr id="6" name="Straight Connector 5"/>
          <p:cNvCxnSpPr/>
          <p:nvPr/>
        </p:nvCxnSpPr>
        <p:spPr>
          <a:xfrm flipH="1">
            <a:off x="4352081" y="1504708"/>
            <a:ext cx="182880" cy="64008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>
            <a:off x="11622911" y="1504708"/>
            <a:ext cx="182880" cy="64008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>
            <a:off x="3856299" y="2860875"/>
            <a:ext cx="182880" cy="64008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3978991" y="2860875"/>
            <a:ext cx="182880" cy="64008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>
            <a:off x="4799902" y="2220795"/>
            <a:ext cx="182880" cy="64008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29247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375" y="300942"/>
            <a:ext cx="5525220" cy="608828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5605" y="300942"/>
            <a:ext cx="5834918" cy="6088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73639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window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7160456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3858" y="0"/>
            <a:ext cx="80701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527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538" y="500374"/>
            <a:ext cx="5717895" cy="536799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4972" y="500374"/>
            <a:ext cx="5428526" cy="5229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38061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84243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a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659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25915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1.0&quot;&gt;&lt;object type=&quot;1&quot; unique_id=&quot;10001&quot;&gt;&lt;object type=&quot;8&quot; unique_id=&quot;10179&quot;&gt;&lt;/object&gt;&lt;object type=&quot;2&quot; unique_id=&quot;10180&quot;&gt;&lt;object type=&quot;3&quot; unique_id=&quot;10181&quot;&gt;&lt;property id=&quot;20148&quot; value=&quot;5&quot;/&gt;&lt;property id=&quot;20300&quot; value=&quot;Slide 1&quot;/&gt;&lt;property id=&quot;20307&quot; value=&quot;256&quot;/&gt;&lt;/object&gt;&lt;object type=&quot;3&quot; unique_id=&quot;10182&quot;&gt;&lt;property id=&quot;20148&quot; value=&quot;5&quot;/&gt;&lt;property id=&quot;20300&quot; value=&quot;Slide 2&quot;/&gt;&lt;property id=&quot;20307&quot; value=&quot;257&quot;/&gt;&lt;/object&gt;&lt;object type=&quot;3&quot; unique_id=&quot;10183&quot;&gt;&lt;property id=&quot;20148&quot; value=&quot;5&quot;/&gt;&lt;property id=&quot;20300&quot; value=&quot;Slide 3&quot;/&gt;&lt;property id=&quot;20307&quot; value=&quot;258&quot;/&gt;&lt;/object&gt;&lt;object type=&quot;3&quot; unique_id=&quot;10186&quot;&gt;&lt;property id=&quot;20148&quot; value=&quot;5&quot;/&gt;&lt;property id=&quot;20300&quot; value=&quot;Slide 4&quot;/&gt;&lt;property id=&quot;20307&quot; value=&quot;261&quot;/&gt;&lt;/object&gt;&lt;object type=&quot;3&quot; unique_id=&quot;10187&quot;&gt;&lt;property id=&quot;20148&quot; value=&quot;5&quot;/&gt;&lt;property id=&quot;20300&quot; value=&quot;Slide 5&quot;/&gt;&lt;property id=&quot;20307&quot; value=&quot;262&quot;/&gt;&lt;/object&gt;&lt;object type=&quot;3&quot; unique_id=&quot;10188&quot;&gt;&lt;property id=&quot;20148&quot; value=&quot;5&quot;/&gt;&lt;property id=&quot;20300&quot; value=&quot;Slide 6&quot;/&gt;&lt;property id=&quot;20307&quot; value=&quot;263&quot;/&gt;&lt;/object&gt;&lt;object type=&quot;3&quot; unique_id=&quot;10189&quot;&gt;&lt;property id=&quot;20148&quot; value=&quot;5&quot;/&gt;&lt;property id=&quot;20300&quot; value=&quot;Slide 8&quot;/&gt;&lt;property id=&quot;20307&quot; value=&quot;264&quot;/&gt;&lt;/object&gt;&lt;object type=&quot;3&quot; unique_id=&quot;10191&quot;&gt;&lt;property id=&quot;20148&quot; value=&quot;5&quot;/&gt;&lt;property id=&quot;20300&quot; value=&quot;Slide 9&quot;/&gt;&lt;property id=&quot;20307&quot; value=&quot;266&quot;/&gt;&lt;/object&gt;&lt;object type=&quot;3&quot; unique_id=&quot;10193&quot;&gt;&lt;property id=&quot;20148&quot; value=&quot;5&quot;/&gt;&lt;property id=&quot;20300&quot; value=&quot;Slide 10&quot;/&gt;&lt;property id=&quot;20307&quot; value=&quot;267&quot;/&gt;&lt;/object&gt;&lt;object type=&quot;3&quot; unique_id=&quot;10247&quot;&gt;&lt;property id=&quot;20148&quot; value=&quot;5&quot;/&gt;&lt;property id=&quot;20300&quot; value=&quot;Slide 11&quot;/&gt;&lt;property id=&quot;20307&quot; value=&quot;271&quot;/&gt;&lt;/object&gt;&lt;object type=&quot;3&quot; unique_id=&quot;10350&quot;&gt;&lt;property id=&quot;20148&quot; value=&quot;5&quot;/&gt;&lt;property id=&quot;20300&quot; value=&quot;Slide 12&quot;/&gt;&lt;property id=&quot;20307&quot; value=&quot;272&quot;/&gt;&lt;/object&gt;&lt;object type=&quot;3&quot; unique_id=&quot;10351&quot;&gt;&lt;property id=&quot;20148&quot; value=&quot;5&quot;/&gt;&lt;property id=&quot;20300&quot; value=&quot;Slide 13&quot;/&gt;&lt;property id=&quot;20307&quot; value=&quot;273&quot;/&gt;&lt;/object&gt;&lt;object type=&quot;3&quot; unique_id=&quot;10418&quot;&gt;&lt;property id=&quot;20148&quot; value=&quot;5&quot;/&gt;&lt;property id=&quot;20300&quot; value=&quot;Slide 7&quot;/&gt;&lt;property id=&quot;20307&quot; value=&quot;274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525</TotalTime>
  <Words>114</Words>
  <Application>Microsoft Office PowerPoint</Application>
  <PresentationFormat>Widescreen</PresentationFormat>
  <Paragraphs>2</Paragraphs>
  <Slides>13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MTBA</dc:creator>
  <cp:lastModifiedBy>MTBA</cp:lastModifiedBy>
  <cp:revision>26</cp:revision>
  <dcterms:created xsi:type="dcterms:W3CDTF">2018-10-21T02:43:23Z</dcterms:created>
  <dcterms:modified xsi:type="dcterms:W3CDTF">2018-10-23T13:28:12Z</dcterms:modified>
</cp:coreProperties>
</file>