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7" r:id="rId2"/>
    <p:sldId id="258" r:id="rId3"/>
    <p:sldId id="259" r:id="rId4"/>
    <p:sldId id="300" r:id="rId5"/>
    <p:sldId id="287" r:id="rId6"/>
    <p:sldId id="262" r:id="rId7"/>
    <p:sldId id="288" r:id="rId8"/>
    <p:sldId id="276" r:id="rId9"/>
    <p:sldId id="263" r:id="rId10"/>
    <p:sldId id="265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264" r:id="rId20"/>
    <p:sldId id="275" r:id="rId21"/>
    <p:sldId id="285" r:id="rId22"/>
    <p:sldId id="284" r:id="rId23"/>
    <p:sldId id="283" r:id="rId24"/>
    <p:sldId id="282" r:id="rId25"/>
    <p:sldId id="286" r:id="rId26"/>
    <p:sldId id="294" r:id="rId27"/>
    <p:sldId id="304" r:id="rId28"/>
    <p:sldId id="279" r:id="rId29"/>
    <p:sldId id="281" r:id="rId30"/>
    <p:sldId id="295" r:id="rId31"/>
    <p:sldId id="297" r:id="rId32"/>
    <p:sldId id="296" r:id="rId33"/>
    <p:sldId id="290" r:id="rId34"/>
    <p:sldId id="302" r:id="rId35"/>
    <p:sldId id="313" r:id="rId36"/>
    <p:sldId id="303" r:id="rId37"/>
    <p:sldId id="292" r:id="rId38"/>
    <p:sldId id="298" r:id="rId39"/>
    <p:sldId id="299" r:id="rId40"/>
  </p:sldIdLst>
  <p:sldSz cx="9144000" cy="6858000" type="screen4x3"/>
  <p:notesSz cx="6858000" cy="9144000"/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03410-F018-42A9-9668-341203F2D52A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92ABF-3B00-45B8-9074-B0C00E5F0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2447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CA2B888-FD21-4B16-BF69-C191ADEF680F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AE1C6B-BA87-4840-A5B3-4366DC747EA6}" type="slidenum">
              <a:rPr lang="en-US"/>
              <a:pPr/>
              <a:t>29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43EEA7-1A73-408E-B874-FF453597A76F}" type="slidenum">
              <a:rPr lang="en-US"/>
              <a:pPr/>
              <a:t>31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HS nêu yêu cầu bài tập</a:t>
            </a:r>
          </a:p>
          <a:p>
            <a:r>
              <a:rPr lang="en-US"/>
              <a:t>- HS : Làm và đọc kết quả.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43EEA7-1A73-408E-B874-FF453597A76F}" type="slidenum">
              <a:rPr lang="en-US"/>
              <a:pPr/>
              <a:t>32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HS nêu yêu cầu bài tập</a:t>
            </a:r>
          </a:p>
          <a:p>
            <a:r>
              <a:rPr lang="en-US"/>
              <a:t>- HS : Làm và đọc kết quả.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7330A1-AA26-4808-8C8F-09D1552B1199}" type="slidenum">
              <a:rPr lang="en-US"/>
              <a:pPr/>
              <a:t>33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/>
              <a:t>- HS : Nêu yêu cầu bài tập </a:t>
            </a:r>
          </a:p>
          <a:p>
            <a:r>
              <a:rPr lang="en-US"/>
              <a:t>Chốt : Nêu đặc điểm của hình lập phương ?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F797-4685-4C6F-8907-BC1894F1FC7F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367F9-1E94-4A88-92C7-F17F36282C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6877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F797-4685-4C6F-8907-BC1894F1FC7F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367F9-1E94-4A88-92C7-F17F36282C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4414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F797-4685-4C6F-8907-BC1894F1FC7F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367F9-1E94-4A88-92C7-F17F36282C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7437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F797-4685-4C6F-8907-BC1894F1FC7F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367F9-1E94-4A88-92C7-F17F36282C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3558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F797-4685-4C6F-8907-BC1894F1FC7F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367F9-1E94-4A88-92C7-F17F36282C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5924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F797-4685-4C6F-8907-BC1894F1FC7F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367F9-1E94-4A88-92C7-F17F36282C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2443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F797-4685-4C6F-8907-BC1894F1FC7F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367F9-1E94-4A88-92C7-F17F36282C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9959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F797-4685-4C6F-8907-BC1894F1FC7F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367F9-1E94-4A88-92C7-F17F36282C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6065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F797-4685-4C6F-8907-BC1894F1FC7F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367F9-1E94-4A88-92C7-F17F36282C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4617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F797-4685-4C6F-8907-BC1894F1FC7F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367F9-1E94-4A88-92C7-F17F36282C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6175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F797-4685-4C6F-8907-BC1894F1FC7F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367F9-1E94-4A88-92C7-F17F36282C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5586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1F797-4685-4C6F-8907-BC1894F1FC7F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367F9-1E94-4A88-92C7-F17F36282C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23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gif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6.gif"/><Relationship Id="rId7" Type="http://schemas.openxmlformats.org/officeDocument/2006/relationships/image" Target="../media/image9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4.gif"/><Relationship Id="rId4" Type="http://schemas.openxmlformats.org/officeDocument/2006/relationships/image" Target="../media/image7.gif"/><Relationship Id="rId9" Type="http://schemas.openxmlformats.org/officeDocument/2006/relationships/image" Target="../media/image11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2.wav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2.gif"/><Relationship Id="rId4" Type="http://schemas.openxmlformats.org/officeDocument/2006/relationships/image" Target="../media/image3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2971800" y="2133600"/>
            <a:ext cx="3352800" cy="1524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51700"/>
              </a:avLst>
            </a:prstTxWarp>
          </a:bodyPr>
          <a:lstStyle/>
          <a:p>
            <a:pPr algn="ctr"/>
            <a:endParaRPr lang="en-US" sz="3200" b="1" kern="10" spc="-320">
              <a:ln w="12700">
                <a:solidFill>
                  <a:srgbClr val="66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18900000" algn="ctr" rotWithShape="0">
                  <a:srgbClr val="FFFFCC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1" name="Rectangle 13"/>
          <p:cNvSpPr>
            <a:spLocks noChangeArrowheads="1"/>
          </p:cNvSpPr>
          <p:nvPr/>
        </p:nvSpPr>
        <p:spPr bwMode="auto">
          <a:xfrm>
            <a:off x="1676400" y="3048000"/>
            <a:ext cx="556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                                      </a:t>
            </a:r>
            <a:endParaRPr lang="en-US" sz="2400">
              <a:latin typeface=".VnTime" pitchFamily="34" charset="0"/>
            </a:endParaRPr>
          </a:p>
        </p:txBody>
      </p:sp>
      <p:grpSp>
        <p:nvGrpSpPr>
          <p:cNvPr id="2052" name="Group 99"/>
          <p:cNvGrpSpPr>
            <a:grpSpLocks/>
          </p:cNvGrpSpPr>
          <p:nvPr/>
        </p:nvGrpSpPr>
        <p:grpSpPr bwMode="auto">
          <a:xfrm rot="5400000">
            <a:off x="-114300" y="4762500"/>
            <a:ext cx="2057400" cy="1066800"/>
            <a:chOff x="2256" y="1536"/>
            <a:chExt cx="1176" cy="744"/>
          </a:xfrm>
        </p:grpSpPr>
        <p:pic>
          <p:nvPicPr>
            <p:cNvPr id="2091" name="Picture 100" descr="pretty_flower_purple_hb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92" name="Group 101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2093" name="Picture 102" descr="pretty_flower_red_hb"/>
              <p:cNvPicPr>
                <a:picLocks noChangeAspect="1" noChangeArrowheads="1" noCrop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94" name="Picture 103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95" name="Picture 104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053" name="Group 99"/>
          <p:cNvGrpSpPr>
            <a:grpSpLocks/>
          </p:cNvGrpSpPr>
          <p:nvPr/>
        </p:nvGrpSpPr>
        <p:grpSpPr bwMode="auto">
          <a:xfrm>
            <a:off x="-304800" y="5791200"/>
            <a:ext cx="2057400" cy="1066800"/>
            <a:chOff x="2256" y="1536"/>
            <a:chExt cx="1176" cy="744"/>
          </a:xfrm>
        </p:grpSpPr>
        <p:pic>
          <p:nvPicPr>
            <p:cNvPr id="2086" name="Picture 100" descr="pretty_flower_purple_hb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87" name="Group 101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2088" name="Picture 102" descr="pretty_flower_red_hb"/>
              <p:cNvPicPr>
                <a:picLocks noChangeAspect="1" noChangeArrowheads="1" noCrop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89" name="Picture 103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90" name="Picture 104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054" name="Group 99"/>
          <p:cNvGrpSpPr>
            <a:grpSpLocks/>
          </p:cNvGrpSpPr>
          <p:nvPr/>
        </p:nvGrpSpPr>
        <p:grpSpPr bwMode="auto">
          <a:xfrm>
            <a:off x="7315200" y="5791200"/>
            <a:ext cx="2057400" cy="1066800"/>
            <a:chOff x="2256" y="1536"/>
            <a:chExt cx="1176" cy="744"/>
          </a:xfrm>
        </p:grpSpPr>
        <p:pic>
          <p:nvPicPr>
            <p:cNvPr id="2081" name="Picture 100" descr="pretty_flower_purple_hb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82" name="Group 101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2083" name="Picture 102" descr="pretty_flower_red_hb"/>
              <p:cNvPicPr>
                <a:picLocks noChangeAspect="1" noChangeArrowheads="1" noCrop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84" name="Picture 103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85" name="Picture 104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055" name="Group 99"/>
          <p:cNvGrpSpPr>
            <a:grpSpLocks/>
          </p:cNvGrpSpPr>
          <p:nvPr/>
        </p:nvGrpSpPr>
        <p:grpSpPr bwMode="auto">
          <a:xfrm rot="5400000">
            <a:off x="7124700" y="4762500"/>
            <a:ext cx="2057400" cy="1066800"/>
            <a:chOff x="2256" y="1536"/>
            <a:chExt cx="1176" cy="744"/>
          </a:xfrm>
        </p:grpSpPr>
        <p:pic>
          <p:nvPicPr>
            <p:cNvPr id="2076" name="Picture 100" descr="pretty_flower_purple_hb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77" name="Group 101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2078" name="Picture 102" descr="pretty_flower_red_hb"/>
              <p:cNvPicPr>
                <a:picLocks noChangeAspect="1" noChangeArrowheads="1" noCrop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9" name="Picture 103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80" name="Picture 104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057" name="Picture 5" descr="D6813819845B4220B39B42C244DE315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6750" y="0"/>
            <a:ext cx="857250" cy="226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3" name="WordArt 97"/>
          <p:cNvSpPr>
            <a:spLocks noChangeArrowheads="1" noChangeShapeType="1" noTextEdit="1"/>
          </p:cNvSpPr>
          <p:nvPr/>
        </p:nvSpPr>
        <p:spPr bwMode="auto">
          <a:xfrm>
            <a:off x="838200" y="304800"/>
            <a:ext cx="7543800" cy="237852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4546"/>
              </a:avLst>
            </a:prstTxWarp>
          </a:bodyPr>
          <a:lstStyle/>
          <a:p>
            <a:pPr algn="ctr"/>
            <a:r>
              <a:rPr lang="en-US" sz="3600" kern="10" dirty="0" smtClean="0"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TRƯỜNG </a:t>
            </a:r>
            <a:r>
              <a:rPr lang="en-US" sz="3600" kern="10" dirty="0" err="1" smtClean="0"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TiỂU</a:t>
            </a:r>
            <a:r>
              <a:rPr lang="en-US" sz="3600" kern="10" dirty="0" smtClean="0"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HỌC YÊN THỌ</a:t>
            </a:r>
            <a:endParaRPr lang="en-US" sz="3600" kern="10" dirty="0">
              <a:ln w="952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194" name="WordArt 98"/>
          <p:cNvSpPr>
            <a:spLocks noChangeArrowheads="1" noChangeShapeType="1" noTextEdit="1"/>
          </p:cNvSpPr>
          <p:nvPr/>
        </p:nvSpPr>
        <p:spPr bwMode="auto">
          <a:xfrm>
            <a:off x="1219200" y="3819330"/>
            <a:ext cx="6705600" cy="166707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endParaRPr lang="en-US" sz="3600" kern="10" dirty="0" smtClean="0">
              <a:ln w="9525" cap="rnd">
                <a:solidFill>
                  <a:srgbClr val="FF6600"/>
                </a:solidFill>
                <a:prstDash val="sysDot"/>
                <a:round/>
                <a:headEnd/>
                <a:tailEnd/>
              </a:ln>
              <a:solidFill>
                <a:srgbClr val="D33B95"/>
              </a:solidFill>
              <a:latin typeface="Times New Roman"/>
              <a:cs typeface="Times New Roman"/>
            </a:endParaRPr>
          </a:p>
        </p:txBody>
      </p:sp>
      <p:pic>
        <p:nvPicPr>
          <p:cNvPr id="2061" name="Picture 5" descr="D6813819845B4220B39B42C244DE315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62950" y="1447800"/>
            <a:ext cx="857250" cy="226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2" name="Group 99"/>
          <p:cNvGrpSpPr>
            <a:grpSpLocks/>
          </p:cNvGrpSpPr>
          <p:nvPr/>
        </p:nvGrpSpPr>
        <p:grpSpPr bwMode="auto">
          <a:xfrm rot="5400000">
            <a:off x="6819900" y="4000500"/>
            <a:ext cx="4038600" cy="1066800"/>
            <a:chOff x="2256" y="1536"/>
            <a:chExt cx="1176" cy="744"/>
          </a:xfrm>
        </p:grpSpPr>
        <p:pic>
          <p:nvPicPr>
            <p:cNvPr id="2071" name="Picture 100" descr="pretty_flower_purple_hb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72" name="Group 101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2073" name="Picture 102" descr="pretty_flower_red_hb"/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4" name="Picture 103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5" name="Picture 104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063" name="Picture 5" descr="D6813819845B4220B39B42C244DE315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638"/>
            <a:ext cx="857250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5" descr="D6813819845B4220B39B42C244DE315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857250" cy="226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5" name="Group 99"/>
          <p:cNvGrpSpPr>
            <a:grpSpLocks/>
          </p:cNvGrpSpPr>
          <p:nvPr/>
        </p:nvGrpSpPr>
        <p:grpSpPr bwMode="auto">
          <a:xfrm rot="5400000">
            <a:off x="-1562100" y="3848100"/>
            <a:ext cx="3886200" cy="1066800"/>
            <a:chOff x="2256" y="1536"/>
            <a:chExt cx="1176" cy="744"/>
          </a:xfrm>
        </p:grpSpPr>
        <p:pic>
          <p:nvPicPr>
            <p:cNvPr id="2066" name="Picture 100" descr="pretty_flower_purple_hb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67" name="Group 101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2068" name="Picture 102" descr="pretty_flower_red_hb"/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9" name="Picture 103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0" name="Picture 104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8" name="WordArt 98"/>
          <p:cNvSpPr>
            <a:spLocks noChangeArrowheads="1" noChangeShapeType="1" noTextEdit="1"/>
          </p:cNvSpPr>
          <p:nvPr/>
        </p:nvSpPr>
        <p:spPr bwMode="auto">
          <a:xfrm>
            <a:off x="1219200" y="5334000"/>
            <a:ext cx="5814527" cy="46211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 dirty="0" smtClean="0">
                <a:ln w="9525" cap="rnd">
                  <a:solidFill>
                    <a:srgbClr val="FF6600"/>
                  </a:solidFill>
                  <a:prstDash val="sysDot"/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GV: </a:t>
            </a:r>
            <a:r>
              <a:rPr lang="en-US" sz="3600" kern="10" dirty="0" err="1" smtClean="0">
                <a:ln w="9525" cap="rnd">
                  <a:solidFill>
                    <a:srgbClr val="FF6600"/>
                  </a:solidFill>
                  <a:prstDash val="sysDot"/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Nguyễn</a:t>
            </a:r>
            <a:r>
              <a:rPr lang="en-US" sz="3600" kern="10" dirty="0" smtClean="0">
                <a:ln w="9525" cap="rnd">
                  <a:solidFill>
                    <a:srgbClr val="FF6600"/>
                  </a:solidFill>
                  <a:prstDash val="sysDot"/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 cap="rnd">
                  <a:solidFill>
                    <a:srgbClr val="FF6600"/>
                  </a:solidFill>
                  <a:prstDash val="sysDot"/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Thị</a:t>
            </a:r>
            <a:r>
              <a:rPr lang="en-US" sz="3600" kern="10" dirty="0" smtClean="0">
                <a:ln w="9525" cap="rnd">
                  <a:solidFill>
                    <a:srgbClr val="FF6600"/>
                  </a:solidFill>
                  <a:prstDash val="sysDot"/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 cap="rnd">
                  <a:solidFill>
                    <a:srgbClr val="FF6600"/>
                  </a:solidFill>
                  <a:prstDash val="sysDot"/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Phương</a:t>
            </a:r>
            <a:endParaRPr lang="en-US" sz="3600" kern="10" dirty="0" smtClean="0">
              <a:ln w="9525" cap="rnd">
                <a:solidFill>
                  <a:srgbClr val="FF6600"/>
                </a:solidFill>
                <a:prstDash val="sysDot"/>
                <a:round/>
                <a:headEnd/>
                <a:tailEnd/>
              </a:ln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50" name="WordArt 98"/>
          <p:cNvSpPr>
            <a:spLocks noChangeArrowheads="1" noChangeShapeType="1" noTextEdit="1"/>
          </p:cNvSpPr>
          <p:nvPr/>
        </p:nvSpPr>
        <p:spPr bwMode="auto">
          <a:xfrm>
            <a:off x="1219200" y="2438400"/>
            <a:ext cx="6662834" cy="267786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 cap="rnd">
                  <a:solidFill>
                    <a:srgbClr val="FF6600"/>
                  </a:solidFill>
                  <a:prstDash val="sysDot"/>
                  <a:round/>
                  <a:headEnd/>
                  <a:tailEnd/>
                </a:ln>
                <a:latin typeface="Times New Roman"/>
                <a:cs typeface="Times New Roman"/>
              </a:rPr>
              <a:t>MÔN TOÁN</a:t>
            </a:r>
          </a:p>
          <a:p>
            <a:pPr algn="ctr"/>
            <a:r>
              <a:rPr lang="en-US" sz="3600" b="1" kern="10" dirty="0" smtClean="0">
                <a:ln w="9525" cap="rnd">
                  <a:solidFill>
                    <a:srgbClr val="FF6600"/>
                  </a:solidFill>
                  <a:prstDash val="sysDot"/>
                  <a:round/>
                  <a:headEnd/>
                  <a:tailEnd/>
                </a:ln>
                <a:latin typeface="Times New Roman"/>
                <a:cs typeface="Times New Roman"/>
              </a:rPr>
              <a:t>LỚP 5C</a:t>
            </a:r>
          </a:p>
          <a:p>
            <a:pPr algn="ctr"/>
            <a:r>
              <a:rPr lang="en-US" sz="3600" b="1" kern="10" dirty="0" smtClean="0">
                <a:ln w="9525" cap="rnd">
                  <a:solidFill>
                    <a:srgbClr val="FF6600"/>
                  </a:solidFill>
                  <a:prstDash val="sysDot"/>
                  <a:round/>
                  <a:headEnd/>
                  <a:tailEnd/>
                </a:ln>
                <a:latin typeface="Times New Roman"/>
                <a:cs typeface="Times New Roman"/>
              </a:rPr>
              <a:t>BÀI: HÌNH HỘP CHỮ NHẬT. HÌNH LẬP PHƯƠNG</a:t>
            </a:r>
            <a:endParaRPr lang="en-US" sz="3600" b="1" kern="10" dirty="0">
              <a:ln w="9525" cap="rnd">
                <a:solidFill>
                  <a:srgbClr val="FF6600"/>
                </a:solidFill>
                <a:prstDash val="sysDot"/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82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505200" y="29718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6</a:t>
            </a:r>
          </a:p>
        </p:txBody>
      </p:sp>
      <p:grpSp>
        <p:nvGrpSpPr>
          <p:cNvPr id="8197" name="Group 5"/>
          <p:cNvGrpSpPr>
            <a:grpSpLocks/>
          </p:cNvGrpSpPr>
          <p:nvPr/>
        </p:nvGrpSpPr>
        <p:grpSpPr bwMode="auto">
          <a:xfrm>
            <a:off x="3305175" y="2286000"/>
            <a:ext cx="3019425" cy="2413000"/>
            <a:chOff x="1776" y="1440"/>
            <a:chExt cx="1902" cy="1520"/>
          </a:xfrm>
        </p:grpSpPr>
        <p:grpSp>
          <p:nvGrpSpPr>
            <p:cNvPr id="8198" name="Group 6"/>
            <p:cNvGrpSpPr>
              <a:grpSpLocks/>
            </p:cNvGrpSpPr>
            <p:nvPr/>
          </p:nvGrpSpPr>
          <p:grpSpPr bwMode="auto">
            <a:xfrm>
              <a:off x="1776" y="1440"/>
              <a:ext cx="1902" cy="1520"/>
              <a:chOff x="912" y="720"/>
              <a:chExt cx="2142" cy="1867"/>
            </a:xfrm>
          </p:grpSpPr>
          <p:grpSp>
            <p:nvGrpSpPr>
              <p:cNvPr id="8199" name="Group 7"/>
              <p:cNvGrpSpPr>
                <a:grpSpLocks/>
              </p:cNvGrpSpPr>
              <p:nvPr/>
            </p:nvGrpSpPr>
            <p:grpSpPr bwMode="auto">
              <a:xfrm>
                <a:off x="912" y="720"/>
                <a:ext cx="2142" cy="1867"/>
                <a:chOff x="912" y="720"/>
                <a:chExt cx="2142" cy="1867"/>
              </a:xfrm>
            </p:grpSpPr>
            <p:grpSp>
              <p:nvGrpSpPr>
                <p:cNvPr id="8200" name="Group 8"/>
                <p:cNvGrpSpPr>
                  <a:grpSpLocks/>
                </p:cNvGrpSpPr>
                <p:nvPr/>
              </p:nvGrpSpPr>
              <p:grpSpPr bwMode="auto">
                <a:xfrm>
                  <a:off x="912" y="1152"/>
                  <a:ext cx="2142" cy="960"/>
                  <a:chOff x="877" y="2208"/>
                  <a:chExt cx="2142" cy="960"/>
                </a:xfrm>
              </p:grpSpPr>
              <p:sp>
                <p:nvSpPr>
                  <p:cNvPr id="8201" name="AutoShape 9"/>
                  <p:cNvSpPr>
                    <a:spLocks noChangeArrowheads="1"/>
                  </p:cNvSpPr>
                  <p:nvPr/>
                </p:nvSpPr>
                <p:spPr bwMode="auto">
                  <a:xfrm rot="-662975">
                    <a:off x="910" y="2321"/>
                    <a:ext cx="497" cy="718"/>
                  </a:xfrm>
                  <a:prstGeom prst="parallelogram">
                    <a:avLst>
                      <a:gd name="adj" fmla="val 35130"/>
                    </a:avLst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02" name="AutoShape 10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2208"/>
                    <a:ext cx="1776" cy="144"/>
                  </a:xfrm>
                  <a:prstGeom prst="parallelogram">
                    <a:avLst>
                      <a:gd name="adj" fmla="val 189397"/>
                    </a:avLst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03" name="AutoShape 11"/>
                  <p:cNvSpPr>
                    <a:spLocks noChangeArrowheads="1"/>
                  </p:cNvSpPr>
                  <p:nvPr/>
                </p:nvSpPr>
                <p:spPr bwMode="auto">
                  <a:xfrm>
                    <a:off x="877" y="3050"/>
                    <a:ext cx="1968" cy="96"/>
                  </a:xfrm>
                  <a:prstGeom prst="parallelogram">
                    <a:avLst>
                      <a:gd name="adj" fmla="val 289563"/>
                    </a:avLst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04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352"/>
                    <a:ext cx="1392" cy="816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05" name="AutoShape 13"/>
                  <p:cNvSpPr>
                    <a:spLocks noChangeArrowheads="1"/>
                  </p:cNvSpPr>
                  <p:nvPr/>
                </p:nvSpPr>
                <p:spPr bwMode="auto">
                  <a:xfrm rot="-1410831">
                    <a:off x="2393" y="2315"/>
                    <a:ext cx="626" cy="768"/>
                  </a:xfrm>
                  <a:prstGeom prst="parallelogram">
                    <a:avLst>
                      <a:gd name="adj" fmla="val 52870"/>
                    </a:avLst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206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056" y="1631"/>
                  <a:ext cx="240" cy="2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>
                      <a:solidFill>
                        <a:srgbClr val="000000"/>
                      </a:solidFill>
                    </a:rPr>
                    <a:t>3</a:t>
                  </a:r>
                </a:p>
              </p:txBody>
            </p:sp>
            <p:sp>
              <p:nvSpPr>
                <p:cNvPr id="820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728" y="1489"/>
                  <a:ext cx="240" cy="2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>
                      <a:solidFill>
                        <a:srgbClr val="000000"/>
                      </a:solidFill>
                    </a:rPr>
                    <a:t>4</a:t>
                  </a:r>
                </a:p>
              </p:txBody>
            </p:sp>
            <p:sp>
              <p:nvSpPr>
                <p:cNvPr id="820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640" y="1583"/>
                  <a:ext cx="239" cy="2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>
                      <a:solidFill>
                        <a:srgbClr val="000000"/>
                      </a:solidFill>
                    </a:rPr>
                    <a:t>5</a:t>
                  </a:r>
                </a:p>
              </p:txBody>
            </p:sp>
            <p:sp>
              <p:nvSpPr>
                <p:cNvPr id="8209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919" y="720"/>
                  <a:ext cx="241" cy="2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>
                      <a:solidFill>
                        <a:srgbClr val="000000"/>
                      </a:solidFill>
                    </a:rPr>
                    <a:t>1</a:t>
                  </a:r>
                </a:p>
              </p:txBody>
            </p:sp>
            <p:sp>
              <p:nvSpPr>
                <p:cNvPr id="8210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056" y="2303"/>
                  <a:ext cx="240" cy="2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>
                      <a:solidFill>
                        <a:srgbClr val="000000"/>
                      </a:solidFill>
                    </a:rPr>
                    <a:t>2</a:t>
                  </a:r>
                </a:p>
              </p:txBody>
            </p:sp>
            <p:sp>
              <p:nvSpPr>
                <p:cNvPr id="8211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1152" y="2016"/>
                  <a:ext cx="0" cy="288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12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2016" y="924"/>
                  <a:ext cx="0" cy="324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13" name="Line 21"/>
                <p:cNvSpPr>
                  <a:spLocks noChangeShapeType="1"/>
                </p:cNvSpPr>
                <p:nvPr/>
              </p:nvSpPr>
              <p:spPr bwMode="auto">
                <a:xfrm>
                  <a:off x="1392" y="1992"/>
                  <a:ext cx="14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214" name="Line 22"/>
              <p:cNvSpPr>
                <a:spLocks noChangeShapeType="1"/>
              </p:cNvSpPr>
              <p:nvPr/>
            </p:nvSpPr>
            <p:spPr bwMode="auto">
              <a:xfrm>
                <a:off x="1368" y="1152"/>
                <a:ext cx="0" cy="8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15" name="Text Box 23"/>
            <p:cNvSpPr txBox="1">
              <a:spLocks noChangeArrowheads="1"/>
            </p:cNvSpPr>
            <p:nvPr/>
          </p:nvSpPr>
          <p:spPr bwMode="auto">
            <a:xfrm>
              <a:off x="2880" y="2304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6</a:t>
              </a:r>
            </a:p>
          </p:txBody>
        </p:sp>
      </p:grpSp>
      <p:sp>
        <p:nvSpPr>
          <p:cNvPr id="8222" name="Text Box 30"/>
          <p:cNvSpPr txBox="1">
            <a:spLocks noChangeArrowheads="1"/>
          </p:cNvSpPr>
          <p:nvPr/>
        </p:nvSpPr>
        <p:spPr bwMode="auto">
          <a:xfrm>
            <a:off x="862013" y="66675"/>
            <a:ext cx="68341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chemeClr val="bg1"/>
                </a:solidFill>
              </a:rPr>
              <a:t>Thứ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năm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ngày</a:t>
            </a:r>
            <a:r>
              <a:rPr lang="en-US" sz="2800" b="1" dirty="0">
                <a:solidFill>
                  <a:schemeClr val="bg1"/>
                </a:solidFill>
              </a:rPr>
              <a:t> 24 </a:t>
            </a:r>
            <a:r>
              <a:rPr lang="en-US" sz="2800" b="1" dirty="0" err="1">
                <a:solidFill>
                  <a:schemeClr val="bg1"/>
                </a:solidFill>
              </a:rPr>
              <a:t>tháng</a:t>
            </a:r>
            <a:r>
              <a:rPr lang="en-US" sz="2800" b="1" dirty="0">
                <a:solidFill>
                  <a:schemeClr val="bg1"/>
                </a:solidFill>
              </a:rPr>
              <a:t> 1 </a:t>
            </a:r>
            <a:r>
              <a:rPr lang="en-US" sz="2800" b="1" dirty="0" err="1">
                <a:solidFill>
                  <a:schemeClr val="bg1"/>
                </a:solidFill>
              </a:rPr>
              <a:t>năm</a:t>
            </a:r>
            <a:r>
              <a:rPr lang="en-US" sz="2800" b="1" dirty="0">
                <a:solidFill>
                  <a:schemeClr val="bg1"/>
                </a:solidFill>
              </a:rPr>
              <a:t> 2013.</a:t>
            </a:r>
          </a:p>
        </p:txBody>
      </p:sp>
      <p:sp>
        <p:nvSpPr>
          <p:cNvPr id="8223" name="Text Box 31"/>
          <p:cNvSpPr txBox="1">
            <a:spLocks noChangeArrowheads="1"/>
          </p:cNvSpPr>
          <p:nvPr/>
        </p:nvSpPr>
        <p:spPr bwMode="auto">
          <a:xfrm>
            <a:off x="3681412" y="533400"/>
            <a:ext cx="1119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24" name="Text Box 32"/>
          <p:cNvSpPr txBox="1">
            <a:spLocks noChangeArrowheads="1"/>
          </p:cNvSpPr>
          <p:nvPr/>
        </p:nvSpPr>
        <p:spPr bwMode="auto">
          <a:xfrm>
            <a:off x="1447800" y="914400"/>
            <a:ext cx="6858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25" name="Text Box 33"/>
          <p:cNvSpPr txBox="1">
            <a:spLocks noChangeArrowheads="1"/>
          </p:cNvSpPr>
          <p:nvPr/>
        </p:nvSpPr>
        <p:spPr bwMode="auto">
          <a:xfrm>
            <a:off x="152400" y="1600200"/>
            <a:ext cx="3733800" cy="5191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1104900" y="76200"/>
            <a:ext cx="6934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 err="1"/>
              <a:t>Thứ</a:t>
            </a:r>
            <a:r>
              <a:rPr lang="en-US" sz="3200" b="1" dirty="0"/>
              <a:t> </a:t>
            </a:r>
            <a:r>
              <a:rPr lang="en-US" sz="3200" b="1" dirty="0" err="1"/>
              <a:t>năm</a:t>
            </a:r>
            <a:r>
              <a:rPr lang="en-US" sz="3200" b="1" dirty="0"/>
              <a:t> </a:t>
            </a:r>
            <a:r>
              <a:rPr lang="en-US" sz="3200" b="1" dirty="0" err="1"/>
              <a:t>ngày</a:t>
            </a:r>
            <a:r>
              <a:rPr lang="en-US" sz="3200" b="1" dirty="0"/>
              <a:t> </a:t>
            </a:r>
            <a:r>
              <a:rPr lang="en-US" sz="3200" b="1" dirty="0" smtClean="0"/>
              <a:t>14 </a:t>
            </a:r>
            <a:r>
              <a:rPr lang="en-US" sz="3200" b="1" dirty="0" err="1" smtClean="0"/>
              <a:t>tháng</a:t>
            </a:r>
            <a:r>
              <a:rPr lang="en-US" sz="3200" b="1" dirty="0" smtClean="0"/>
              <a:t> </a:t>
            </a:r>
            <a:r>
              <a:rPr lang="en-US" sz="3200" b="1" dirty="0"/>
              <a:t>1 </a:t>
            </a:r>
            <a:r>
              <a:rPr lang="en-US" sz="3200" b="1" dirty="0" err="1"/>
              <a:t>năm</a:t>
            </a:r>
            <a:r>
              <a:rPr lang="en-US" sz="3200" b="1" dirty="0"/>
              <a:t> </a:t>
            </a:r>
            <a:r>
              <a:rPr lang="en-US" sz="3200" b="1" dirty="0" smtClean="0"/>
              <a:t>2016</a:t>
            </a:r>
            <a:endParaRPr lang="en-US" sz="3200" b="1" dirty="0"/>
          </a:p>
        </p:txBody>
      </p:sp>
      <p:pic>
        <p:nvPicPr>
          <p:cNvPr id="31" name="Picture 5" descr="D6813819845B4220B39B42C244DE315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857250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5" descr="D6813819845B4220B39B42C244DE315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6750" y="20638"/>
            <a:ext cx="857250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491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" name="Text Box 30"/>
          <p:cNvSpPr txBox="1">
            <a:spLocks noChangeArrowheads="1"/>
          </p:cNvSpPr>
          <p:nvPr/>
        </p:nvSpPr>
        <p:spPr bwMode="auto">
          <a:xfrm>
            <a:off x="862013" y="66675"/>
            <a:ext cx="68341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chemeClr val="bg1"/>
                </a:solidFill>
              </a:rPr>
              <a:t>Thứ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năm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ngày</a:t>
            </a:r>
            <a:r>
              <a:rPr lang="en-US" sz="2800" b="1" dirty="0">
                <a:solidFill>
                  <a:schemeClr val="bg1"/>
                </a:solidFill>
              </a:rPr>
              <a:t> 24 </a:t>
            </a:r>
            <a:r>
              <a:rPr lang="en-US" sz="2800" b="1" dirty="0" err="1">
                <a:solidFill>
                  <a:schemeClr val="bg1"/>
                </a:solidFill>
              </a:rPr>
              <a:t>tháng</a:t>
            </a:r>
            <a:r>
              <a:rPr lang="en-US" sz="2800" b="1" dirty="0">
                <a:solidFill>
                  <a:schemeClr val="bg1"/>
                </a:solidFill>
              </a:rPr>
              <a:t> 1 </a:t>
            </a:r>
            <a:r>
              <a:rPr lang="en-US" sz="2800" b="1" dirty="0" err="1">
                <a:solidFill>
                  <a:schemeClr val="bg1"/>
                </a:solidFill>
              </a:rPr>
              <a:t>năm</a:t>
            </a:r>
            <a:r>
              <a:rPr lang="en-US" sz="2800" b="1" dirty="0">
                <a:solidFill>
                  <a:schemeClr val="bg1"/>
                </a:solidFill>
              </a:rPr>
              <a:t> 2013.</a:t>
            </a:r>
          </a:p>
        </p:txBody>
      </p:sp>
      <p:sp>
        <p:nvSpPr>
          <p:cNvPr id="8223" name="Text Box 31"/>
          <p:cNvSpPr txBox="1">
            <a:spLocks noChangeArrowheads="1"/>
          </p:cNvSpPr>
          <p:nvPr/>
        </p:nvSpPr>
        <p:spPr bwMode="auto">
          <a:xfrm>
            <a:off x="3681412" y="533400"/>
            <a:ext cx="1119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24" name="Text Box 32"/>
          <p:cNvSpPr txBox="1">
            <a:spLocks noChangeArrowheads="1"/>
          </p:cNvSpPr>
          <p:nvPr/>
        </p:nvSpPr>
        <p:spPr bwMode="auto">
          <a:xfrm>
            <a:off x="1447800" y="914400"/>
            <a:ext cx="6858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25" name="Text Box 33"/>
          <p:cNvSpPr txBox="1">
            <a:spLocks noChangeArrowheads="1"/>
          </p:cNvSpPr>
          <p:nvPr/>
        </p:nvSpPr>
        <p:spPr bwMode="auto">
          <a:xfrm>
            <a:off x="152400" y="1600200"/>
            <a:ext cx="3733800" cy="5191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1104900" y="76200"/>
            <a:ext cx="6934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err="1" smtClean="0"/>
              <a:t>Thứ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hai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ngày</a:t>
            </a:r>
            <a:r>
              <a:rPr lang="en-US" sz="3200" b="1" dirty="0" smtClean="0"/>
              <a:t> 13 </a:t>
            </a:r>
            <a:r>
              <a:rPr lang="en-US" sz="3200" b="1" dirty="0" err="1" smtClean="0"/>
              <a:t>tháng</a:t>
            </a:r>
            <a:r>
              <a:rPr lang="en-US" sz="3200" b="1" dirty="0" smtClean="0"/>
              <a:t> 4 </a:t>
            </a:r>
            <a:r>
              <a:rPr lang="en-US" sz="3200" b="1" dirty="0" err="1" smtClean="0"/>
              <a:t>năm</a:t>
            </a:r>
            <a:r>
              <a:rPr lang="en-US" sz="3200" b="1" dirty="0" smtClean="0"/>
              <a:t> 2020</a:t>
            </a:r>
            <a:endParaRPr lang="en-US" sz="3200" b="1" dirty="0"/>
          </a:p>
        </p:txBody>
      </p:sp>
      <p:pic>
        <p:nvPicPr>
          <p:cNvPr id="31" name="Picture 5" descr="D6813819845B4220B39B42C244DE315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857250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5" descr="D6813819845B4220B39B42C244DE315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6750" y="20638"/>
            <a:ext cx="857250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4"/>
          <p:cNvGrpSpPr>
            <a:grpSpLocks/>
          </p:cNvGrpSpPr>
          <p:nvPr/>
        </p:nvGrpSpPr>
        <p:grpSpPr bwMode="auto">
          <a:xfrm>
            <a:off x="3640138" y="2667000"/>
            <a:ext cx="2989262" cy="2489200"/>
            <a:chOff x="1422" y="1296"/>
            <a:chExt cx="1643" cy="1308"/>
          </a:xfrm>
        </p:grpSpPr>
        <p:sp>
          <p:nvSpPr>
            <p:cNvPr id="33" name="AutoShape 5"/>
            <p:cNvSpPr>
              <a:spLocks noChangeArrowheads="1"/>
            </p:cNvSpPr>
            <p:nvPr/>
          </p:nvSpPr>
          <p:spPr bwMode="auto">
            <a:xfrm rot="-997907">
              <a:off x="1441" y="1704"/>
              <a:ext cx="414" cy="495"/>
            </a:xfrm>
            <a:prstGeom prst="parallelogram">
              <a:avLst>
                <a:gd name="adj" fmla="val 3119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6"/>
            <p:cNvSpPr>
              <a:spLocks noChangeArrowheads="1"/>
            </p:cNvSpPr>
            <p:nvPr/>
          </p:nvSpPr>
          <p:spPr bwMode="auto">
            <a:xfrm>
              <a:off x="1758" y="1593"/>
              <a:ext cx="1194" cy="563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AutoShape 7"/>
            <p:cNvSpPr>
              <a:spLocks noChangeArrowheads="1"/>
            </p:cNvSpPr>
            <p:nvPr/>
          </p:nvSpPr>
          <p:spPr bwMode="auto">
            <a:xfrm>
              <a:off x="1497" y="1593"/>
              <a:ext cx="1455" cy="66"/>
            </a:xfrm>
            <a:prstGeom prst="parallelogram">
              <a:avLst>
                <a:gd name="adj" fmla="val 411209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AutoShape 8"/>
            <p:cNvSpPr>
              <a:spLocks noChangeArrowheads="1"/>
            </p:cNvSpPr>
            <p:nvPr/>
          </p:nvSpPr>
          <p:spPr bwMode="auto">
            <a:xfrm>
              <a:off x="1422" y="2156"/>
              <a:ext cx="1530" cy="99"/>
            </a:xfrm>
            <a:prstGeom prst="parallelogram">
              <a:avLst>
                <a:gd name="adj" fmla="val 346296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9"/>
            <p:cNvSpPr>
              <a:spLocks noChangeArrowheads="1"/>
            </p:cNvSpPr>
            <p:nvPr/>
          </p:nvSpPr>
          <p:spPr bwMode="auto">
            <a:xfrm>
              <a:off x="1910" y="1674"/>
              <a:ext cx="858" cy="563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AutoShape 10"/>
            <p:cNvSpPr>
              <a:spLocks noChangeArrowheads="1"/>
            </p:cNvSpPr>
            <p:nvPr/>
          </p:nvSpPr>
          <p:spPr bwMode="auto">
            <a:xfrm rot="-1333987">
              <a:off x="2655" y="1656"/>
              <a:ext cx="410" cy="529"/>
            </a:xfrm>
            <a:prstGeom prst="parallelogram">
              <a:avLst>
                <a:gd name="adj" fmla="val 528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Text Box 11"/>
            <p:cNvSpPr txBox="1">
              <a:spLocks noChangeArrowheads="1"/>
            </p:cNvSpPr>
            <p:nvPr/>
          </p:nvSpPr>
          <p:spPr bwMode="auto">
            <a:xfrm>
              <a:off x="1578" y="1924"/>
              <a:ext cx="187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40" name="Text Box 12"/>
            <p:cNvSpPr txBox="1">
              <a:spLocks noChangeArrowheads="1"/>
            </p:cNvSpPr>
            <p:nvPr/>
          </p:nvSpPr>
          <p:spPr bwMode="auto">
            <a:xfrm>
              <a:off x="2324" y="2023"/>
              <a:ext cx="187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41" name="Text Box 13"/>
            <p:cNvSpPr txBox="1">
              <a:spLocks noChangeArrowheads="1"/>
            </p:cNvSpPr>
            <p:nvPr/>
          </p:nvSpPr>
          <p:spPr bwMode="auto">
            <a:xfrm>
              <a:off x="1756" y="1759"/>
              <a:ext cx="186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42" name="Text Box 14"/>
            <p:cNvSpPr txBox="1">
              <a:spLocks noChangeArrowheads="1"/>
            </p:cNvSpPr>
            <p:nvPr/>
          </p:nvSpPr>
          <p:spPr bwMode="auto">
            <a:xfrm>
              <a:off x="2763" y="1891"/>
              <a:ext cx="18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43" name="Text Box 15"/>
            <p:cNvSpPr txBox="1">
              <a:spLocks noChangeArrowheads="1"/>
            </p:cNvSpPr>
            <p:nvPr/>
          </p:nvSpPr>
          <p:spPr bwMode="auto">
            <a:xfrm>
              <a:off x="2175" y="1296"/>
              <a:ext cx="187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44" name="Text Box 16"/>
            <p:cNvSpPr txBox="1">
              <a:spLocks noChangeArrowheads="1"/>
            </p:cNvSpPr>
            <p:nvPr/>
          </p:nvSpPr>
          <p:spPr bwMode="auto">
            <a:xfrm>
              <a:off x="1718" y="2412"/>
              <a:ext cx="18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45" name="Line 17"/>
            <p:cNvSpPr>
              <a:spLocks noChangeShapeType="1"/>
            </p:cNvSpPr>
            <p:nvPr/>
          </p:nvSpPr>
          <p:spPr bwMode="auto">
            <a:xfrm flipV="1">
              <a:off x="1793" y="2197"/>
              <a:ext cx="0" cy="1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18"/>
            <p:cNvSpPr>
              <a:spLocks noChangeShapeType="1"/>
            </p:cNvSpPr>
            <p:nvPr/>
          </p:nvSpPr>
          <p:spPr bwMode="auto">
            <a:xfrm flipH="1">
              <a:off x="2250" y="1446"/>
              <a:ext cx="6" cy="1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89418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" name="Text Box 30"/>
          <p:cNvSpPr txBox="1">
            <a:spLocks noChangeArrowheads="1"/>
          </p:cNvSpPr>
          <p:nvPr/>
        </p:nvSpPr>
        <p:spPr bwMode="auto">
          <a:xfrm>
            <a:off x="862013" y="66675"/>
            <a:ext cx="68341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chemeClr val="bg1"/>
                </a:solidFill>
              </a:rPr>
              <a:t>Thứ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năm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ngày</a:t>
            </a:r>
            <a:r>
              <a:rPr lang="en-US" sz="2800" b="1" dirty="0">
                <a:solidFill>
                  <a:schemeClr val="bg1"/>
                </a:solidFill>
              </a:rPr>
              <a:t> 24 </a:t>
            </a:r>
            <a:r>
              <a:rPr lang="en-US" sz="2800" b="1" dirty="0" err="1">
                <a:solidFill>
                  <a:schemeClr val="bg1"/>
                </a:solidFill>
              </a:rPr>
              <a:t>tháng</a:t>
            </a:r>
            <a:r>
              <a:rPr lang="en-US" sz="2800" b="1" dirty="0">
                <a:solidFill>
                  <a:schemeClr val="bg1"/>
                </a:solidFill>
              </a:rPr>
              <a:t> 1 </a:t>
            </a:r>
            <a:r>
              <a:rPr lang="en-US" sz="2800" b="1" dirty="0" err="1">
                <a:solidFill>
                  <a:schemeClr val="bg1"/>
                </a:solidFill>
              </a:rPr>
              <a:t>năm</a:t>
            </a:r>
            <a:r>
              <a:rPr lang="en-US" sz="2800" b="1" dirty="0">
                <a:solidFill>
                  <a:schemeClr val="bg1"/>
                </a:solidFill>
              </a:rPr>
              <a:t> 2013.</a:t>
            </a:r>
          </a:p>
        </p:txBody>
      </p:sp>
      <p:sp>
        <p:nvSpPr>
          <p:cNvPr id="8223" name="Text Box 31"/>
          <p:cNvSpPr txBox="1">
            <a:spLocks noChangeArrowheads="1"/>
          </p:cNvSpPr>
          <p:nvPr/>
        </p:nvSpPr>
        <p:spPr bwMode="auto">
          <a:xfrm>
            <a:off x="3681412" y="533400"/>
            <a:ext cx="1119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24" name="Text Box 32"/>
          <p:cNvSpPr txBox="1">
            <a:spLocks noChangeArrowheads="1"/>
          </p:cNvSpPr>
          <p:nvPr/>
        </p:nvSpPr>
        <p:spPr bwMode="auto">
          <a:xfrm>
            <a:off x="1447800" y="914400"/>
            <a:ext cx="6858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25" name="Text Box 33"/>
          <p:cNvSpPr txBox="1">
            <a:spLocks noChangeArrowheads="1"/>
          </p:cNvSpPr>
          <p:nvPr/>
        </p:nvSpPr>
        <p:spPr bwMode="auto">
          <a:xfrm>
            <a:off x="152400" y="1600200"/>
            <a:ext cx="3733800" cy="5191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1104900" y="76200"/>
            <a:ext cx="6934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err="1" smtClean="0"/>
              <a:t>Thứ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hai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ngày</a:t>
            </a:r>
            <a:r>
              <a:rPr lang="en-US" sz="3200" b="1" dirty="0" smtClean="0"/>
              <a:t> 13 </a:t>
            </a:r>
            <a:r>
              <a:rPr lang="en-US" sz="3200" b="1" dirty="0" err="1" smtClean="0"/>
              <a:t>tháng</a:t>
            </a:r>
            <a:r>
              <a:rPr lang="en-US" sz="3200" b="1" dirty="0" smtClean="0"/>
              <a:t> 4 </a:t>
            </a:r>
            <a:r>
              <a:rPr lang="en-US" sz="3200" b="1" dirty="0" err="1" smtClean="0"/>
              <a:t>năm</a:t>
            </a:r>
            <a:r>
              <a:rPr lang="en-US" sz="3200" b="1" dirty="0" smtClean="0"/>
              <a:t> 2020</a:t>
            </a:r>
            <a:endParaRPr lang="en-US" sz="3200" b="1" dirty="0"/>
          </a:p>
        </p:txBody>
      </p:sp>
      <p:pic>
        <p:nvPicPr>
          <p:cNvPr id="31" name="Picture 5" descr="D6813819845B4220B39B42C244DE315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857250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5" descr="D6813819845B4220B39B42C244DE315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6750" y="20638"/>
            <a:ext cx="857250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4"/>
          <p:cNvGrpSpPr>
            <a:grpSpLocks/>
          </p:cNvGrpSpPr>
          <p:nvPr/>
        </p:nvGrpSpPr>
        <p:grpSpPr bwMode="auto">
          <a:xfrm>
            <a:off x="3581400" y="3000375"/>
            <a:ext cx="3124200" cy="1597025"/>
            <a:chOff x="1728" y="1698"/>
            <a:chExt cx="1968" cy="1006"/>
          </a:xfrm>
        </p:grpSpPr>
        <p:sp>
          <p:nvSpPr>
            <p:cNvPr id="25" name="AutoShape 5"/>
            <p:cNvSpPr>
              <a:spLocks noChangeArrowheads="1"/>
            </p:cNvSpPr>
            <p:nvPr/>
          </p:nvSpPr>
          <p:spPr bwMode="auto">
            <a:xfrm rot="-1353051">
              <a:off x="1728" y="1975"/>
              <a:ext cx="633" cy="561"/>
            </a:xfrm>
            <a:prstGeom prst="parallelogram">
              <a:avLst>
                <a:gd name="adj" fmla="val 39638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6"/>
            <p:cNvSpPr>
              <a:spLocks noChangeArrowheads="1"/>
            </p:cNvSpPr>
            <p:nvPr/>
          </p:nvSpPr>
          <p:spPr bwMode="auto">
            <a:xfrm>
              <a:off x="2225" y="1881"/>
              <a:ext cx="1326" cy="597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AutoShape 7"/>
            <p:cNvSpPr>
              <a:spLocks noChangeArrowheads="1"/>
            </p:cNvSpPr>
            <p:nvPr/>
          </p:nvSpPr>
          <p:spPr bwMode="auto">
            <a:xfrm flipV="1">
              <a:off x="1936" y="1775"/>
              <a:ext cx="1615" cy="106"/>
            </a:xfrm>
            <a:prstGeom prst="parallelogram">
              <a:avLst>
                <a:gd name="adj" fmla="val 284191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AutoShape 8"/>
            <p:cNvSpPr>
              <a:spLocks noChangeArrowheads="1"/>
            </p:cNvSpPr>
            <p:nvPr/>
          </p:nvSpPr>
          <p:spPr bwMode="auto">
            <a:xfrm>
              <a:off x="1853" y="2478"/>
              <a:ext cx="1698" cy="210"/>
            </a:xfrm>
            <a:prstGeom prst="parallelogram">
              <a:avLst>
                <a:gd name="adj" fmla="val 18118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9"/>
            <p:cNvSpPr>
              <a:spLocks noChangeArrowheads="1"/>
            </p:cNvSpPr>
            <p:nvPr/>
          </p:nvSpPr>
          <p:spPr bwMode="auto">
            <a:xfrm>
              <a:off x="2516" y="2003"/>
              <a:ext cx="952" cy="655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AutoShape 10"/>
            <p:cNvSpPr>
              <a:spLocks noChangeArrowheads="1"/>
            </p:cNvSpPr>
            <p:nvPr/>
          </p:nvSpPr>
          <p:spPr bwMode="auto">
            <a:xfrm rot="-24964050">
              <a:off x="3170" y="2087"/>
              <a:ext cx="687" cy="364"/>
            </a:xfrm>
            <a:prstGeom prst="parallelogram">
              <a:avLst>
                <a:gd name="adj" fmla="val 147704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Text Box 11"/>
            <p:cNvSpPr txBox="1">
              <a:spLocks noChangeArrowheads="1"/>
            </p:cNvSpPr>
            <p:nvPr/>
          </p:nvSpPr>
          <p:spPr bwMode="auto">
            <a:xfrm>
              <a:off x="1962" y="2195"/>
              <a:ext cx="2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50" name="Text Box 12"/>
            <p:cNvSpPr txBox="1">
              <a:spLocks noChangeArrowheads="1"/>
            </p:cNvSpPr>
            <p:nvPr/>
          </p:nvSpPr>
          <p:spPr bwMode="auto">
            <a:xfrm>
              <a:off x="2784" y="2266"/>
              <a:ext cx="20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51" name="Text Box 13"/>
            <p:cNvSpPr txBox="1">
              <a:spLocks noChangeArrowheads="1"/>
            </p:cNvSpPr>
            <p:nvPr/>
          </p:nvSpPr>
          <p:spPr bwMode="auto">
            <a:xfrm>
              <a:off x="2315" y="2069"/>
              <a:ext cx="2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52" name="Text Box 14"/>
            <p:cNvSpPr txBox="1">
              <a:spLocks noChangeArrowheads="1"/>
            </p:cNvSpPr>
            <p:nvPr/>
          </p:nvSpPr>
          <p:spPr bwMode="auto">
            <a:xfrm>
              <a:off x="2608" y="1698"/>
              <a:ext cx="2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53" name="Text Box 15"/>
            <p:cNvSpPr txBox="1">
              <a:spLocks noChangeArrowheads="1"/>
            </p:cNvSpPr>
            <p:nvPr/>
          </p:nvSpPr>
          <p:spPr bwMode="auto">
            <a:xfrm>
              <a:off x="2197" y="2473"/>
              <a:ext cx="20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54" name="Text Box 16"/>
            <p:cNvSpPr txBox="1">
              <a:spLocks noChangeArrowheads="1"/>
            </p:cNvSpPr>
            <p:nvPr/>
          </p:nvSpPr>
          <p:spPr bwMode="auto">
            <a:xfrm>
              <a:off x="3423" y="2225"/>
              <a:ext cx="20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29544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" name="Text Box 30"/>
          <p:cNvSpPr txBox="1">
            <a:spLocks noChangeArrowheads="1"/>
          </p:cNvSpPr>
          <p:nvPr/>
        </p:nvSpPr>
        <p:spPr bwMode="auto">
          <a:xfrm>
            <a:off x="862013" y="66675"/>
            <a:ext cx="68341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chemeClr val="bg1"/>
                </a:solidFill>
              </a:rPr>
              <a:t>Thứ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năm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ngày</a:t>
            </a:r>
            <a:r>
              <a:rPr lang="en-US" sz="2800" b="1" dirty="0">
                <a:solidFill>
                  <a:schemeClr val="bg1"/>
                </a:solidFill>
              </a:rPr>
              <a:t> 24 </a:t>
            </a:r>
            <a:r>
              <a:rPr lang="en-US" sz="2800" b="1" dirty="0" err="1">
                <a:solidFill>
                  <a:schemeClr val="bg1"/>
                </a:solidFill>
              </a:rPr>
              <a:t>tháng</a:t>
            </a:r>
            <a:r>
              <a:rPr lang="en-US" sz="2800" b="1" dirty="0">
                <a:solidFill>
                  <a:schemeClr val="bg1"/>
                </a:solidFill>
              </a:rPr>
              <a:t> 1 </a:t>
            </a:r>
            <a:r>
              <a:rPr lang="en-US" sz="2800" b="1" dirty="0" err="1">
                <a:solidFill>
                  <a:schemeClr val="bg1"/>
                </a:solidFill>
              </a:rPr>
              <a:t>năm</a:t>
            </a:r>
            <a:r>
              <a:rPr lang="en-US" sz="2800" b="1" dirty="0">
                <a:solidFill>
                  <a:schemeClr val="bg1"/>
                </a:solidFill>
              </a:rPr>
              <a:t> 2013.</a:t>
            </a:r>
          </a:p>
        </p:txBody>
      </p:sp>
      <p:sp>
        <p:nvSpPr>
          <p:cNvPr id="8223" name="Text Box 31"/>
          <p:cNvSpPr txBox="1">
            <a:spLocks noChangeArrowheads="1"/>
          </p:cNvSpPr>
          <p:nvPr/>
        </p:nvSpPr>
        <p:spPr bwMode="auto">
          <a:xfrm>
            <a:off x="3681412" y="533400"/>
            <a:ext cx="1119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24" name="Text Box 32"/>
          <p:cNvSpPr txBox="1">
            <a:spLocks noChangeArrowheads="1"/>
          </p:cNvSpPr>
          <p:nvPr/>
        </p:nvSpPr>
        <p:spPr bwMode="auto">
          <a:xfrm>
            <a:off x="1447800" y="914400"/>
            <a:ext cx="6858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25" name="Text Box 33"/>
          <p:cNvSpPr txBox="1">
            <a:spLocks noChangeArrowheads="1"/>
          </p:cNvSpPr>
          <p:nvPr/>
        </p:nvSpPr>
        <p:spPr bwMode="auto">
          <a:xfrm>
            <a:off x="152400" y="1600200"/>
            <a:ext cx="3733800" cy="5191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1104900" y="76200"/>
            <a:ext cx="6934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err="1" smtClean="0"/>
              <a:t>Thứ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hai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ngày</a:t>
            </a:r>
            <a:r>
              <a:rPr lang="en-US" sz="3200" b="1" dirty="0" smtClean="0"/>
              <a:t> 13 </a:t>
            </a:r>
            <a:r>
              <a:rPr lang="en-US" sz="3200" b="1" dirty="0" err="1" smtClean="0"/>
              <a:t>tháng</a:t>
            </a:r>
            <a:r>
              <a:rPr lang="en-US" sz="3200" b="1" dirty="0" smtClean="0"/>
              <a:t> 4 </a:t>
            </a:r>
            <a:r>
              <a:rPr lang="en-US" sz="3200" b="1" dirty="0" err="1" smtClean="0"/>
              <a:t>năm</a:t>
            </a:r>
            <a:r>
              <a:rPr lang="en-US" sz="3200" b="1" dirty="0" smtClean="0"/>
              <a:t> 2020</a:t>
            </a:r>
            <a:endParaRPr lang="en-US" sz="3200" b="1" dirty="0"/>
          </a:p>
        </p:txBody>
      </p:sp>
      <p:pic>
        <p:nvPicPr>
          <p:cNvPr id="31" name="Picture 5" descr="D6813819845B4220B39B42C244DE315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857250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5" descr="D6813819845B4220B39B42C244DE315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6750" y="20638"/>
            <a:ext cx="857250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8"/>
          <p:cNvGrpSpPr>
            <a:grpSpLocks/>
          </p:cNvGrpSpPr>
          <p:nvPr/>
        </p:nvGrpSpPr>
        <p:grpSpPr bwMode="auto">
          <a:xfrm>
            <a:off x="3581400" y="2819400"/>
            <a:ext cx="3048000" cy="1793875"/>
            <a:chOff x="1344" y="1392"/>
            <a:chExt cx="1630" cy="1082"/>
          </a:xfrm>
        </p:grpSpPr>
        <p:grpSp>
          <p:nvGrpSpPr>
            <p:cNvPr id="23" name="Group 9"/>
            <p:cNvGrpSpPr>
              <a:grpSpLocks/>
            </p:cNvGrpSpPr>
            <p:nvPr/>
          </p:nvGrpSpPr>
          <p:grpSpPr bwMode="auto">
            <a:xfrm>
              <a:off x="1344" y="1440"/>
              <a:ext cx="1630" cy="1008"/>
              <a:chOff x="591" y="1968"/>
              <a:chExt cx="2446" cy="1488"/>
            </a:xfrm>
          </p:grpSpPr>
          <p:sp>
            <p:nvSpPr>
              <p:cNvPr id="38" name="AutoShape 10"/>
              <p:cNvSpPr>
                <a:spLocks noChangeArrowheads="1"/>
              </p:cNvSpPr>
              <p:nvPr/>
            </p:nvSpPr>
            <p:spPr bwMode="auto">
              <a:xfrm rot="-989618">
                <a:off x="591" y="2313"/>
                <a:ext cx="829" cy="766"/>
              </a:xfrm>
              <a:prstGeom prst="parallelogram">
                <a:avLst>
                  <a:gd name="adj" fmla="val 29471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Rectangle 11"/>
              <p:cNvSpPr>
                <a:spLocks noChangeArrowheads="1"/>
              </p:cNvSpPr>
              <p:nvPr/>
            </p:nvSpPr>
            <p:spPr bwMode="auto">
              <a:xfrm>
                <a:off x="1296" y="2208"/>
                <a:ext cx="1536" cy="816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AutoShape 12"/>
              <p:cNvSpPr>
                <a:spLocks noChangeArrowheads="1"/>
              </p:cNvSpPr>
              <p:nvPr/>
            </p:nvSpPr>
            <p:spPr bwMode="auto">
              <a:xfrm flipV="1">
                <a:off x="960" y="1968"/>
                <a:ext cx="1872" cy="240"/>
              </a:xfrm>
              <a:prstGeom prst="parallelogram">
                <a:avLst>
                  <a:gd name="adj" fmla="val 145492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AutoShape 13"/>
              <p:cNvSpPr>
                <a:spLocks noChangeArrowheads="1"/>
              </p:cNvSpPr>
              <p:nvPr/>
            </p:nvSpPr>
            <p:spPr bwMode="auto">
              <a:xfrm>
                <a:off x="864" y="3024"/>
                <a:ext cx="1968" cy="432"/>
              </a:xfrm>
              <a:prstGeom prst="parallelogram">
                <a:avLst>
                  <a:gd name="adj" fmla="val 102078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AutoShape 14"/>
              <p:cNvSpPr>
                <a:spLocks noChangeArrowheads="1"/>
              </p:cNvSpPr>
              <p:nvPr/>
            </p:nvSpPr>
            <p:spPr bwMode="auto">
              <a:xfrm rot="5400000">
                <a:off x="2394" y="2646"/>
                <a:ext cx="1078" cy="202"/>
              </a:xfrm>
              <a:prstGeom prst="parallelogram">
                <a:avLst>
                  <a:gd name="adj" fmla="val 143002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Rectangle 15"/>
              <p:cNvSpPr>
                <a:spLocks noChangeArrowheads="1"/>
              </p:cNvSpPr>
              <p:nvPr/>
            </p:nvSpPr>
            <p:spPr bwMode="auto">
              <a:xfrm>
                <a:off x="1933" y="2496"/>
                <a:ext cx="1104" cy="816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" name="Text Box 16"/>
            <p:cNvSpPr txBox="1">
              <a:spLocks noChangeArrowheads="1"/>
            </p:cNvSpPr>
            <p:nvPr/>
          </p:nvSpPr>
          <p:spPr bwMode="auto">
            <a:xfrm>
              <a:off x="1536" y="1863"/>
              <a:ext cx="160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33" name="Text Box 17"/>
            <p:cNvSpPr txBox="1">
              <a:spLocks noChangeArrowheads="1"/>
            </p:cNvSpPr>
            <p:nvPr/>
          </p:nvSpPr>
          <p:spPr bwMode="auto">
            <a:xfrm>
              <a:off x="2528" y="1993"/>
              <a:ext cx="159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34" name="Text Box 18"/>
            <p:cNvSpPr txBox="1">
              <a:spLocks noChangeArrowheads="1"/>
            </p:cNvSpPr>
            <p:nvPr/>
          </p:nvSpPr>
          <p:spPr bwMode="auto">
            <a:xfrm>
              <a:off x="2016" y="1765"/>
              <a:ext cx="160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35" name="Text Box 19"/>
            <p:cNvSpPr txBox="1">
              <a:spLocks noChangeArrowheads="1"/>
            </p:cNvSpPr>
            <p:nvPr/>
          </p:nvSpPr>
          <p:spPr bwMode="auto">
            <a:xfrm>
              <a:off x="2784" y="1632"/>
              <a:ext cx="160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36" name="Text Box 20"/>
            <p:cNvSpPr txBox="1">
              <a:spLocks noChangeArrowheads="1"/>
            </p:cNvSpPr>
            <p:nvPr/>
          </p:nvSpPr>
          <p:spPr bwMode="auto">
            <a:xfrm>
              <a:off x="2208" y="1392"/>
              <a:ext cx="160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7" name="Text Box 21"/>
            <p:cNvSpPr txBox="1">
              <a:spLocks noChangeArrowheads="1"/>
            </p:cNvSpPr>
            <p:nvPr/>
          </p:nvSpPr>
          <p:spPr bwMode="auto">
            <a:xfrm>
              <a:off x="1952" y="2253"/>
              <a:ext cx="160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89617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" name="Text Box 30"/>
          <p:cNvSpPr txBox="1">
            <a:spLocks noChangeArrowheads="1"/>
          </p:cNvSpPr>
          <p:nvPr/>
        </p:nvSpPr>
        <p:spPr bwMode="auto">
          <a:xfrm>
            <a:off x="862013" y="66675"/>
            <a:ext cx="68341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chemeClr val="bg1"/>
                </a:solidFill>
              </a:rPr>
              <a:t>Thứ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năm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ngày</a:t>
            </a:r>
            <a:r>
              <a:rPr lang="en-US" sz="2800" b="1" dirty="0">
                <a:solidFill>
                  <a:schemeClr val="bg1"/>
                </a:solidFill>
              </a:rPr>
              <a:t> 24 </a:t>
            </a:r>
            <a:r>
              <a:rPr lang="en-US" sz="2800" b="1" dirty="0" err="1">
                <a:solidFill>
                  <a:schemeClr val="bg1"/>
                </a:solidFill>
              </a:rPr>
              <a:t>tháng</a:t>
            </a:r>
            <a:r>
              <a:rPr lang="en-US" sz="2800" b="1" dirty="0">
                <a:solidFill>
                  <a:schemeClr val="bg1"/>
                </a:solidFill>
              </a:rPr>
              <a:t> 1 </a:t>
            </a:r>
            <a:r>
              <a:rPr lang="en-US" sz="2800" b="1" dirty="0" err="1">
                <a:solidFill>
                  <a:schemeClr val="bg1"/>
                </a:solidFill>
              </a:rPr>
              <a:t>năm</a:t>
            </a:r>
            <a:r>
              <a:rPr lang="en-US" sz="2800" b="1" dirty="0">
                <a:solidFill>
                  <a:schemeClr val="bg1"/>
                </a:solidFill>
              </a:rPr>
              <a:t> 2013.</a:t>
            </a:r>
          </a:p>
        </p:txBody>
      </p:sp>
      <p:sp>
        <p:nvSpPr>
          <p:cNvPr id="8223" name="Text Box 31"/>
          <p:cNvSpPr txBox="1">
            <a:spLocks noChangeArrowheads="1"/>
          </p:cNvSpPr>
          <p:nvPr/>
        </p:nvSpPr>
        <p:spPr bwMode="auto">
          <a:xfrm>
            <a:off x="3681412" y="533400"/>
            <a:ext cx="1119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24" name="Text Box 32"/>
          <p:cNvSpPr txBox="1">
            <a:spLocks noChangeArrowheads="1"/>
          </p:cNvSpPr>
          <p:nvPr/>
        </p:nvSpPr>
        <p:spPr bwMode="auto">
          <a:xfrm>
            <a:off x="1447800" y="914400"/>
            <a:ext cx="6858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25" name="Text Box 33"/>
          <p:cNvSpPr txBox="1">
            <a:spLocks noChangeArrowheads="1"/>
          </p:cNvSpPr>
          <p:nvPr/>
        </p:nvSpPr>
        <p:spPr bwMode="auto">
          <a:xfrm>
            <a:off x="152400" y="1600200"/>
            <a:ext cx="3733800" cy="5191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1104900" y="76200"/>
            <a:ext cx="6934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err="1" smtClean="0"/>
              <a:t>Thứ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hai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ngày</a:t>
            </a:r>
            <a:r>
              <a:rPr lang="en-US" sz="3200" b="1" dirty="0" smtClean="0"/>
              <a:t> 13 </a:t>
            </a:r>
            <a:r>
              <a:rPr lang="en-US" sz="3200" b="1" dirty="0" err="1" smtClean="0"/>
              <a:t>tháng</a:t>
            </a:r>
            <a:r>
              <a:rPr lang="en-US" sz="3200" b="1" dirty="0" smtClean="0"/>
              <a:t> 4 </a:t>
            </a:r>
            <a:r>
              <a:rPr lang="en-US" sz="3200" b="1" dirty="0" err="1" smtClean="0"/>
              <a:t>năm</a:t>
            </a:r>
            <a:r>
              <a:rPr lang="en-US" sz="3200" b="1" dirty="0" smtClean="0"/>
              <a:t> 2020</a:t>
            </a:r>
            <a:endParaRPr lang="en-US" sz="3200" b="1" dirty="0"/>
          </a:p>
        </p:txBody>
      </p:sp>
      <p:pic>
        <p:nvPicPr>
          <p:cNvPr id="31" name="Picture 5" descr="D6813819845B4220B39B42C244DE315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857250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5" descr="D6813819845B4220B39B42C244DE315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6750" y="20638"/>
            <a:ext cx="857250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8"/>
          <p:cNvGrpSpPr>
            <a:grpSpLocks/>
          </p:cNvGrpSpPr>
          <p:nvPr/>
        </p:nvGrpSpPr>
        <p:grpSpPr bwMode="auto">
          <a:xfrm>
            <a:off x="3429000" y="2743200"/>
            <a:ext cx="3429000" cy="1752600"/>
            <a:chOff x="1440" y="1488"/>
            <a:chExt cx="2064" cy="1056"/>
          </a:xfrm>
        </p:grpSpPr>
        <p:grpSp>
          <p:nvGrpSpPr>
            <p:cNvPr id="25" name="Group 9"/>
            <p:cNvGrpSpPr>
              <a:grpSpLocks/>
            </p:cNvGrpSpPr>
            <p:nvPr/>
          </p:nvGrpSpPr>
          <p:grpSpPr bwMode="auto">
            <a:xfrm>
              <a:off x="1440" y="1488"/>
              <a:ext cx="1865" cy="1056"/>
              <a:chOff x="574" y="1872"/>
              <a:chExt cx="2559" cy="1680"/>
            </a:xfrm>
          </p:grpSpPr>
          <p:sp>
            <p:nvSpPr>
              <p:cNvPr id="48" name="AutoShape 10"/>
              <p:cNvSpPr>
                <a:spLocks noChangeArrowheads="1"/>
              </p:cNvSpPr>
              <p:nvPr/>
            </p:nvSpPr>
            <p:spPr bwMode="auto">
              <a:xfrm rot="-781494">
                <a:off x="574" y="2287"/>
                <a:ext cx="849" cy="792"/>
              </a:xfrm>
              <a:prstGeom prst="parallelogram">
                <a:avLst>
                  <a:gd name="adj" fmla="val 26308"/>
                </a:avLst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Rectangle 11"/>
              <p:cNvSpPr>
                <a:spLocks noChangeArrowheads="1"/>
              </p:cNvSpPr>
              <p:nvPr/>
            </p:nvSpPr>
            <p:spPr bwMode="auto">
              <a:xfrm>
                <a:off x="1296" y="2208"/>
                <a:ext cx="1536" cy="816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AutoShape 12"/>
              <p:cNvSpPr>
                <a:spLocks noChangeArrowheads="1"/>
              </p:cNvSpPr>
              <p:nvPr/>
            </p:nvSpPr>
            <p:spPr bwMode="auto">
              <a:xfrm flipV="1">
                <a:off x="960" y="1872"/>
                <a:ext cx="1872" cy="336"/>
              </a:xfrm>
              <a:prstGeom prst="parallelogram">
                <a:avLst>
                  <a:gd name="adj" fmla="val 103923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AutoShape 13"/>
              <p:cNvSpPr>
                <a:spLocks noChangeArrowheads="1"/>
              </p:cNvSpPr>
              <p:nvPr/>
            </p:nvSpPr>
            <p:spPr bwMode="auto">
              <a:xfrm>
                <a:off x="864" y="3024"/>
                <a:ext cx="1968" cy="528"/>
              </a:xfrm>
              <a:prstGeom prst="parallelogram">
                <a:avLst>
                  <a:gd name="adj" fmla="val 83519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AutoShape 14"/>
              <p:cNvSpPr>
                <a:spLocks noChangeArrowheads="1"/>
              </p:cNvSpPr>
              <p:nvPr/>
            </p:nvSpPr>
            <p:spPr bwMode="auto">
              <a:xfrm rot="5400000">
                <a:off x="2496" y="2544"/>
                <a:ext cx="960" cy="288"/>
              </a:xfrm>
              <a:prstGeom prst="parallelogram">
                <a:avLst>
                  <a:gd name="adj" fmla="val 4267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Rectangle 15"/>
              <p:cNvSpPr>
                <a:spLocks noChangeArrowheads="1"/>
              </p:cNvSpPr>
              <p:nvPr/>
            </p:nvSpPr>
            <p:spPr bwMode="auto">
              <a:xfrm>
                <a:off x="2448" y="2352"/>
                <a:ext cx="685" cy="816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6" name="Text Box 16"/>
            <p:cNvSpPr txBox="1">
              <a:spLocks noChangeArrowheads="1"/>
            </p:cNvSpPr>
            <p:nvPr/>
          </p:nvSpPr>
          <p:spPr bwMode="auto">
            <a:xfrm>
              <a:off x="1650" y="1910"/>
              <a:ext cx="175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27" name="Text Box 17"/>
            <p:cNvSpPr txBox="1">
              <a:spLocks noChangeArrowheads="1"/>
            </p:cNvSpPr>
            <p:nvPr/>
          </p:nvSpPr>
          <p:spPr bwMode="auto">
            <a:xfrm>
              <a:off x="2979" y="2031"/>
              <a:ext cx="175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28" name="Text Box 18"/>
            <p:cNvSpPr txBox="1">
              <a:spLocks noChangeArrowheads="1"/>
            </p:cNvSpPr>
            <p:nvPr/>
          </p:nvSpPr>
          <p:spPr bwMode="auto">
            <a:xfrm>
              <a:off x="2350" y="1880"/>
              <a:ext cx="174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44" name="Text Box 19"/>
            <p:cNvSpPr txBox="1">
              <a:spLocks noChangeArrowheads="1"/>
            </p:cNvSpPr>
            <p:nvPr/>
          </p:nvSpPr>
          <p:spPr bwMode="auto">
            <a:xfrm>
              <a:off x="3329" y="1503"/>
              <a:ext cx="175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45" name="Text Box 20"/>
            <p:cNvSpPr txBox="1">
              <a:spLocks noChangeArrowheads="1"/>
            </p:cNvSpPr>
            <p:nvPr/>
          </p:nvSpPr>
          <p:spPr bwMode="auto">
            <a:xfrm>
              <a:off x="2352" y="1488"/>
              <a:ext cx="174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46" name="Text Box 21"/>
            <p:cNvSpPr txBox="1">
              <a:spLocks noChangeArrowheads="1"/>
            </p:cNvSpPr>
            <p:nvPr/>
          </p:nvSpPr>
          <p:spPr bwMode="auto">
            <a:xfrm>
              <a:off x="2105" y="2272"/>
              <a:ext cx="175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47" name="Line 22"/>
            <p:cNvSpPr>
              <a:spLocks noChangeShapeType="1"/>
            </p:cNvSpPr>
            <p:nvPr/>
          </p:nvSpPr>
          <p:spPr bwMode="auto">
            <a:xfrm flipH="1">
              <a:off x="3172" y="1609"/>
              <a:ext cx="192" cy="1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96229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" name="Text Box 30"/>
          <p:cNvSpPr txBox="1">
            <a:spLocks noChangeArrowheads="1"/>
          </p:cNvSpPr>
          <p:nvPr/>
        </p:nvSpPr>
        <p:spPr bwMode="auto">
          <a:xfrm>
            <a:off x="862013" y="66675"/>
            <a:ext cx="68341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chemeClr val="bg1"/>
                </a:solidFill>
              </a:rPr>
              <a:t>Thứ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năm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ngày</a:t>
            </a:r>
            <a:r>
              <a:rPr lang="en-US" sz="2800" b="1" dirty="0">
                <a:solidFill>
                  <a:schemeClr val="bg1"/>
                </a:solidFill>
              </a:rPr>
              <a:t> 24 </a:t>
            </a:r>
            <a:r>
              <a:rPr lang="en-US" sz="2800" b="1" dirty="0" err="1">
                <a:solidFill>
                  <a:schemeClr val="bg1"/>
                </a:solidFill>
              </a:rPr>
              <a:t>tháng</a:t>
            </a:r>
            <a:r>
              <a:rPr lang="en-US" sz="2800" b="1" dirty="0">
                <a:solidFill>
                  <a:schemeClr val="bg1"/>
                </a:solidFill>
              </a:rPr>
              <a:t> 1 </a:t>
            </a:r>
            <a:r>
              <a:rPr lang="en-US" sz="2800" b="1" dirty="0" err="1">
                <a:solidFill>
                  <a:schemeClr val="bg1"/>
                </a:solidFill>
              </a:rPr>
              <a:t>năm</a:t>
            </a:r>
            <a:r>
              <a:rPr lang="en-US" sz="2800" b="1" dirty="0">
                <a:solidFill>
                  <a:schemeClr val="bg1"/>
                </a:solidFill>
              </a:rPr>
              <a:t> 2013.</a:t>
            </a:r>
          </a:p>
        </p:txBody>
      </p:sp>
      <p:sp>
        <p:nvSpPr>
          <p:cNvPr id="8223" name="Text Box 31"/>
          <p:cNvSpPr txBox="1">
            <a:spLocks noChangeArrowheads="1"/>
          </p:cNvSpPr>
          <p:nvPr/>
        </p:nvSpPr>
        <p:spPr bwMode="auto">
          <a:xfrm>
            <a:off x="3681412" y="533400"/>
            <a:ext cx="1119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24" name="Text Box 32"/>
          <p:cNvSpPr txBox="1">
            <a:spLocks noChangeArrowheads="1"/>
          </p:cNvSpPr>
          <p:nvPr/>
        </p:nvSpPr>
        <p:spPr bwMode="auto">
          <a:xfrm>
            <a:off x="1447800" y="914400"/>
            <a:ext cx="6858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25" name="Text Box 33"/>
          <p:cNvSpPr txBox="1">
            <a:spLocks noChangeArrowheads="1"/>
          </p:cNvSpPr>
          <p:nvPr/>
        </p:nvSpPr>
        <p:spPr bwMode="auto">
          <a:xfrm>
            <a:off x="152400" y="1600200"/>
            <a:ext cx="3733800" cy="5191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1" name="Picture 5" descr="D6813819845B4220B39B42C244DE315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857250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5" descr="D6813819845B4220B39B42C244DE315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6750" y="20638"/>
            <a:ext cx="857250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8"/>
          <p:cNvGrpSpPr>
            <a:grpSpLocks/>
          </p:cNvGrpSpPr>
          <p:nvPr/>
        </p:nvGrpSpPr>
        <p:grpSpPr bwMode="auto">
          <a:xfrm>
            <a:off x="3352800" y="2590800"/>
            <a:ext cx="3429000" cy="1871663"/>
            <a:chOff x="816" y="1488"/>
            <a:chExt cx="1920" cy="1008"/>
          </a:xfrm>
        </p:grpSpPr>
        <p:sp>
          <p:nvSpPr>
            <p:cNvPr id="33" name="AutoShape 9"/>
            <p:cNvSpPr>
              <a:spLocks noChangeArrowheads="1"/>
            </p:cNvSpPr>
            <p:nvPr/>
          </p:nvSpPr>
          <p:spPr bwMode="auto">
            <a:xfrm rot="-1127158">
              <a:off x="816" y="1830"/>
              <a:ext cx="607" cy="437"/>
            </a:xfrm>
            <a:prstGeom prst="parallelogram">
              <a:avLst>
                <a:gd name="adj" fmla="val 34089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1337" y="1753"/>
              <a:ext cx="1041" cy="451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AutoShape 11"/>
            <p:cNvSpPr>
              <a:spLocks noChangeArrowheads="1"/>
            </p:cNvSpPr>
            <p:nvPr/>
          </p:nvSpPr>
          <p:spPr bwMode="auto">
            <a:xfrm flipV="1">
              <a:off x="1141" y="1488"/>
              <a:ext cx="1237" cy="265"/>
            </a:xfrm>
            <a:prstGeom prst="parallelogram">
              <a:avLst>
                <a:gd name="adj" fmla="val 68312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AutoShape 12"/>
            <p:cNvSpPr>
              <a:spLocks noChangeArrowheads="1"/>
            </p:cNvSpPr>
            <p:nvPr/>
          </p:nvSpPr>
          <p:spPr bwMode="auto">
            <a:xfrm>
              <a:off x="1141" y="2204"/>
              <a:ext cx="1237" cy="292"/>
            </a:xfrm>
            <a:prstGeom prst="parallelogram">
              <a:avLst>
                <a:gd name="adj" fmla="val 68016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AutoShape 13"/>
            <p:cNvSpPr>
              <a:spLocks noChangeArrowheads="1"/>
            </p:cNvSpPr>
            <p:nvPr/>
          </p:nvSpPr>
          <p:spPr bwMode="auto">
            <a:xfrm rot="5400000">
              <a:off x="2291" y="1840"/>
              <a:ext cx="531" cy="358"/>
            </a:xfrm>
            <a:prstGeom prst="parallelogram">
              <a:avLst>
                <a:gd name="adj" fmla="val 1898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14"/>
            <p:cNvSpPr>
              <a:spLocks noChangeArrowheads="1"/>
            </p:cNvSpPr>
            <p:nvPr/>
          </p:nvSpPr>
          <p:spPr bwMode="auto">
            <a:xfrm>
              <a:off x="2550" y="1824"/>
              <a:ext cx="180" cy="47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39" name="Text Box 15"/>
            <p:cNvSpPr txBox="1">
              <a:spLocks noChangeArrowheads="1"/>
            </p:cNvSpPr>
            <p:nvPr/>
          </p:nvSpPr>
          <p:spPr bwMode="auto">
            <a:xfrm>
              <a:off x="1011" y="1919"/>
              <a:ext cx="189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40" name="Text Box 16"/>
            <p:cNvSpPr txBox="1">
              <a:spLocks noChangeArrowheads="1"/>
            </p:cNvSpPr>
            <p:nvPr/>
          </p:nvSpPr>
          <p:spPr bwMode="auto">
            <a:xfrm>
              <a:off x="1467" y="1946"/>
              <a:ext cx="163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41" name="Text Box 17"/>
            <p:cNvSpPr txBox="1">
              <a:spLocks noChangeArrowheads="1"/>
            </p:cNvSpPr>
            <p:nvPr/>
          </p:nvSpPr>
          <p:spPr bwMode="auto">
            <a:xfrm>
              <a:off x="2352" y="1872"/>
              <a:ext cx="163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42" name="Text Box 18"/>
            <p:cNvSpPr txBox="1">
              <a:spLocks noChangeArrowheads="1"/>
            </p:cNvSpPr>
            <p:nvPr/>
          </p:nvSpPr>
          <p:spPr bwMode="auto">
            <a:xfrm>
              <a:off x="1680" y="1536"/>
              <a:ext cx="163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43" name="Text Box 19"/>
            <p:cNvSpPr txBox="1">
              <a:spLocks noChangeArrowheads="1"/>
            </p:cNvSpPr>
            <p:nvPr/>
          </p:nvSpPr>
          <p:spPr bwMode="auto">
            <a:xfrm>
              <a:off x="1630" y="2284"/>
              <a:ext cx="162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2</a:t>
              </a:r>
            </a:p>
          </p:txBody>
        </p:sp>
      </p:grp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862013" y="66675"/>
            <a:ext cx="68341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2020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908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" name="Text Box 30"/>
          <p:cNvSpPr txBox="1">
            <a:spLocks noChangeArrowheads="1"/>
          </p:cNvSpPr>
          <p:nvPr/>
        </p:nvSpPr>
        <p:spPr bwMode="auto">
          <a:xfrm>
            <a:off x="862013" y="66675"/>
            <a:ext cx="68341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chemeClr val="bg1"/>
                </a:solidFill>
              </a:rPr>
              <a:t>Thứ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năm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ngày</a:t>
            </a:r>
            <a:r>
              <a:rPr lang="en-US" sz="2800" b="1" dirty="0">
                <a:solidFill>
                  <a:schemeClr val="bg1"/>
                </a:solidFill>
              </a:rPr>
              <a:t> 24 </a:t>
            </a:r>
            <a:r>
              <a:rPr lang="en-US" sz="2800" b="1" dirty="0" err="1">
                <a:solidFill>
                  <a:schemeClr val="bg1"/>
                </a:solidFill>
              </a:rPr>
              <a:t>tháng</a:t>
            </a:r>
            <a:r>
              <a:rPr lang="en-US" sz="2800" b="1" dirty="0">
                <a:solidFill>
                  <a:schemeClr val="bg1"/>
                </a:solidFill>
              </a:rPr>
              <a:t> 1 </a:t>
            </a:r>
            <a:r>
              <a:rPr lang="en-US" sz="2800" b="1" dirty="0" err="1">
                <a:solidFill>
                  <a:schemeClr val="bg1"/>
                </a:solidFill>
              </a:rPr>
              <a:t>năm</a:t>
            </a:r>
            <a:r>
              <a:rPr lang="en-US" sz="2800" b="1" dirty="0">
                <a:solidFill>
                  <a:schemeClr val="bg1"/>
                </a:solidFill>
              </a:rPr>
              <a:t> 2013.</a:t>
            </a:r>
          </a:p>
        </p:txBody>
      </p:sp>
      <p:sp>
        <p:nvSpPr>
          <p:cNvPr id="8223" name="Text Box 31"/>
          <p:cNvSpPr txBox="1">
            <a:spLocks noChangeArrowheads="1"/>
          </p:cNvSpPr>
          <p:nvPr/>
        </p:nvSpPr>
        <p:spPr bwMode="auto">
          <a:xfrm>
            <a:off x="3681412" y="533400"/>
            <a:ext cx="1119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24" name="Text Box 32"/>
          <p:cNvSpPr txBox="1">
            <a:spLocks noChangeArrowheads="1"/>
          </p:cNvSpPr>
          <p:nvPr/>
        </p:nvSpPr>
        <p:spPr bwMode="auto">
          <a:xfrm>
            <a:off x="1447800" y="914400"/>
            <a:ext cx="6858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25" name="Text Box 33"/>
          <p:cNvSpPr txBox="1">
            <a:spLocks noChangeArrowheads="1"/>
          </p:cNvSpPr>
          <p:nvPr/>
        </p:nvSpPr>
        <p:spPr bwMode="auto">
          <a:xfrm>
            <a:off x="152400" y="1600200"/>
            <a:ext cx="3733800" cy="5191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1" name="Picture 5" descr="D6813819845B4220B39B42C244DE315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857250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5" descr="D6813819845B4220B39B42C244DE315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6750" y="20638"/>
            <a:ext cx="857250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8"/>
          <p:cNvGrpSpPr>
            <a:grpSpLocks/>
          </p:cNvGrpSpPr>
          <p:nvPr/>
        </p:nvGrpSpPr>
        <p:grpSpPr bwMode="auto">
          <a:xfrm>
            <a:off x="3276600" y="2438400"/>
            <a:ext cx="3810000" cy="2209800"/>
            <a:chOff x="624" y="576"/>
            <a:chExt cx="3120" cy="2064"/>
          </a:xfrm>
        </p:grpSpPr>
        <p:grpSp>
          <p:nvGrpSpPr>
            <p:cNvPr id="22" name="Group 9"/>
            <p:cNvGrpSpPr>
              <a:grpSpLocks/>
            </p:cNvGrpSpPr>
            <p:nvPr/>
          </p:nvGrpSpPr>
          <p:grpSpPr bwMode="auto">
            <a:xfrm>
              <a:off x="624" y="576"/>
              <a:ext cx="3109" cy="2064"/>
              <a:chOff x="491" y="1632"/>
              <a:chExt cx="3109" cy="2064"/>
            </a:xfrm>
          </p:grpSpPr>
          <p:sp>
            <p:nvSpPr>
              <p:cNvPr id="44" name="AutoShape 10"/>
              <p:cNvSpPr>
                <a:spLocks noChangeArrowheads="1"/>
              </p:cNvSpPr>
              <p:nvPr/>
            </p:nvSpPr>
            <p:spPr bwMode="auto">
              <a:xfrm rot="-637757">
                <a:off x="491" y="2295"/>
                <a:ext cx="895" cy="792"/>
              </a:xfrm>
              <a:prstGeom prst="parallelogram">
                <a:avLst>
                  <a:gd name="adj" fmla="val 19342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Rectangle 11"/>
              <p:cNvSpPr>
                <a:spLocks noChangeArrowheads="1"/>
              </p:cNvSpPr>
              <p:nvPr/>
            </p:nvSpPr>
            <p:spPr bwMode="auto">
              <a:xfrm>
                <a:off x="1296" y="2208"/>
                <a:ext cx="1536" cy="816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AutoShape 12"/>
              <p:cNvSpPr>
                <a:spLocks noChangeArrowheads="1"/>
              </p:cNvSpPr>
              <p:nvPr/>
            </p:nvSpPr>
            <p:spPr bwMode="auto">
              <a:xfrm flipV="1">
                <a:off x="1104" y="1632"/>
                <a:ext cx="1728" cy="576"/>
              </a:xfrm>
              <a:prstGeom prst="parallelogram">
                <a:avLst>
                  <a:gd name="adj" fmla="val 35514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AutoShape 13"/>
              <p:cNvSpPr>
                <a:spLocks noChangeArrowheads="1"/>
              </p:cNvSpPr>
              <p:nvPr/>
            </p:nvSpPr>
            <p:spPr bwMode="auto">
              <a:xfrm>
                <a:off x="1008" y="3024"/>
                <a:ext cx="1824" cy="672"/>
              </a:xfrm>
              <a:prstGeom prst="parallelogram">
                <a:avLst>
                  <a:gd name="adj" fmla="val 43579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AutoShape 14"/>
              <p:cNvSpPr>
                <a:spLocks noChangeArrowheads="1"/>
              </p:cNvSpPr>
              <p:nvPr/>
            </p:nvSpPr>
            <p:spPr bwMode="auto">
              <a:xfrm rot="5400000">
                <a:off x="2616" y="2424"/>
                <a:ext cx="960" cy="528"/>
              </a:xfrm>
              <a:prstGeom prst="parallelogram">
                <a:avLst>
                  <a:gd name="adj" fmla="val 23274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Rectangle 15"/>
              <p:cNvSpPr>
                <a:spLocks noChangeArrowheads="1"/>
              </p:cNvSpPr>
              <p:nvPr/>
            </p:nvSpPr>
            <p:spPr bwMode="auto">
              <a:xfrm>
                <a:off x="3360" y="2339"/>
                <a:ext cx="240" cy="864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" name="Text Box 16"/>
            <p:cNvSpPr txBox="1">
              <a:spLocks noChangeArrowheads="1"/>
            </p:cNvSpPr>
            <p:nvPr/>
          </p:nvSpPr>
          <p:spPr bwMode="auto">
            <a:xfrm>
              <a:off x="959" y="1489"/>
              <a:ext cx="241" cy="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24" name="Text Box 17"/>
            <p:cNvSpPr txBox="1">
              <a:spLocks noChangeArrowheads="1"/>
            </p:cNvSpPr>
            <p:nvPr/>
          </p:nvSpPr>
          <p:spPr bwMode="auto">
            <a:xfrm>
              <a:off x="3504" y="1633"/>
              <a:ext cx="240" cy="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25" name="Text Box 18"/>
            <p:cNvSpPr txBox="1">
              <a:spLocks noChangeArrowheads="1"/>
            </p:cNvSpPr>
            <p:nvPr/>
          </p:nvSpPr>
          <p:spPr bwMode="auto">
            <a:xfrm>
              <a:off x="1968" y="1489"/>
              <a:ext cx="239" cy="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26" name="Text Box 19"/>
            <p:cNvSpPr txBox="1">
              <a:spLocks noChangeArrowheads="1"/>
            </p:cNvSpPr>
            <p:nvPr/>
          </p:nvSpPr>
          <p:spPr bwMode="auto">
            <a:xfrm>
              <a:off x="3121" y="1440"/>
              <a:ext cx="240" cy="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27" name="Text Box 20"/>
            <p:cNvSpPr txBox="1">
              <a:spLocks noChangeArrowheads="1"/>
            </p:cNvSpPr>
            <p:nvPr/>
          </p:nvSpPr>
          <p:spPr bwMode="auto">
            <a:xfrm>
              <a:off x="1968" y="770"/>
              <a:ext cx="239" cy="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8" name="Text Box 21"/>
            <p:cNvSpPr txBox="1">
              <a:spLocks noChangeArrowheads="1"/>
            </p:cNvSpPr>
            <p:nvPr/>
          </p:nvSpPr>
          <p:spPr bwMode="auto">
            <a:xfrm>
              <a:off x="1872" y="2161"/>
              <a:ext cx="241" cy="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2</a:t>
              </a:r>
            </a:p>
          </p:txBody>
        </p:sp>
      </p:grp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862013" y="66675"/>
            <a:ext cx="68341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2020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187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" name="Text Box 30"/>
          <p:cNvSpPr txBox="1">
            <a:spLocks noChangeArrowheads="1"/>
          </p:cNvSpPr>
          <p:nvPr/>
        </p:nvSpPr>
        <p:spPr bwMode="auto">
          <a:xfrm>
            <a:off x="862013" y="66675"/>
            <a:ext cx="68341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chemeClr val="bg1"/>
                </a:solidFill>
              </a:rPr>
              <a:t>Thứ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năm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ngày</a:t>
            </a:r>
            <a:r>
              <a:rPr lang="en-US" sz="2800" b="1" dirty="0">
                <a:solidFill>
                  <a:schemeClr val="bg1"/>
                </a:solidFill>
              </a:rPr>
              <a:t> 24 </a:t>
            </a:r>
            <a:r>
              <a:rPr lang="en-US" sz="2800" b="1" dirty="0" err="1">
                <a:solidFill>
                  <a:schemeClr val="bg1"/>
                </a:solidFill>
              </a:rPr>
              <a:t>tháng</a:t>
            </a:r>
            <a:r>
              <a:rPr lang="en-US" sz="2800" b="1" dirty="0">
                <a:solidFill>
                  <a:schemeClr val="bg1"/>
                </a:solidFill>
              </a:rPr>
              <a:t> 1 </a:t>
            </a:r>
            <a:r>
              <a:rPr lang="en-US" sz="2800" b="1" dirty="0" err="1">
                <a:solidFill>
                  <a:schemeClr val="bg1"/>
                </a:solidFill>
              </a:rPr>
              <a:t>năm</a:t>
            </a:r>
            <a:r>
              <a:rPr lang="en-US" sz="2800" b="1" dirty="0">
                <a:solidFill>
                  <a:schemeClr val="bg1"/>
                </a:solidFill>
              </a:rPr>
              <a:t> 2013.</a:t>
            </a:r>
          </a:p>
        </p:txBody>
      </p:sp>
      <p:sp>
        <p:nvSpPr>
          <p:cNvPr id="8223" name="Text Box 31"/>
          <p:cNvSpPr txBox="1">
            <a:spLocks noChangeArrowheads="1"/>
          </p:cNvSpPr>
          <p:nvPr/>
        </p:nvSpPr>
        <p:spPr bwMode="auto">
          <a:xfrm>
            <a:off x="3681412" y="533400"/>
            <a:ext cx="1119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24" name="Text Box 32"/>
          <p:cNvSpPr txBox="1">
            <a:spLocks noChangeArrowheads="1"/>
          </p:cNvSpPr>
          <p:nvPr/>
        </p:nvSpPr>
        <p:spPr bwMode="auto">
          <a:xfrm>
            <a:off x="1447800" y="914400"/>
            <a:ext cx="6858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25" name="Text Box 33"/>
          <p:cNvSpPr txBox="1">
            <a:spLocks noChangeArrowheads="1"/>
          </p:cNvSpPr>
          <p:nvPr/>
        </p:nvSpPr>
        <p:spPr bwMode="auto">
          <a:xfrm>
            <a:off x="152400" y="1600200"/>
            <a:ext cx="3733800" cy="5191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1" name="Picture 5" descr="D6813819845B4220B39B42C244DE315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857250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5" descr="D6813819845B4220B39B42C244DE315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6750" y="20638"/>
            <a:ext cx="857250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8"/>
          <p:cNvGrpSpPr>
            <a:grpSpLocks/>
          </p:cNvGrpSpPr>
          <p:nvPr/>
        </p:nvGrpSpPr>
        <p:grpSpPr bwMode="auto">
          <a:xfrm>
            <a:off x="3200400" y="2362200"/>
            <a:ext cx="4724400" cy="2362200"/>
            <a:chOff x="576" y="432"/>
            <a:chExt cx="3883" cy="2352"/>
          </a:xfrm>
        </p:grpSpPr>
        <p:grpSp>
          <p:nvGrpSpPr>
            <p:cNvPr id="33" name="Group 9"/>
            <p:cNvGrpSpPr>
              <a:grpSpLocks/>
            </p:cNvGrpSpPr>
            <p:nvPr/>
          </p:nvGrpSpPr>
          <p:grpSpPr bwMode="auto">
            <a:xfrm>
              <a:off x="576" y="432"/>
              <a:ext cx="3883" cy="2352"/>
              <a:chOff x="437" y="1488"/>
              <a:chExt cx="3883" cy="2352"/>
            </a:xfrm>
          </p:grpSpPr>
          <p:sp>
            <p:nvSpPr>
              <p:cNvPr id="40" name="AutoShape 10"/>
              <p:cNvSpPr>
                <a:spLocks noChangeArrowheads="1"/>
              </p:cNvSpPr>
              <p:nvPr/>
            </p:nvSpPr>
            <p:spPr bwMode="auto">
              <a:xfrm rot="-329733">
                <a:off x="437" y="2247"/>
                <a:ext cx="905" cy="820"/>
              </a:xfrm>
              <a:prstGeom prst="parallelogram">
                <a:avLst>
                  <a:gd name="adj" fmla="val 9907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Rectangle 11"/>
              <p:cNvSpPr>
                <a:spLocks noChangeArrowheads="1"/>
              </p:cNvSpPr>
              <p:nvPr/>
            </p:nvSpPr>
            <p:spPr bwMode="auto">
              <a:xfrm>
                <a:off x="1296" y="2208"/>
                <a:ext cx="1536" cy="81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AutoShape 12"/>
              <p:cNvSpPr>
                <a:spLocks noChangeArrowheads="1"/>
              </p:cNvSpPr>
              <p:nvPr/>
            </p:nvSpPr>
            <p:spPr bwMode="auto">
              <a:xfrm flipV="1">
                <a:off x="1104" y="1488"/>
                <a:ext cx="1728" cy="720"/>
              </a:xfrm>
              <a:prstGeom prst="parallelogram">
                <a:avLst>
                  <a:gd name="adj" fmla="val 28411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AutoShape 13"/>
              <p:cNvSpPr>
                <a:spLocks noChangeArrowheads="1"/>
              </p:cNvSpPr>
              <p:nvPr/>
            </p:nvSpPr>
            <p:spPr bwMode="auto">
              <a:xfrm>
                <a:off x="1008" y="3024"/>
                <a:ext cx="1824" cy="816"/>
              </a:xfrm>
              <a:prstGeom prst="parallelogram">
                <a:avLst>
                  <a:gd name="adj" fmla="val 35889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AutoShape 14"/>
              <p:cNvSpPr>
                <a:spLocks noChangeArrowheads="1"/>
              </p:cNvSpPr>
              <p:nvPr/>
            </p:nvSpPr>
            <p:spPr bwMode="auto">
              <a:xfrm rot="5400000">
                <a:off x="2736" y="2304"/>
                <a:ext cx="960" cy="768"/>
              </a:xfrm>
              <a:prstGeom prst="parallelogram">
                <a:avLst>
                  <a:gd name="adj" fmla="val 125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Rectangle 15"/>
              <p:cNvSpPr>
                <a:spLocks noChangeArrowheads="1"/>
              </p:cNvSpPr>
              <p:nvPr/>
            </p:nvSpPr>
            <p:spPr bwMode="auto">
              <a:xfrm>
                <a:off x="3600" y="2304"/>
                <a:ext cx="720" cy="864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" name="Text Box 16"/>
            <p:cNvSpPr txBox="1">
              <a:spLocks noChangeArrowheads="1"/>
            </p:cNvSpPr>
            <p:nvPr/>
          </p:nvSpPr>
          <p:spPr bwMode="auto">
            <a:xfrm>
              <a:off x="961" y="1486"/>
              <a:ext cx="23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35" name="Text Box 17"/>
            <p:cNvSpPr txBox="1">
              <a:spLocks noChangeArrowheads="1"/>
            </p:cNvSpPr>
            <p:nvPr/>
          </p:nvSpPr>
          <p:spPr bwMode="auto">
            <a:xfrm>
              <a:off x="3936" y="1584"/>
              <a:ext cx="24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36" name="Text Box 18"/>
            <p:cNvSpPr txBox="1">
              <a:spLocks noChangeArrowheads="1"/>
            </p:cNvSpPr>
            <p:nvPr/>
          </p:nvSpPr>
          <p:spPr bwMode="auto">
            <a:xfrm>
              <a:off x="1969" y="1486"/>
              <a:ext cx="23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37" name="Text Box 19"/>
            <p:cNvSpPr txBox="1">
              <a:spLocks noChangeArrowheads="1"/>
            </p:cNvSpPr>
            <p:nvPr/>
          </p:nvSpPr>
          <p:spPr bwMode="auto">
            <a:xfrm>
              <a:off x="3119" y="1440"/>
              <a:ext cx="241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38" name="Text Box 20"/>
            <p:cNvSpPr txBox="1">
              <a:spLocks noChangeArrowheads="1"/>
            </p:cNvSpPr>
            <p:nvPr/>
          </p:nvSpPr>
          <p:spPr bwMode="auto">
            <a:xfrm>
              <a:off x="1969" y="769"/>
              <a:ext cx="23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9" name="Text Box 21"/>
            <p:cNvSpPr txBox="1">
              <a:spLocks noChangeArrowheads="1"/>
            </p:cNvSpPr>
            <p:nvPr/>
          </p:nvSpPr>
          <p:spPr bwMode="auto">
            <a:xfrm>
              <a:off x="1872" y="2158"/>
              <a:ext cx="24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2</a:t>
              </a:r>
            </a:p>
          </p:txBody>
        </p:sp>
      </p:grp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862013" y="66675"/>
            <a:ext cx="68341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2020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139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" name="Text Box 30"/>
          <p:cNvSpPr txBox="1">
            <a:spLocks noChangeArrowheads="1"/>
          </p:cNvSpPr>
          <p:nvPr/>
        </p:nvSpPr>
        <p:spPr bwMode="auto">
          <a:xfrm>
            <a:off x="862013" y="66675"/>
            <a:ext cx="68341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chemeClr val="bg1"/>
                </a:solidFill>
              </a:rPr>
              <a:t>Thứ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năm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ngày</a:t>
            </a:r>
            <a:r>
              <a:rPr lang="en-US" sz="2800" b="1" dirty="0">
                <a:solidFill>
                  <a:schemeClr val="bg1"/>
                </a:solidFill>
              </a:rPr>
              <a:t> 24 </a:t>
            </a:r>
            <a:r>
              <a:rPr lang="en-US" sz="2800" b="1" dirty="0" err="1">
                <a:solidFill>
                  <a:schemeClr val="bg1"/>
                </a:solidFill>
              </a:rPr>
              <a:t>tháng</a:t>
            </a:r>
            <a:r>
              <a:rPr lang="en-US" sz="2800" b="1" dirty="0">
                <a:solidFill>
                  <a:schemeClr val="bg1"/>
                </a:solidFill>
              </a:rPr>
              <a:t> 1 </a:t>
            </a:r>
            <a:r>
              <a:rPr lang="en-US" sz="2800" b="1" dirty="0" err="1">
                <a:solidFill>
                  <a:schemeClr val="bg1"/>
                </a:solidFill>
              </a:rPr>
              <a:t>năm</a:t>
            </a:r>
            <a:r>
              <a:rPr lang="en-US" sz="2800" b="1" dirty="0">
                <a:solidFill>
                  <a:schemeClr val="bg1"/>
                </a:solidFill>
              </a:rPr>
              <a:t> 2013.</a:t>
            </a:r>
          </a:p>
        </p:txBody>
      </p:sp>
      <p:sp>
        <p:nvSpPr>
          <p:cNvPr id="8223" name="Text Box 31"/>
          <p:cNvSpPr txBox="1">
            <a:spLocks noChangeArrowheads="1"/>
          </p:cNvSpPr>
          <p:nvPr/>
        </p:nvSpPr>
        <p:spPr bwMode="auto">
          <a:xfrm>
            <a:off x="3681412" y="533400"/>
            <a:ext cx="1119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24" name="Text Box 32"/>
          <p:cNvSpPr txBox="1">
            <a:spLocks noChangeArrowheads="1"/>
          </p:cNvSpPr>
          <p:nvPr/>
        </p:nvSpPr>
        <p:spPr bwMode="auto">
          <a:xfrm>
            <a:off x="1447800" y="914400"/>
            <a:ext cx="6858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25" name="Text Box 33"/>
          <p:cNvSpPr txBox="1">
            <a:spLocks noChangeArrowheads="1"/>
          </p:cNvSpPr>
          <p:nvPr/>
        </p:nvSpPr>
        <p:spPr bwMode="auto">
          <a:xfrm>
            <a:off x="152400" y="1600200"/>
            <a:ext cx="3733800" cy="5191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1" name="Picture 5" descr="D6813819845B4220B39B42C244DE315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857250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5" descr="D6813819845B4220B39B42C244DE315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6750" y="20638"/>
            <a:ext cx="857250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8"/>
          <p:cNvGrpSpPr>
            <a:grpSpLocks/>
          </p:cNvGrpSpPr>
          <p:nvPr/>
        </p:nvGrpSpPr>
        <p:grpSpPr bwMode="auto">
          <a:xfrm>
            <a:off x="3124200" y="2133600"/>
            <a:ext cx="5562600" cy="2743200"/>
            <a:chOff x="384" y="336"/>
            <a:chExt cx="4560" cy="2688"/>
          </a:xfrm>
        </p:grpSpPr>
        <p:grpSp>
          <p:nvGrpSpPr>
            <p:cNvPr id="24" name="Group 9"/>
            <p:cNvGrpSpPr>
              <a:grpSpLocks/>
            </p:cNvGrpSpPr>
            <p:nvPr/>
          </p:nvGrpSpPr>
          <p:grpSpPr bwMode="auto">
            <a:xfrm>
              <a:off x="384" y="336"/>
              <a:ext cx="4560" cy="2688"/>
              <a:chOff x="384" y="1296"/>
              <a:chExt cx="4560" cy="2688"/>
            </a:xfrm>
          </p:grpSpPr>
          <p:sp>
            <p:nvSpPr>
              <p:cNvPr id="46" name="AutoShape 10"/>
              <p:cNvSpPr>
                <a:spLocks noChangeArrowheads="1"/>
              </p:cNvSpPr>
              <p:nvPr/>
            </p:nvSpPr>
            <p:spPr bwMode="auto">
              <a:xfrm rot="-329733">
                <a:off x="384" y="2249"/>
                <a:ext cx="958" cy="820"/>
              </a:xfrm>
              <a:prstGeom prst="parallelogram">
                <a:avLst>
                  <a:gd name="adj" fmla="val 10488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Rectangle 11"/>
              <p:cNvSpPr>
                <a:spLocks noChangeArrowheads="1"/>
              </p:cNvSpPr>
              <p:nvPr/>
            </p:nvSpPr>
            <p:spPr bwMode="auto">
              <a:xfrm>
                <a:off x="1296" y="2208"/>
                <a:ext cx="1536" cy="81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AutoShape 12"/>
              <p:cNvSpPr>
                <a:spLocks noChangeArrowheads="1"/>
              </p:cNvSpPr>
              <p:nvPr/>
            </p:nvSpPr>
            <p:spPr bwMode="auto">
              <a:xfrm>
                <a:off x="1124" y="3024"/>
                <a:ext cx="1695" cy="960"/>
              </a:xfrm>
              <a:prstGeom prst="parallelogram">
                <a:avLst>
                  <a:gd name="adj" fmla="val 17427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AutoShape 13"/>
              <p:cNvSpPr>
                <a:spLocks noChangeArrowheads="1"/>
              </p:cNvSpPr>
              <p:nvPr/>
            </p:nvSpPr>
            <p:spPr bwMode="auto">
              <a:xfrm rot="5400000">
                <a:off x="2880" y="2160"/>
                <a:ext cx="864" cy="960"/>
              </a:xfrm>
              <a:prstGeom prst="parallelogram">
                <a:avLst>
                  <a:gd name="adj" fmla="val 3435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Rectangle 14"/>
              <p:cNvSpPr>
                <a:spLocks noChangeArrowheads="1"/>
              </p:cNvSpPr>
              <p:nvPr/>
            </p:nvSpPr>
            <p:spPr bwMode="auto">
              <a:xfrm>
                <a:off x="3792" y="2229"/>
                <a:ext cx="1152" cy="84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AutoShape 15"/>
              <p:cNvSpPr>
                <a:spLocks noChangeArrowheads="1"/>
              </p:cNvSpPr>
              <p:nvPr/>
            </p:nvSpPr>
            <p:spPr bwMode="auto">
              <a:xfrm flipV="1">
                <a:off x="1162" y="1296"/>
                <a:ext cx="1670" cy="912"/>
              </a:xfrm>
              <a:prstGeom prst="parallelogram">
                <a:avLst>
                  <a:gd name="adj" fmla="val 14937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" name="Text Box 16"/>
            <p:cNvSpPr txBox="1">
              <a:spLocks noChangeArrowheads="1"/>
            </p:cNvSpPr>
            <p:nvPr/>
          </p:nvSpPr>
          <p:spPr bwMode="auto">
            <a:xfrm>
              <a:off x="959" y="1486"/>
              <a:ext cx="240" cy="3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26" name="Text Box 17"/>
            <p:cNvSpPr txBox="1">
              <a:spLocks noChangeArrowheads="1"/>
            </p:cNvSpPr>
            <p:nvPr/>
          </p:nvSpPr>
          <p:spPr bwMode="auto">
            <a:xfrm>
              <a:off x="4176" y="1590"/>
              <a:ext cx="240" cy="3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27" name="Text Box 18"/>
            <p:cNvSpPr txBox="1">
              <a:spLocks noChangeArrowheads="1"/>
            </p:cNvSpPr>
            <p:nvPr/>
          </p:nvSpPr>
          <p:spPr bwMode="auto">
            <a:xfrm>
              <a:off x="1969" y="1486"/>
              <a:ext cx="238" cy="3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28" name="Text Box 19"/>
            <p:cNvSpPr txBox="1">
              <a:spLocks noChangeArrowheads="1"/>
            </p:cNvSpPr>
            <p:nvPr/>
          </p:nvSpPr>
          <p:spPr bwMode="auto">
            <a:xfrm>
              <a:off x="3168" y="1538"/>
              <a:ext cx="240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44" name="Text Box 20"/>
            <p:cNvSpPr txBox="1">
              <a:spLocks noChangeArrowheads="1"/>
            </p:cNvSpPr>
            <p:nvPr/>
          </p:nvSpPr>
          <p:spPr bwMode="auto">
            <a:xfrm>
              <a:off x="1969" y="765"/>
              <a:ext cx="238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45" name="Text Box 21"/>
            <p:cNvSpPr txBox="1">
              <a:spLocks noChangeArrowheads="1"/>
            </p:cNvSpPr>
            <p:nvPr/>
          </p:nvSpPr>
          <p:spPr bwMode="auto">
            <a:xfrm>
              <a:off x="1871" y="2352"/>
              <a:ext cx="241" cy="3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2</a:t>
              </a:r>
            </a:p>
          </p:txBody>
        </p:sp>
      </p:grp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862013" y="66675"/>
            <a:ext cx="68341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2020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346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862013" y="66675"/>
            <a:ext cx="68341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chemeClr val="bg1"/>
                </a:solidFill>
              </a:rPr>
              <a:t>Thứ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năm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ngày</a:t>
            </a:r>
            <a:r>
              <a:rPr lang="en-US" sz="2800" b="1" dirty="0">
                <a:solidFill>
                  <a:schemeClr val="bg1"/>
                </a:solidFill>
              </a:rPr>
              <a:t> 24 </a:t>
            </a:r>
            <a:r>
              <a:rPr lang="en-US" sz="2800" b="1" dirty="0" err="1">
                <a:solidFill>
                  <a:schemeClr val="bg1"/>
                </a:solidFill>
              </a:rPr>
              <a:t>tháng</a:t>
            </a:r>
            <a:r>
              <a:rPr lang="en-US" sz="2800" b="1" dirty="0">
                <a:solidFill>
                  <a:schemeClr val="bg1"/>
                </a:solidFill>
              </a:rPr>
              <a:t> 1 </a:t>
            </a:r>
            <a:r>
              <a:rPr lang="en-US" sz="2800" b="1" dirty="0" err="1">
                <a:solidFill>
                  <a:schemeClr val="bg1"/>
                </a:solidFill>
              </a:rPr>
              <a:t>năm</a:t>
            </a:r>
            <a:r>
              <a:rPr lang="en-US" sz="2800" b="1" dirty="0">
                <a:solidFill>
                  <a:schemeClr val="bg1"/>
                </a:solidFill>
              </a:rPr>
              <a:t> 2013.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438400" y="457200"/>
            <a:ext cx="1119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chemeClr val="bg1"/>
                </a:solidFill>
              </a:rPr>
              <a:t>Toán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550096" y="838200"/>
            <a:ext cx="71367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52400" y="1600200"/>
            <a:ext cx="3733800" cy="5191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grpSp>
        <p:nvGrpSpPr>
          <p:cNvPr id="16393" name="Group 9"/>
          <p:cNvGrpSpPr>
            <a:grpSpLocks/>
          </p:cNvGrpSpPr>
          <p:nvPr/>
        </p:nvGrpSpPr>
        <p:grpSpPr bwMode="auto">
          <a:xfrm>
            <a:off x="2667000" y="1905000"/>
            <a:ext cx="6400800" cy="2895600"/>
            <a:chOff x="288" y="96"/>
            <a:chExt cx="5256" cy="2976"/>
          </a:xfrm>
        </p:grpSpPr>
        <p:grpSp>
          <p:nvGrpSpPr>
            <p:cNvPr id="16394" name="Group 10"/>
            <p:cNvGrpSpPr>
              <a:grpSpLocks/>
            </p:cNvGrpSpPr>
            <p:nvPr/>
          </p:nvGrpSpPr>
          <p:grpSpPr bwMode="auto">
            <a:xfrm>
              <a:off x="288" y="96"/>
              <a:ext cx="5256" cy="2976"/>
              <a:chOff x="204" y="1104"/>
              <a:chExt cx="5256" cy="2976"/>
            </a:xfrm>
          </p:grpSpPr>
          <p:sp>
            <p:nvSpPr>
              <p:cNvPr id="16395" name="AutoShape 11"/>
              <p:cNvSpPr>
                <a:spLocks noChangeArrowheads="1"/>
              </p:cNvSpPr>
              <p:nvPr/>
            </p:nvSpPr>
            <p:spPr bwMode="auto">
              <a:xfrm>
                <a:off x="204" y="2208"/>
                <a:ext cx="1102" cy="820"/>
              </a:xfrm>
              <a:prstGeom prst="parallelogram">
                <a:avLst>
                  <a:gd name="adj" fmla="val 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6" name="Rectangle 12"/>
              <p:cNvSpPr>
                <a:spLocks noChangeArrowheads="1"/>
              </p:cNvSpPr>
              <p:nvPr/>
            </p:nvSpPr>
            <p:spPr bwMode="auto">
              <a:xfrm>
                <a:off x="1296" y="2208"/>
                <a:ext cx="1536" cy="816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7" name="AutoShape 13"/>
              <p:cNvSpPr>
                <a:spLocks noChangeArrowheads="1"/>
              </p:cNvSpPr>
              <p:nvPr/>
            </p:nvSpPr>
            <p:spPr bwMode="auto">
              <a:xfrm>
                <a:off x="1296" y="3024"/>
                <a:ext cx="1547" cy="1056"/>
              </a:xfrm>
              <a:prstGeom prst="parallelogram">
                <a:avLst>
                  <a:gd name="adj" fmla="val 0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8" name="Rectangle 14"/>
              <p:cNvSpPr>
                <a:spLocks noChangeArrowheads="1"/>
              </p:cNvSpPr>
              <p:nvPr/>
            </p:nvSpPr>
            <p:spPr bwMode="auto">
              <a:xfrm>
                <a:off x="3924" y="2208"/>
                <a:ext cx="1536" cy="816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9" name="AutoShape 15"/>
              <p:cNvSpPr>
                <a:spLocks noChangeArrowheads="1"/>
              </p:cNvSpPr>
              <p:nvPr/>
            </p:nvSpPr>
            <p:spPr bwMode="auto">
              <a:xfrm flipV="1">
                <a:off x="1296" y="1104"/>
                <a:ext cx="1536" cy="1104"/>
              </a:xfrm>
              <a:prstGeom prst="parallelogram">
                <a:avLst>
                  <a:gd name="adj" fmla="val 0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0" name="AutoShape 16"/>
              <p:cNvSpPr>
                <a:spLocks noChangeArrowheads="1"/>
              </p:cNvSpPr>
              <p:nvPr/>
            </p:nvSpPr>
            <p:spPr bwMode="auto">
              <a:xfrm>
                <a:off x="2832" y="2208"/>
                <a:ext cx="1102" cy="820"/>
              </a:xfrm>
              <a:prstGeom prst="parallelogram">
                <a:avLst>
                  <a:gd name="adj" fmla="val 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401" name="Text Box 17"/>
            <p:cNvSpPr txBox="1">
              <a:spLocks noChangeArrowheads="1"/>
            </p:cNvSpPr>
            <p:nvPr/>
          </p:nvSpPr>
          <p:spPr bwMode="auto">
            <a:xfrm>
              <a:off x="738" y="1488"/>
              <a:ext cx="295" cy="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6402" name="Text Box 18"/>
            <p:cNvSpPr txBox="1">
              <a:spLocks noChangeArrowheads="1"/>
            </p:cNvSpPr>
            <p:nvPr/>
          </p:nvSpPr>
          <p:spPr bwMode="auto">
            <a:xfrm>
              <a:off x="4721" y="1538"/>
              <a:ext cx="301" cy="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6403" name="Text Box 19"/>
            <p:cNvSpPr txBox="1">
              <a:spLocks noChangeArrowheads="1"/>
            </p:cNvSpPr>
            <p:nvPr/>
          </p:nvSpPr>
          <p:spPr bwMode="auto">
            <a:xfrm>
              <a:off x="1938" y="1488"/>
              <a:ext cx="299" cy="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6404" name="Text Box 20"/>
            <p:cNvSpPr txBox="1">
              <a:spLocks noChangeArrowheads="1"/>
            </p:cNvSpPr>
            <p:nvPr/>
          </p:nvSpPr>
          <p:spPr bwMode="auto">
            <a:xfrm>
              <a:off x="3328" y="1488"/>
              <a:ext cx="298" cy="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6405" name="Text Box 21"/>
            <p:cNvSpPr txBox="1">
              <a:spLocks noChangeArrowheads="1"/>
            </p:cNvSpPr>
            <p:nvPr/>
          </p:nvSpPr>
          <p:spPr bwMode="auto">
            <a:xfrm>
              <a:off x="1987" y="579"/>
              <a:ext cx="298" cy="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6406" name="Text Box 22"/>
            <p:cNvSpPr txBox="1">
              <a:spLocks noChangeArrowheads="1"/>
            </p:cNvSpPr>
            <p:nvPr/>
          </p:nvSpPr>
          <p:spPr bwMode="auto">
            <a:xfrm>
              <a:off x="1987" y="2449"/>
              <a:ext cx="298" cy="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2</a:t>
              </a:r>
            </a:p>
          </p:txBody>
        </p:sp>
      </p:grp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381000" y="5119687"/>
            <a:ext cx="5791200" cy="51911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09" name="Text Box 25"/>
          <p:cNvSpPr txBox="1">
            <a:spLocks noChangeArrowheads="1"/>
          </p:cNvSpPr>
          <p:nvPr/>
        </p:nvSpPr>
        <p:spPr bwMode="auto">
          <a:xfrm>
            <a:off x="304800" y="5957887"/>
            <a:ext cx="7620000" cy="51911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6410" name="Group 26"/>
          <p:cNvGrpSpPr>
            <a:grpSpLocks/>
          </p:cNvGrpSpPr>
          <p:nvPr/>
        </p:nvGrpSpPr>
        <p:grpSpPr bwMode="auto">
          <a:xfrm>
            <a:off x="285750" y="2171700"/>
            <a:ext cx="2133600" cy="2159000"/>
            <a:chOff x="1104" y="720"/>
            <a:chExt cx="1776" cy="2022"/>
          </a:xfrm>
        </p:grpSpPr>
        <p:grpSp>
          <p:nvGrpSpPr>
            <p:cNvPr id="16411" name="Group 27"/>
            <p:cNvGrpSpPr>
              <a:grpSpLocks/>
            </p:cNvGrpSpPr>
            <p:nvPr/>
          </p:nvGrpSpPr>
          <p:grpSpPr bwMode="auto">
            <a:xfrm>
              <a:off x="1104" y="1152"/>
              <a:ext cx="1776" cy="1056"/>
              <a:chOff x="1344" y="1632"/>
              <a:chExt cx="1776" cy="1056"/>
            </a:xfrm>
          </p:grpSpPr>
          <p:sp>
            <p:nvSpPr>
              <p:cNvPr id="16412" name="AutoShape 28"/>
              <p:cNvSpPr>
                <a:spLocks noChangeArrowheads="1"/>
              </p:cNvSpPr>
              <p:nvPr/>
            </p:nvSpPr>
            <p:spPr bwMode="auto">
              <a:xfrm>
                <a:off x="1344" y="1632"/>
                <a:ext cx="1776" cy="1056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3" name="Line 29"/>
              <p:cNvSpPr>
                <a:spLocks noChangeShapeType="1"/>
              </p:cNvSpPr>
              <p:nvPr/>
            </p:nvSpPr>
            <p:spPr bwMode="auto">
              <a:xfrm>
                <a:off x="1612" y="1641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4" name="Line 30"/>
              <p:cNvSpPr>
                <a:spLocks noChangeShapeType="1"/>
              </p:cNvSpPr>
              <p:nvPr/>
            </p:nvSpPr>
            <p:spPr bwMode="auto">
              <a:xfrm>
                <a:off x="1626" y="2420"/>
                <a:ext cx="1489" cy="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5" name="Line 31"/>
              <p:cNvSpPr>
                <a:spLocks noChangeShapeType="1"/>
              </p:cNvSpPr>
              <p:nvPr/>
            </p:nvSpPr>
            <p:spPr bwMode="auto">
              <a:xfrm flipH="1">
                <a:off x="1344" y="2400"/>
                <a:ext cx="28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416" name="Text Box 32"/>
            <p:cNvSpPr txBox="1">
              <a:spLocks noChangeArrowheads="1"/>
            </p:cNvSpPr>
            <p:nvPr/>
          </p:nvSpPr>
          <p:spPr bwMode="auto">
            <a:xfrm>
              <a:off x="1152" y="1632"/>
              <a:ext cx="240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6417" name="Text Box 33"/>
            <p:cNvSpPr txBox="1">
              <a:spLocks noChangeArrowheads="1"/>
            </p:cNvSpPr>
            <p:nvPr/>
          </p:nvSpPr>
          <p:spPr bwMode="auto">
            <a:xfrm>
              <a:off x="2114" y="1777"/>
              <a:ext cx="237" cy="3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6418" name="Text Box 34"/>
            <p:cNvSpPr txBox="1">
              <a:spLocks noChangeArrowheads="1"/>
            </p:cNvSpPr>
            <p:nvPr/>
          </p:nvSpPr>
          <p:spPr bwMode="auto">
            <a:xfrm>
              <a:off x="1633" y="1584"/>
              <a:ext cx="237" cy="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6419" name="Text Box 35"/>
            <p:cNvSpPr txBox="1">
              <a:spLocks noChangeArrowheads="1"/>
            </p:cNvSpPr>
            <p:nvPr/>
          </p:nvSpPr>
          <p:spPr bwMode="auto">
            <a:xfrm>
              <a:off x="2640" y="1584"/>
              <a:ext cx="240" cy="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6420" name="Text Box 36"/>
            <p:cNvSpPr txBox="1">
              <a:spLocks noChangeArrowheads="1"/>
            </p:cNvSpPr>
            <p:nvPr/>
          </p:nvSpPr>
          <p:spPr bwMode="auto">
            <a:xfrm>
              <a:off x="1921" y="720"/>
              <a:ext cx="240" cy="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6421" name="Text Box 37"/>
            <p:cNvSpPr txBox="1">
              <a:spLocks noChangeArrowheads="1"/>
            </p:cNvSpPr>
            <p:nvPr/>
          </p:nvSpPr>
          <p:spPr bwMode="auto">
            <a:xfrm>
              <a:off x="1823" y="2399"/>
              <a:ext cx="240" cy="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6422" name="Line 38"/>
            <p:cNvSpPr>
              <a:spLocks noChangeShapeType="1"/>
            </p:cNvSpPr>
            <p:nvPr/>
          </p:nvSpPr>
          <p:spPr bwMode="auto">
            <a:xfrm flipV="1">
              <a:off x="1920" y="2088"/>
              <a:ext cx="0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3" name="Line 39"/>
            <p:cNvSpPr>
              <a:spLocks noChangeShapeType="1"/>
            </p:cNvSpPr>
            <p:nvPr/>
          </p:nvSpPr>
          <p:spPr bwMode="auto">
            <a:xfrm flipH="1">
              <a:off x="2016" y="924"/>
              <a:ext cx="0" cy="3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3771900" y="457200"/>
            <a:ext cx="12573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u="sng" dirty="0" err="1" smtClean="0"/>
              <a:t>Toán</a:t>
            </a:r>
            <a:endParaRPr lang="en-US" sz="2800" b="1" u="sng" dirty="0"/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862013" y="66675"/>
            <a:ext cx="68341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2020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05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8" grpId="0" animBg="1"/>
      <p:bldP spid="1640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81"/>
          <p:cNvGrpSpPr>
            <a:grpSpLocks/>
          </p:cNvGrpSpPr>
          <p:nvPr/>
        </p:nvGrpSpPr>
        <p:grpSpPr bwMode="auto">
          <a:xfrm rot="5400000">
            <a:off x="-1066800" y="5181600"/>
            <a:ext cx="2895600" cy="1066800"/>
            <a:chOff x="2256" y="1536"/>
            <a:chExt cx="1176" cy="744"/>
          </a:xfrm>
        </p:grpSpPr>
        <p:pic>
          <p:nvPicPr>
            <p:cNvPr id="3184" name="Picture 82" descr="pretty_flower_purple_hb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185" name="Group 83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3186" name="Picture 84" descr="pretty_flower_red_hb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87" name="Picture 85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88" name="Picture 86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075" name="Group 99"/>
          <p:cNvGrpSpPr>
            <a:grpSpLocks/>
          </p:cNvGrpSpPr>
          <p:nvPr/>
        </p:nvGrpSpPr>
        <p:grpSpPr bwMode="auto">
          <a:xfrm>
            <a:off x="381000" y="5943600"/>
            <a:ext cx="2895600" cy="1066800"/>
            <a:chOff x="2256" y="1536"/>
            <a:chExt cx="1176" cy="744"/>
          </a:xfrm>
        </p:grpSpPr>
        <p:pic>
          <p:nvPicPr>
            <p:cNvPr id="3179" name="Picture 100" descr="pretty_flower_purple_hb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180" name="Group 101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3181" name="Picture 102" descr="pretty_flower_red_hb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82" name="Picture 103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83" name="Picture 104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5" name="WordArt 13"/>
          <p:cNvSpPr>
            <a:spLocks noChangeArrowheads="1" noChangeShapeType="1" noTextEdit="1"/>
          </p:cNvSpPr>
          <p:nvPr/>
        </p:nvSpPr>
        <p:spPr bwMode="auto">
          <a:xfrm>
            <a:off x="0" y="2971800"/>
            <a:ext cx="9144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958"/>
              </a:avLst>
            </a:prstTxWarp>
          </a:bodyPr>
          <a:lstStyle/>
          <a:p>
            <a:pPr algn="ctr"/>
            <a:endParaRPr lang="en-US" sz="3600" b="1" i="1" kern="10">
              <a:ln w="12700">
                <a:solidFill>
                  <a:srgbClr val="993366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270000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3077" name="Group 99"/>
          <p:cNvGrpSpPr>
            <a:grpSpLocks/>
          </p:cNvGrpSpPr>
          <p:nvPr/>
        </p:nvGrpSpPr>
        <p:grpSpPr bwMode="auto">
          <a:xfrm>
            <a:off x="2362200" y="5943600"/>
            <a:ext cx="2895600" cy="1066800"/>
            <a:chOff x="2256" y="1536"/>
            <a:chExt cx="1176" cy="744"/>
          </a:xfrm>
        </p:grpSpPr>
        <p:pic>
          <p:nvPicPr>
            <p:cNvPr id="3174" name="Picture 100" descr="pretty_flower_purple_hb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175" name="Group 101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3176" name="Picture 102" descr="pretty_flower_red_hb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77" name="Picture 103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78" name="Picture 104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078" name="Group 99"/>
          <p:cNvGrpSpPr>
            <a:grpSpLocks/>
          </p:cNvGrpSpPr>
          <p:nvPr/>
        </p:nvGrpSpPr>
        <p:grpSpPr bwMode="auto">
          <a:xfrm>
            <a:off x="4419600" y="5943600"/>
            <a:ext cx="2895600" cy="1066800"/>
            <a:chOff x="2256" y="1536"/>
            <a:chExt cx="1176" cy="744"/>
          </a:xfrm>
        </p:grpSpPr>
        <p:pic>
          <p:nvPicPr>
            <p:cNvPr id="3169" name="Picture 100" descr="pretty_flower_purple_hb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170" name="Group 101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3171" name="Picture 102" descr="pretty_flower_red_hb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72" name="Picture 103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73" name="Picture 104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079" name="Group 99"/>
          <p:cNvGrpSpPr>
            <a:grpSpLocks/>
          </p:cNvGrpSpPr>
          <p:nvPr/>
        </p:nvGrpSpPr>
        <p:grpSpPr bwMode="auto">
          <a:xfrm>
            <a:off x="6477000" y="5943600"/>
            <a:ext cx="2895600" cy="1066800"/>
            <a:chOff x="2256" y="1536"/>
            <a:chExt cx="1176" cy="744"/>
          </a:xfrm>
        </p:grpSpPr>
        <p:pic>
          <p:nvPicPr>
            <p:cNvPr id="3164" name="Picture 100" descr="pretty_flower_purple_hb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165" name="Group 101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3166" name="Picture 102" descr="pretty_flower_red_hb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67" name="Picture 103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68" name="Picture 104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080" name="Group 81"/>
          <p:cNvGrpSpPr>
            <a:grpSpLocks/>
          </p:cNvGrpSpPr>
          <p:nvPr/>
        </p:nvGrpSpPr>
        <p:grpSpPr bwMode="auto">
          <a:xfrm rot="5400000">
            <a:off x="-457200" y="5105400"/>
            <a:ext cx="2895600" cy="1066800"/>
            <a:chOff x="2256" y="1536"/>
            <a:chExt cx="1176" cy="744"/>
          </a:xfrm>
        </p:grpSpPr>
        <p:pic>
          <p:nvPicPr>
            <p:cNvPr id="3159" name="Picture 82" descr="pretty_flower_purple_hb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160" name="Group 83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3161" name="Picture 84" descr="pretty_flower_red_hb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62" name="Picture 85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63" name="Picture 86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9" name="Cloud 38"/>
          <p:cNvSpPr/>
          <p:nvPr/>
        </p:nvSpPr>
        <p:spPr bwMode="auto">
          <a:xfrm>
            <a:off x="533400" y="2209800"/>
            <a:ext cx="8305800" cy="228600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endParaRPr lang="en-US" sz="2400" b="1" dirty="0" smtClean="0">
              <a:latin typeface=".VnTime" pitchFamily="34" charset="0"/>
            </a:endParaRPr>
          </a:p>
          <a:p>
            <a:pPr algn="ctr" eaLnBrk="1" hangingPunct="1">
              <a:defRPr/>
            </a:pPr>
            <a:r>
              <a:rPr lang="en-US" sz="2400" b="1" dirty="0" smtClean="0">
                <a:latin typeface=".VnTime" pitchFamily="34" charset="0"/>
              </a:rPr>
              <a:t> 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 TA CÙNG HÁT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WordArt 13"/>
          <p:cNvSpPr>
            <a:spLocks noChangeArrowheads="1" noChangeShapeType="1" noTextEdit="1"/>
          </p:cNvSpPr>
          <p:nvPr/>
        </p:nvSpPr>
        <p:spPr bwMode="auto">
          <a:xfrm>
            <a:off x="3103562" y="457200"/>
            <a:ext cx="72734" cy="457200"/>
          </a:xfrm>
          <a:prstGeom prst="rect">
            <a:avLst/>
          </a:prstGeom>
        </p:spPr>
        <p:txBody>
          <a:bodyPr wrap="none" fromWordArt="1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600" b="1" i="1" kern="10" dirty="0" smtClean="0">
                <a:ln w="50800"/>
                <a:latin typeface="Times New Roman"/>
                <a:cs typeface="Times New Roman"/>
              </a:rPr>
              <a:t>                            </a:t>
            </a:r>
            <a:endParaRPr lang="en-US" sz="3600" b="1" i="1" kern="10" dirty="0">
              <a:ln w="50800"/>
              <a:latin typeface="Times New Roman"/>
              <a:cs typeface="Times New Roman"/>
            </a:endParaRPr>
          </a:p>
        </p:txBody>
      </p:sp>
      <p:sp>
        <p:nvSpPr>
          <p:cNvPr id="44" name="AutoShape 37"/>
          <p:cNvSpPr>
            <a:spLocks noChangeArrowheads="1"/>
          </p:cNvSpPr>
          <p:nvPr/>
        </p:nvSpPr>
        <p:spPr bwMode="auto">
          <a:xfrm>
            <a:off x="1371600" y="5334000"/>
            <a:ext cx="228600" cy="304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400" b="1">
              <a:latin typeface=".VnTime" pitchFamily="34" charset="0"/>
            </a:endParaRPr>
          </a:p>
        </p:txBody>
      </p:sp>
      <p:sp>
        <p:nvSpPr>
          <p:cNvPr id="48" name="AutoShape 28"/>
          <p:cNvSpPr>
            <a:spLocks noChangeArrowheads="1"/>
          </p:cNvSpPr>
          <p:nvPr/>
        </p:nvSpPr>
        <p:spPr bwMode="auto">
          <a:xfrm>
            <a:off x="0" y="2667000"/>
            <a:ext cx="228600" cy="228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50" name="AutoShape 28"/>
          <p:cNvSpPr>
            <a:spLocks noChangeArrowheads="1"/>
          </p:cNvSpPr>
          <p:nvPr/>
        </p:nvSpPr>
        <p:spPr bwMode="auto">
          <a:xfrm>
            <a:off x="3200400" y="1905000"/>
            <a:ext cx="228600" cy="228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54" name="AutoShape 41"/>
          <p:cNvSpPr>
            <a:spLocks noChangeArrowheads="1"/>
          </p:cNvSpPr>
          <p:nvPr/>
        </p:nvSpPr>
        <p:spPr bwMode="auto">
          <a:xfrm>
            <a:off x="2286000" y="0"/>
            <a:ext cx="2286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56" name="AutoShape 41"/>
          <p:cNvSpPr>
            <a:spLocks noChangeArrowheads="1"/>
          </p:cNvSpPr>
          <p:nvPr/>
        </p:nvSpPr>
        <p:spPr bwMode="auto">
          <a:xfrm>
            <a:off x="533400" y="1600200"/>
            <a:ext cx="3048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60" name="AutoShape 41"/>
          <p:cNvSpPr>
            <a:spLocks noChangeArrowheads="1"/>
          </p:cNvSpPr>
          <p:nvPr/>
        </p:nvSpPr>
        <p:spPr bwMode="auto">
          <a:xfrm>
            <a:off x="8740775" y="5791200"/>
            <a:ext cx="174625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62" name="AutoShape 41"/>
          <p:cNvSpPr>
            <a:spLocks noChangeArrowheads="1"/>
          </p:cNvSpPr>
          <p:nvPr/>
        </p:nvSpPr>
        <p:spPr bwMode="auto">
          <a:xfrm>
            <a:off x="2590800" y="4267200"/>
            <a:ext cx="3048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66" name="AutoShape 41"/>
          <p:cNvSpPr>
            <a:spLocks noChangeArrowheads="1"/>
          </p:cNvSpPr>
          <p:nvPr/>
        </p:nvSpPr>
        <p:spPr bwMode="auto">
          <a:xfrm flipV="1">
            <a:off x="5257800" y="2514600"/>
            <a:ext cx="228600" cy="152400"/>
          </a:xfrm>
          <a:custGeom>
            <a:avLst/>
            <a:gdLst>
              <a:gd name="T0" fmla="*/ 114300 w 403225"/>
              <a:gd name="T1" fmla="*/ 0 h 457200"/>
              <a:gd name="T2" fmla="*/ 0 w 403225"/>
              <a:gd name="T3" fmla="*/ 58211 h 457200"/>
              <a:gd name="T4" fmla="*/ 43659 w 403225"/>
              <a:gd name="T5" fmla="*/ 152399 h 457200"/>
              <a:gd name="T6" fmla="*/ 184941 w 403225"/>
              <a:gd name="T7" fmla="*/ 152399 h 457200"/>
              <a:gd name="T8" fmla="*/ 228600 w 403225"/>
              <a:gd name="T9" fmla="*/ 58211 h 4572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24605 w 403225"/>
              <a:gd name="T16" fmla="*/ 174636 h 457200"/>
              <a:gd name="T17" fmla="*/ 278620 w 403225"/>
              <a:gd name="T18" fmla="*/ 349266 h 457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3225" h="457200">
                <a:moveTo>
                  <a:pt x="0" y="174634"/>
                </a:moveTo>
                <a:lnTo>
                  <a:pt x="154019" y="174636"/>
                </a:lnTo>
                <a:lnTo>
                  <a:pt x="201613" y="0"/>
                </a:lnTo>
                <a:lnTo>
                  <a:pt x="249206" y="174636"/>
                </a:lnTo>
                <a:lnTo>
                  <a:pt x="403225" y="174634"/>
                </a:lnTo>
                <a:lnTo>
                  <a:pt x="278620" y="282564"/>
                </a:lnTo>
                <a:lnTo>
                  <a:pt x="326216" y="457198"/>
                </a:lnTo>
                <a:lnTo>
                  <a:pt x="201613" y="349267"/>
                </a:lnTo>
                <a:lnTo>
                  <a:pt x="77009" y="457198"/>
                </a:lnTo>
                <a:lnTo>
                  <a:pt x="124605" y="282564"/>
                </a:lnTo>
                <a:lnTo>
                  <a:pt x="0" y="174634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67" name="AutoShape 37"/>
          <p:cNvSpPr>
            <a:spLocks noChangeArrowheads="1"/>
          </p:cNvSpPr>
          <p:nvPr/>
        </p:nvSpPr>
        <p:spPr bwMode="auto">
          <a:xfrm>
            <a:off x="685800" y="152400"/>
            <a:ext cx="228600" cy="304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400" b="1">
              <a:latin typeface=".VnTime" pitchFamily="34" charset="0"/>
            </a:endParaRPr>
          </a:p>
        </p:txBody>
      </p:sp>
      <p:sp>
        <p:nvSpPr>
          <p:cNvPr id="68" name="AutoShape 37"/>
          <p:cNvSpPr>
            <a:spLocks noChangeArrowheads="1"/>
          </p:cNvSpPr>
          <p:nvPr/>
        </p:nvSpPr>
        <p:spPr bwMode="auto">
          <a:xfrm>
            <a:off x="8458200" y="381000"/>
            <a:ext cx="228600" cy="228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400" b="1">
              <a:latin typeface=".VnTime" pitchFamily="34" charset="0"/>
            </a:endParaRPr>
          </a:p>
        </p:txBody>
      </p:sp>
      <p:sp>
        <p:nvSpPr>
          <p:cNvPr id="69" name="AutoShape 37"/>
          <p:cNvSpPr>
            <a:spLocks noChangeArrowheads="1"/>
          </p:cNvSpPr>
          <p:nvPr/>
        </p:nvSpPr>
        <p:spPr bwMode="auto">
          <a:xfrm>
            <a:off x="4419600" y="5105400"/>
            <a:ext cx="228600" cy="304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400" b="1">
              <a:latin typeface=".VnTime" pitchFamily="34" charset="0"/>
            </a:endParaRPr>
          </a:p>
        </p:txBody>
      </p:sp>
      <p:sp>
        <p:nvSpPr>
          <p:cNvPr id="70" name="AutoShape 28"/>
          <p:cNvSpPr>
            <a:spLocks noChangeArrowheads="1"/>
          </p:cNvSpPr>
          <p:nvPr/>
        </p:nvSpPr>
        <p:spPr bwMode="auto">
          <a:xfrm>
            <a:off x="1981200" y="1371600"/>
            <a:ext cx="304800" cy="228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71" name="AutoShape 28"/>
          <p:cNvSpPr>
            <a:spLocks noChangeArrowheads="1"/>
          </p:cNvSpPr>
          <p:nvPr/>
        </p:nvSpPr>
        <p:spPr bwMode="auto">
          <a:xfrm>
            <a:off x="6477000" y="4419600"/>
            <a:ext cx="228600" cy="3048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grpSp>
        <p:nvGrpSpPr>
          <p:cNvPr id="3098" name="Group 99"/>
          <p:cNvGrpSpPr>
            <a:grpSpLocks/>
          </p:cNvGrpSpPr>
          <p:nvPr/>
        </p:nvGrpSpPr>
        <p:grpSpPr bwMode="auto">
          <a:xfrm>
            <a:off x="4114800" y="914400"/>
            <a:ext cx="1295400" cy="609600"/>
            <a:chOff x="2256" y="1536"/>
            <a:chExt cx="1176" cy="744"/>
          </a:xfrm>
        </p:grpSpPr>
        <p:pic>
          <p:nvPicPr>
            <p:cNvPr id="3154" name="Picture 100" descr="pretty_flower_purple_hb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155" name="Group 101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3156" name="Picture 102" descr="pretty_flower_red_hb"/>
              <p:cNvPicPr>
                <a:picLocks noChangeAspect="1" noChangeArrowheads="1" noCrop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57" name="Picture 103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58" name="Picture 104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099" name="Group 99"/>
          <p:cNvGrpSpPr>
            <a:grpSpLocks/>
          </p:cNvGrpSpPr>
          <p:nvPr/>
        </p:nvGrpSpPr>
        <p:grpSpPr bwMode="auto">
          <a:xfrm>
            <a:off x="2819400" y="76200"/>
            <a:ext cx="1295400" cy="609600"/>
            <a:chOff x="2256" y="1536"/>
            <a:chExt cx="1176" cy="744"/>
          </a:xfrm>
        </p:grpSpPr>
        <p:pic>
          <p:nvPicPr>
            <p:cNvPr id="3149" name="Picture 100" descr="pretty_flower_purple_hb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150" name="Group 101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3151" name="Picture 102" descr="pretty_flower_red_hb"/>
              <p:cNvPicPr>
                <a:picLocks noChangeAspect="1" noChangeArrowheads="1" noCrop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52" name="Picture 103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53" name="Picture 104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100" name="Group 99"/>
          <p:cNvGrpSpPr>
            <a:grpSpLocks/>
          </p:cNvGrpSpPr>
          <p:nvPr/>
        </p:nvGrpSpPr>
        <p:grpSpPr bwMode="auto">
          <a:xfrm>
            <a:off x="5943600" y="0"/>
            <a:ext cx="1295400" cy="609600"/>
            <a:chOff x="2256" y="1536"/>
            <a:chExt cx="1176" cy="744"/>
          </a:xfrm>
        </p:grpSpPr>
        <p:pic>
          <p:nvPicPr>
            <p:cNvPr id="3144" name="Picture 100" descr="pretty_flower_purple_hb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145" name="Group 101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3146" name="Picture 102" descr="pretty_flower_red_hb"/>
              <p:cNvPicPr>
                <a:picLocks noChangeAspect="1" noChangeArrowheads="1" noCrop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47" name="Picture 103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48" name="Picture 104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" name="AutoShape 37"/>
          <p:cNvSpPr>
            <a:spLocks noChangeArrowheads="1"/>
          </p:cNvSpPr>
          <p:nvPr/>
        </p:nvSpPr>
        <p:spPr bwMode="auto">
          <a:xfrm>
            <a:off x="8153400" y="4800600"/>
            <a:ext cx="304800" cy="304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400" b="1">
              <a:latin typeface=".VnTime" pitchFamily="34" charset="0"/>
            </a:endParaRPr>
          </a:p>
        </p:txBody>
      </p:sp>
      <p:sp>
        <p:nvSpPr>
          <p:cNvPr id="3" name="AutoShape 41"/>
          <p:cNvSpPr>
            <a:spLocks noChangeArrowheads="1"/>
          </p:cNvSpPr>
          <p:nvPr/>
        </p:nvSpPr>
        <p:spPr bwMode="auto">
          <a:xfrm>
            <a:off x="2895600" y="5029200"/>
            <a:ext cx="3048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4" name="AutoShape 41"/>
          <p:cNvSpPr>
            <a:spLocks noChangeArrowheads="1"/>
          </p:cNvSpPr>
          <p:nvPr/>
        </p:nvSpPr>
        <p:spPr bwMode="auto">
          <a:xfrm>
            <a:off x="1371600" y="762000"/>
            <a:ext cx="3048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5" name="AutoShape 41"/>
          <p:cNvSpPr>
            <a:spLocks noChangeArrowheads="1"/>
          </p:cNvSpPr>
          <p:nvPr/>
        </p:nvSpPr>
        <p:spPr bwMode="auto">
          <a:xfrm>
            <a:off x="1752600" y="2438400"/>
            <a:ext cx="3048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6" name="AutoShape 41"/>
          <p:cNvSpPr>
            <a:spLocks noChangeArrowheads="1"/>
          </p:cNvSpPr>
          <p:nvPr/>
        </p:nvSpPr>
        <p:spPr bwMode="auto">
          <a:xfrm>
            <a:off x="2362200" y="5867400"/>
            <a:ext cx="3048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7" name="AutoShape 41"/>
          <p:cNvSpPr>
            <a:spLocks noChangeArrowheads="1"/>
          </p:cNvSpPr>
          <p:nvPr/>
        </p:nvSpPr>
        <p:spPr bwMode="auto">
          <a:xfrm>
            <a:off x="6172200" y="5410200"/>
            <a:ext cx="3048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8" name="AutoShape 41"/>
          <p:cNvSpPr>
            <a:spLocks noChangeArrowheads="1"/>
          </p:cNvSpPr>
          <p:nvPr/>
        </p:nvSpPr>
        <p:spPr bwMode="auto">
          <a:xfrm>
            <a:off x="5562600" y="990600"/>
            <a:ext cx="3048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9" name="AutoShape 41"/>
          <p:cNvSpPr>
            <a:spLocks noChangeArrowheads="1"/>
          </p:cNvSpPr>
          <p:nvPr/>
        </p:nvSpPr>
        <p:spPr bwMode="auto">
          <a:xfrm>
            <a:off x="3733800" y="990600"/>
            <a:ext cx="3048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10" name="AutoShape 41"/>
          <p:cNvSpPr>
            <a:spLocks noChangeArrowheads="1"/>
          </p:cNvSpPr>
          <p:nvPr/>
        </p:nvSpPr>
        <p:spPr bwMode="auto">
          <a:xfrm>
            <a:off x="1676400" y="4876800"/>
            <a:ext cx="3048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11" name="AutoShape 41"/>
          <p:cNvSpPr>
            <a:spLocks noChangeArrowheads="1"/>
          </p:cNvSpPr>
          <p:nvPr/>
        </p:nvSpPr>
        <p:spPr bwMode="auto">
          <a:xfrm>
            <a:off x="4343400" y="152400"/>
            <a:ext cx="3048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12" name="AutoShape 41"/>
          <p:cNvSpPr>
            <a:spLocks noChangeArrowheads="1"/>
          </p:cNvSpPr>
          <p:nvPr/>
        </p:nvSpPr>
        <p:spPr bwMode="auto">
          <a:xfrm>
            <a:off x="5105400" y="304800"/>
            <a:ext cx="3048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13" name="AutoShape 41"/>
          <p:cNvSpPr>
            <a:spLocks noChangeArrowheads="1"/>
          </p:cNvSpPr>
          <p:nvPr/>
        </p:nvSpPr>
        <p:spPr bwMode="auto">
          <a:xfrm>
            <a:off x="4267200" y="5943600"/>
            <a:ext cx="3048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14" name="AutoShape 41"/>
          <p:cNvSpPr>
            <a:spLocks noChangeArrowheads="1"/>
          </p:cNvSpPr>
          <p:nvPr/>
        </p:nvSpPr>
        <p:spPr bwMode="auto">
          <a:xfrm>
            <a:off x="5486400" y="4648200"/>
            <a:ext cx="3048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15" name="AutoShape 37"/>
          <p:cNvSpPr>
            <a:spLocks noChangeArrowheads="1"/>
          </p:cNvSpPr>
          <p:nvPr/>
        </p:nvSpPr>
        <p:spPr bwMode="auto">
          <a:xfrm>
            <a:off x="3733800" y="5562600"/>
            <a:ext cx="228600" cy="304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400" b="1">
              <a:latin typeface=".VnTime" pitchFamily="34" charset="0"/>
            </a:endParaRPr>
          </a:p>
        </p:txBody>
      </p:sp>
      <p:sp>
        <p:nvSpPr>
          <p:cNvPr id="16" name="AutoShape 37"/>
          <p:cNvSpPr>
            <a:spLocks noChangeArrowheads="1"/>
          </p:cNvSpPr>
          <p:nvPr/>
        </p:nvSpPr>
        <p:spPr bwMode="auto">
          <a:xfrm>
            <a:off x="5562600" y="533400"/>
            <a:ext cx="228600" cy="304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400" b="1">
              <a:latin typeface=".VnTime" pitchFamily="34" charset="0"/>
            </a:endParaRPr>
          </a:p>
        </p:txBody>
      </p:sp>
      <p:sp>
        <p:nvSpPr>
          <p:cNvPr id="17" name="AutoShape 37"/>
          <p:cNvSpPr>
            <a:spLocks noChangeArrowheads="1"/>
          </p:cNvSpPr>
          <p:nvPr/>
        </p:nvSpPr>
        <p:spPr bwMode="auto">
          <a:xfrm>
            <a:off x="3962400" y="609600"/>
            <a:ext cx="228600" cy="304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400" b="1">
              <a:latin typeface=".VnTime" pitchFamily="34" charset="0"/>
            </a:endParaRPr>
          </a:p>
        </p:txBody>
      </p:sp>
      <p:sp>
        <p:nvSpPr>
          <p:cNvPr id="18" name="AutoShape 37"/>
          <p:cNvSpPr>
            <a:spLocks noChangeArrowheads="1"/>
          </p:cNvSpPr>
          <p:nvPr/>
        </p:nvSpPr>
        <p:spPr bwMode="auto">
          <a:xfrm>
            <a:off x="2895600" y="685800"/>
            <a:ext cx="228600" cy="304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400" b="1">
              <a:latin typeface=".VnTime" pitchFamily="34" charset="0"/>
            </a:endParaRPr>
          </a:p>
        </p:txBody>
      </p:sp>
      <p:sp>
        <p:nvSpPr>
          <p:cNvPr id="19" name="AutoShape 37"/>
          <p:cNvSpPr>
            <a:spLocks noChangeArrowheads="1"/>
          </p:cNvSpPr>
          <p:nvPr/>
        </p:nvSpPr>
        <p:spPr bwMode="auto">
          <a:xfrm>
            <a:off x="4724400" y="381000"/>
            <a:ext cx="228600" cy="304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400" b="1">
              <a:latin typeface=".VnTime" pitchFamily="34" charset="0"/>
            </a:endParaRPr>
          </a:p>
        </p:txBody>
      </p:sp>
      <p:sp>
        <p:nvSpPr>
          <p:cNvPr id="20" name="AutoShape 28"/>
          <p:cNvSpPr>
            <a:spLocks noChangeArrowheads="1"/>
          </p:cNvSpPr>
          <p:nvPr/>
        </p:nvSpPr>
        <p:spPr bwMode="auto">
          <a:xfrm>
            <a:off x="6096000" y="1600200"/>
            <a:ext cx="228600" cy="228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21" name="AutoShape 28"/>
          <p:cNvSpPr>
            <a:spLocks noChangeArrowheads="1"/>
          </p:cNvSpPr>
          <p:nvPr/>
        </p:nvSpPr>
        <p:spPr bwMode="auto">
          <a:xfrm>
            <a:off x="7467600" y="838200"/>
            <a:ext cx="228600" cy="228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22" name="AutoShape 28"/>
          <p:cNvSpPr>
            <a:spLocks noChangeArrowheads="1"/>
          </p:cNvSpPr>
          <p:nvPr/>
        </p:nvSpPr>
        <p:spPr bwMode="auto">
          <a:xfrm>
            <a:off x="7543800" y="2438400"/>
            <a:ext cx="228600" cy="228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23" name="AutoShape 28"/>
          <p:cNvSpPr>
            <a:spLocks noChangeArrowheads="1"/>
          </p:cNvSpPr>
          <p:nvPr/>
        </p:nvSpPr>
        <p:spPr bwMode="auto">
          <a:xfrm>
            <a:off x="8458200" y="1447800"/>
            <a:ext cx="228600" cy="228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24" name="AutoShape 28"/>
          <p:cNvSpPr>
            <a:spLocks noChangeArrowheads="1"/>
          </p:cNvSpPr>
          <p:nvPr/>
        </p:nvSpPr>
        <p:spPr bwMode="auto">
          <a:xfrm>
            <a:off x="4724400" y="838200"/>
            <a:ext cx="228600" cy="228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25" name="AutoShape 28"/>
          <p:cNvSpPr>
            <a:spLocks noChangeArrowheads="1"/>
          </p:cNvSpPr>
          <p:nvPr/>
        </p:nvSpPr>
        <p:spPr bwMode="auto">
          <a:xfrm>
            <a:off x="4953000" y="0"/>
            <a:ext cx="228600" cy="228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26" name="AutoShape 28"/>
          <p:cNvSpPr>
            <a:spLocks noChangeArrowheads="1"/>
          </p:cNvSpPr>
          <p:nvPr/>
        </p:nvSpPr>
        <p:spPr bwMode="auto">
          <a:xfrm>
            <a:off x="4038600" y="228600"/>
            <a:ext cx="228600" cy="228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27" name="AutoShape 28"/>
          <p:cNvSpPr>
            <a:spLocks noChangeArrowheads="1"/>
          </p:cNvSpPr>
          <p:nvPr/>
        </p:nvSpPr>
        <p:spPr bwMode="auto">
          <a:xfrm>
            <a:off x="6096000" y="685800"/>
            <a:ext cx="228600" cy="228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28" name="AutoShape 28"/>
          <p:cNvSpPr>
            <a:spLocks noChangeArrowheads="1"/>
          </p:cNvSpPr>
          <p:nvPr/>
        </p:nvSpPr>
        <p:spPr bwMode="auto">
          <a:xfrm>
            <a:off x="7467600" y="4343400"/>
            <a:ext cx="228600" cy="3048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29" name="AutoShape 37"/>
          <p:cNvSpPr>
            <a:spLocks noChangeArrowheads="1"/>
          </p:cNvSpPr>
          <p:nvPr/>
        </p:nvSpPr>
        <p:spPr bwMode="auto">
          <a:xfrm>
            <a:off x="8153400" y="5257800"/>
            <a:ext cx="228600" cy="304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400" b="1">
              <a:latin typeface=".VnTime" pitchFamily="34" charset="0"/>
            </a:endParaRPr>
          </a:p>
        </p:txBody>
      </p:sp>
      <p:sp>
        <p:nvSpPr>
          <p:cNvPr id="30" name="AutoShape 37"/>
          <p:cNvSpPr>
            <a:spLocks noChangeArrowheads="1"/>
          </p:cNvSpPr>
          <p:nvPr/>
        </p:nvSpPr>
        <p:spPr bwMode="auto">
          <a:xfrm>
            <a:off x="5410200" y="5334000"/>
            <a:ext cx="228600" cy="304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400" b="1">
              <a:latin typeface=".VnTime" pitchFamily="34" charset="0"/>
            </a:endParaRPr>
          </a:p>
        </p:txBody>
      </p:sp>
      <p:sp>
        <p:nvSpPr>
          <p:cNvPr id="31" name="AutoShape 37"/>
          <p:cNvSpPr>
            <a:spLocks noChangeArrowheads="1"/>
          </p:cNvSpPr>
          <p:nvPr/>
        </p:nvSpPr>
        <p:spPr bwMode="auto">
          <a:xfrm>
            <a:off x="2362200" y="5334000"/>
            <a:ext cx="228600" cy="304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400" b="1">
              <a:latin typeface=".VnTime" pitchFamily="34" charset="0"/>
            </a:endParaRPr>
          </a:p>
        </p:txBody>
      </p:sp>
      <p:sp>
        <p:nvSpPr>
          <p:cNvPr id="7168" name="AutoShape 37"/>
          <p:cNvSpPr>
            <a:spLocks noChangeArrowheads="1"/>
          </p:cNvSpPr>
          <p:nvPr/>
        </p:nvSpPr>
        <p:spPr bwMode="auto">
          <a:xfrm>
            <a:off x="3810000" y="4572000"/>
            <a:ext cx="228600" cy="304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400" b="1">
              <a:latin typeface=".VnTime" pitchFamily="34" charset="0"/>
            </a:endParaRPr>
          </a:p>
        </p:txBody>
      </p:sp>
      <p:sp>
        <p:nvSpPr>
          <p:cNvPr id="7169" name="AutoShape 37"/>
          <p:cNvSpPr>
            <a:spLocks noChangeArrowheads="1"/>
          </p:cNvSpPr>
          <p:nvPr/>
        </p:nvSpPr>
        <p:spPr bwMode="auto">
          <a:xfrm>
            <a:off x="6858000" y="5638800"/>
            <a:ext cx="228600" cy="304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400" b="1">
              <a:latin typeface=".VnTime" pitchFamily="34" charset="0"/>
            </a:endParaRPr>
          </a:p>
        </p:txBody>
      </p:sp>
      <p:sp>
        <p:nvSpPr>
          <p:cNvPr id="7172" name="AutoShape 28"/>
          <p:cNvSpPr>
            <a:spLocks noChangeArrowheads="1"/>
          </p:cNvSpPr>
          <p:nvPr/>
        </p:nvSpPr>
        <p:spPr bwMode="auto">
          <a:xfrm>
            <a:off x="7239000" y="5029200"/>
            <a:ext cx="228600" cy="3048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7177" name="AutoShape 28"/>
          <p:cNvSpPr>
            <a:spLocks noChangeArrowheads="1"/>
          </p:cNvSpPr>
          <p:nvPr/>
        </p:nvSpPr>
        <p:spPr bwMode="auto">
          <a:xfrm>
            <a:off x="8077200" y="5715000"/>
            <a:ext cx="228600" cy="3048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7178" name="AutoShape 28"/>
          <p:cNvSpPr>
            <a:spLocks noChangeArrowheads="1"/>
          </p:cNvSpPr>
          <p:nvPr/>
        </p:nvSpPr>
        <p:spPr bwMode="auto">
          <a:xfrm>
            <a:off x="4876800" y="4572000"/>
            <a:ext cx="228600" cy="3048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7179" name="AutoShape 28"/>
          <p:cNvSpPr>
            <a:spLocks noChangeArrowheads="1"/>
          </p:cNvSpPr>
          <p:nvPr/>
        </p:nvSpPr>
        <p:spPr bwMode="auto">
          <a:xfrm>
            <a:off x="4876800" y="5486400"/>
            <a:ext cx="228600" cy="3048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7180" name="AutoShape 28"/>
          <p:cNvSpPr>
            <a:spLocks noChangeArrowheads="1"/>
          </p:cNvSpPr>
          <p:nvPr/>
        </p:nvSpPr>
        <p:spPr bwMode="auto">
          <a:xfrm>
            <a:off x="3810000" y="5029200"/>
            <a:ext cx="228600" cy="3048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7181" name="AutoShape 37"/>
          <p:cNvSpPr>
            <a:spLocks noChangeArrowheads="1"/>
          </p:cNvSpPr>
          <p:nvPr/>
        </p:nvSpPr>
        <p:spPr bwMode="auto">
          <a:xfrm>
            <a:off x="1219200" y="1828800"/>
            <a:ext cx="228600" cy="304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400" b="1">
              <a:latin typeface=".VnTime" pitchFamily="34" charset="0"/>
            </a:endParaRPr>
          </a:p>
        </p:txBody>
      </p:sp>
      <p:sp>
        <p:nvSpPr>
          <p:cNvPr id="7182" name="AutoShape 37"/>
          <p:cNvSpPr>
            <a:spLocks noChangeArrowheads="1"/>
          </p:cNvSpPr>
          <p:nvPr/>
        </p:nvSpPr>
        <p:spPr bwMode="auto">
          <a:xfrm>
            <a:off x="4495800" y="2057400"/>
            <a:ext cx="228600" cy="304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400" b="1">
              <a:latin typeface=".VnTime" pitchFamily="34" charset="0"/>
            </a:endParaRPr>
          </a:p>
        </p:txBody>
      </p:sp>
      <p:sp>
        <p:nvSpPr>
          <p:cNvPr id="7183" name="AutoShape 37"/>
          <p:cNvSpPr>
            <a:spLocks noChangeArrowheads="1"/>
          </p:cNvSpPr>
          <p:nvPr/>
        </p:nvSpPr>
        <p:spPr bwMode="auto">
          <a:xfrm>
            <a:off x="2971800" y="2590800"/>
            <a:ext cx="228600" cy="304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400" b="1">
              <a:latin typeface=".VnTime" pitchFamily="34" charset="0"/>
            </a:endParaRPr>
          </a:p>
        </p:txBody>
      </p:sp>
      <p:sp>
        <p:nvSpPr>
          <p:cNvPr id="7184" name="AutoShape 37"/>
          <p:cNvSpPr>
            <a:spLocks noChangeArrowheads="1"/>
          </p:cNvSpPr>
          <p:nvPr/>
        </p:nvSpPr>
        <p:spPr bwMode="auto">
          <a:xfrm>
            <a:off x="6553200" y="2438400"/>
            <a:ext cx="228600" cy="304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400" b="1"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174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4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7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6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4" grpId="0" animBg="1"/>
      <p:bldP spid="66" grpId="0" animBg="1"/>
      <p:bldP spid="67" grpId="0" animBg="1"/>
      <p:bldP spid="68" grpId="0" animBg="1"/>
      <p:bldP spid="69" grpId="0" animBg="1"/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9" grpId="0" animBg="1"/>
      <p:bldP spid="30" grpId="0" animBg="1"/>
      <p:bldP spid="31" grpId="0" animBg="1"/>
      <p:bldP spid="7168" grpId="0" animBg="1"/>
      <p:bldP spid="7169" grpId="0" animBg="1"/>
      <p:bldP spid="7181" grpId="0" animBg="1"/>
      <p:bldP spid="7182" grpId="0" animBg="1"/>
      <p:bldP spid="7183" grpId="0" animBg="1"/>
      <p:bldP spid="718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6927" name="Rectangle 191"/>
          <p:cNvSpPr>
            <a:spLocks noChangeArrowheads="1"/>
          </p:cNvSpPr>
          <p:nvPr/>
        </p:nvSpPr>
        <p:spPr bwMode="auto">
          <a:xfrm>
            <a:off x="685800" y="1447800"/>
            <a:ext cx="2133600" cy="13716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 useBgFill="1">
        <p:nvSpPr>
          <p:cNvPr id="116923" name="AutoShape 187"/>
          <p:cNvSpPr>
            <a:spLocks noChangeArrowheads="1"/>
          </p:cNvSpPr>
          <p:nvPr/>
        </p:nvSpPr>
        <p:spPr bwMode="auto">
          <a:xfrm>
            <a:off x="152400" y="1371600"/>
            <a:ext cx="2667000" cy="457200"/>
          </a:xfrm>
          <a:prstGeom prst="parallelogram">
            <a:avLst>
              <a:gd name="adj" fmla="val 106863"/>
            </a:avLst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 useBgFill="1">
        <p:nvSpPr>
          <p:cNvPr id="116916" name="AutoShape 180"/>
          <p:cNvSpPr>
            <a:spLocks noChangeArrowheads="1"/>
          </p:cNvSpPr>
          <p:nvPr/>
        </p:nvSpPr>
        <p:spPr bwMode="auto">
          <a:xfrm>
            <a:off x="3707008" y="1573060"/>
            <a:ext cx="2667000" cy="457200"/>
          </a:xfrm>
          <a:prstGeom prst="parallelogram">
            <a:avLst>
              <a:gd name="adj" fmla="val 106863"/>
            </a:avLst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6783" name="Group 47"/>
          <p:cNvGrpSpPr>
            <a:grpSpLocks/>
          </p:cNvGrpSpPr>
          <p:nvPr/>
        </p:nvGrpSpPr>
        <p:grpSpPr bwMode="auto">
          <a:xfrm>
            <a:off x="304800" y="3581400"/>
            <a:ext cx="2362200" cy="1828800"/>
            <a:chOff x="1776" y="2016"/>
            <a:chExt cx="1488" cy="1152"/>
          </a:xfrm>
        </p:grpSpPr>
        <p:sp>
          <p:nvSpPr>
            <p:cNvPr id="116784" name="Line 48"/>
            <p:cNvSpPr>
              <a:spLocks noChangeShapeType="1"/>
            </p:cNvSpPr>
            <p:nvPr/>
          </p:nvSpPr>
          <p:spPr bwMode="auto">
            <a:xfrm>
              <a:off x="2112" y="2592"/>
              <a:ext cx="86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85" name="Line 49"/>
            <p:cNvSpPr>
              <a:spLocks noChangeShapeType="1"/>
            </p:cNvSpPr>
            <p:nvPr/>
          </p:nvSpPr>
          <p:spPr bwMode="auto">
            <a:xfrm flipV="1">
              <a:off x="1968" y="2592"/>
              <a:ext cx="144" cy="1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86" name="Line 50"/>
            <p:cNvSpPr>
              <a:spLocks noChangeShapeType="1"/>
            </p:cNvSpPr>
            <p:nvPr/>
          </p:nvSpPr>
          <p:spPr bwMode="auto">
            <a:xfrm flipV="1">
              <a:off x="2976" y="2448"/>
              <a:ext cx="288" cy="38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87" name="Line 51"/>
            <p:cNvSpPr>
              <a:spLocks noChangeShapeType="1"/>
            </p:cNvSpPr>
            <p:nvPr/>
          </p:nvSpPr>
          <p:spPr bwMode="auto">
            <a:xfrm>
              <a:off x="2976" y="2304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88" name="Line 52"/>
            <p:cNvSpPr>
              <a:spLocks noChangeShapeType="1"/>
            </p:cNvSpPr>
            <p:nvPr/>
          </p:nvSpPr>
          <p:spPr bwMode="auto">
            <a:xfrm>
              <a:off x="2112" y="2304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89" name="Line 53"/>
            <p:cNvSpPr>
              <a:spLocks noChangeShapeType="1"/>
            </p:cNvSpPr>
            <p:nvPr/>
          </p:nvSpPr>
          <p:spPr bwMode="auto">
            <a:xfrm>
              <a:off x="3264" y="2448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90" name="Line 54"/>
            <p:cNvSpPr>
              <a:spLocks noChangeShapeType="1"/>
            </p:cNvSpPr>
            <p:nvPr/>
          </p:nvSpPr>
          <p:spPr bwMode="auto">
            <a:xfrm>
              <a:off x="2976" y="2832"/>
              <a:ext cx="0" cy="33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91" name="Text Box 55"/>
            <p:cNvSpPr txBox="1">
              <a:spLocks noChangeArrowheads="1"/>
            </p:cNvSpPr>
            <p:nvPr/>
          </p:nvSpPr>
          <p:spPr bwMode="auto">
            <a:xfrm>
              <a:off x="2256" y="2544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 b="1">
                  <a:solidFill>
                    <a:srgbClr val="FF3300"/>
                  </a:solidFill>
                  <a:latin typeface="Tahoma" pitchFamily="34" charset="0"/>
                </a:rPr>
                <a:t>2</a:t>
              </a:r>
            </a:p>
          </p:txBody>
        </p:sp>
        <p:sp>
          <p:nvSpPr>
            <p:cNvPr id="116792" name="Text Box 56"/>
            <p:cNvSpPr txBox="1">
              <a:spLocks noChangeArrowheads="1"/>
            </p:cNvSpPr>
            <p:nvPr/>
          </p:nvSpPr>
          <p:spPr bwMode="auto">
            <a:xfrm>
              <a:off x="2304" y="201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 b="1">
                  <a:solidFill>
                    <a:srgbClr val="FF3300"/>
                  </a:solidFill>
                  <a:latin typeface="Tahoma" pitchFamily="34" charset="0"/>
                </a:rPr>
                <a:t>1</a:t>
              </a:r>
            </a:p>
          </p:txBody>
        </p:sp>
        <p:sp>
          <p:nvSpPr>
            <p:cNvPr id="116793" name="Text Box 57"/>
            <p:cNvSpPr txBox="1">
              <a:spLocks noChangeArrowheads="1"/>
            </p:cNvSpPr>
            <p:nvPr/>
          </p:nvSpPr>
          <p:spPr bwMode="auto">
            <a:xfrm>
              <a:off x="1824" y="2400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 b="1">
                  <a:solidFill>
                    <a:srgbClr val="FF3300"/>
                  </a:solidFill>
                  <a:latin typeface="Tahoma" pitchFamily="34" charset="0"/>
                </a:rPr>
                <a:t>3</a:t>
              </a:r>
            </a:p>
          </p:txBody>
        </p:sp>
        <p:sp>
          <p:nvSpPr>
            <p:cNvPr id="116794" name="Line 58"/>
            <p:cNvSpPr>
              <a:spLocks noChangeShapeType="1"/>
            </p:cNvSpPr>
            <p:nvPr/>
          </p:nvSpPr>
          <p:spPr bwMode="auto">
            <a:xfrm>
              <a:off x="2112" y="2304"/>
              <a:ext cx="86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95" name="Line 59"/>
            <p:cNvSpPr>
              <a:spLocks noChangeShapeType="1"/>
            </p:cNvSpPr>
            <p:nvPr/>
          </p:nvSpPr>
          <p:spPr bwMode="auto">
            <a:xfrm>
              <a:off x="2976" y="2304"/>
              <a:ext cx="288" cy="14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96" name="Line 60"/>
            <p:cNvSpPr>
              <a:spLocks noChangeShapeType="1"/>
            </p:cNvSpPr>
            <p:nvPr/>
          </p:nvSpPr>
          <p:spPr bwMode="auto">
            <a:xfrm>
              <a:off x="2976" y="2592"/>
              <a:ext cx="288" cy="14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97" name="Line 61"/>
            <p:cNvSpPr>
              <a:spLocks noChangeShapeType="1"/>
            </p:cNvSpPr>
            <p:nvPr/>
          </p:nvSpPr>
          <p:spPr bwMode="auto">
            <a:xfrm flipV="1">
              <a:off x="2976" y="2736"/>
              <a:ext cx="288" cy="4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98" name="Line 62"/>
            <p:cNvSpPr>
              <a:spLocks noChangeShapeType="1"/>
            </p:cNvSpPr>
            <p:nvPr/>
          </p:nvSpPr>
          <p:spPr bwMode="auto">
            <a:xfrm flipV="1">
              <a:off x="2784" y="2592"/>
              <a:ext cx="192" cy="1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99" name="Line 63"/>
            <p:cNvSpPr>
              <a:spLocks noChangeShapeType="1"/>
            </p:cNvSpPr>
            <p:nvPr/>
          </p:nvSpPr>
          <p:spPr bwMode="auto">
            <a:xfrm>
              <a:off x="1968" y="2784"/>
              <a:ext cx="81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00" name="Line 64"/>
            <p:cNvSpPr>
              <a:spLocks noChangeShapeType="1"/>
            </p:cNvSpPr>
            <p:nvPr/>
          </p:nvSpPr>
          <p:spPr bwMode="auto">
            <a:xfrm>
              <a:off x="1920" y="2016"/>
              <a:ext cx="86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01" name="Line 65"/>
            <p:cNvSpPr>
              <a:spLocks noChangeShapeType="1"/>
            </p:cNvSpPr>
            <p:nvPr/>
          </p:nvSpPr>
          <p:spPr bwMode="auto">
            <a:xfrm>
              <a:off x="2784" y="2016"/>
              <a:ext cx="192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02" name="Line 66"/>
            <p:cNvSpPr>
              <a:spLocks noChangeShapeType="1"/>
            </p:cNvSpPr>
            <p:nvPr/>
          </p:nvSpPr>
          <p:spPr bwMode="auto">
            <a:xfrm flipH="1">
              <a:off x="1776" y="2304"/>
              <a:ext cx="336" cy="1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03" name="Line 67"/>
            <p:cNvSpPr>
              <a:spLocks noChangeShapeType="1"/>
            </p:cNvSpPr>
            <p:nvPr/>
          </p:nvSpPr>
          <p:spPr bwMode="auto">
            <a:xfrm>
              <a:off x="1920" y="2016"/>
              <a:ext cx="192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04" name="Line 68"/>
            <p:cNvSpPr>
              <a:spLocks noChangeShapeType="1"/>
            </p:cNvSpPr>
            <p:nvPr/>
          </p:nvSpPr>
          <p:spPr bwMode="auto">
            <a:xfrm flipH="1">
              <a:off x="1776" y="2496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05" name="Line 69"/>
            <p:cNvSpPr>
              <a:spLocks noChangeShapeType="1"/>
            </p:cNvSpPr>
            <p:nvPr/>
          </p:nvSpPr>
          <p:spPr bwMode="auto">
            <a:xfrm flipH="1">
              <a:off x="1776" y="2592"/>
              <a:ext cx="336" cy="1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06" name="Text Box 70"/>
            <p:cNvSpPr txBox="1">
              <a:spLocks noChangeArrowheads="1"/>
            </p:cNvSpPr>
            <p:nvPr/>
          </p:nvSpPr>
          <p:spPr bwMode="auto">
            <a:xfrm>
              <a:off x="2976" y="2688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 b="1">
                  <a:solidFill>
                    <a:srgbClr val="FF3300"/>
                  </a:solidFill>
                  <a:latin typeface="Tahoma" pitchFamily="34" charset="0"/>
                </a:rPr>
                <a:t>6</a:t>
              </a:r>
            </a:p>
          </p:txBody>
        </p:sp>
        <p:sp>
          <p:nvSpPr>
            <p:cNvPr id="116807" name="Text Box 71"/>
            <p:cNvSpPr txBox="1">
              <a:spLocks noChangeArrowheads="1"/>
            </p:cNvSpPr>
            <p:nvPr/>
          </p:nvSpPr>
          <p:spPr bwMode="auto">
            <a:xfrm>
              <a:off x="2352" y="2304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 b="1">
                  <a:solidFill>
                    <a:srgbClr val="FF3300"/>
                  </a:solidFill>
                  <a:latin typeface="Tahoma" pitchFamily="34" charset="0"/>
                </a:rPr>
                <a:t>4</a:t>
              </a:r>
            </a:p>
          </p:txBody>
        </p:sp>
        <p:sp>
          <p:nvSpPr>
            <p:cNvPr id="116808" name="Text Box 72"/>
            <p:cNvSpPr txBox="1">
              <a:spLocks noChangeArrowheads="1"/>
            </p:cNvSpPr>
            <p:nvPr/>
          </p:nvSpPr>
          <p:spPr bwMode="auto">
            <a:xfrm>
              <a:off x="2976" y="2352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 b="1">
                  <a:solidFill>
                    <a:srgbClr val="FF3300"/>
                  </a:solidFill>
                  <a:latin typeface="Tahoma" pitchFamily="34" charset="0"/>
                </a:rPr>
                <a:t>5</a:t>
              </a:r>
            </a:p>
          </p:txBody>
        </p:sp>
      </p:grpSp>
      <p:grpSp>
        <p:nvGrpSpPr>
          <p:cNvPr id="116809" name="Group 73"/>
          <p:cNvGrpSpPr>
            <a:grpSpLocks/>
          </p:cNvGrpSpPr>
          <p:nvPr/>
        </p:nvGrpSpPr>
        <p:grpSpPr bwMode="auto">
          <a:xfrm>
            <a:off x="152400" y="5573713"/>
            <a:ext cx="3581400" cy="1208087"/>
            <a:chOff x="3072" y="1776"/>
            <a:chExt cx="2400" cy="927"/>
          </a:xfrm>
        </p:grpSpPr>
        <p:sp>
          <p:nvSpPr>
            <p:cNvPr id="116810" name="Text Box 74"/>
            <p:cNvSpPr txBox="1">
              <a:spLocks noChangeArrowheads="1"/>
            </p:cNvSpPr>
            <p:nvPr/>
          </p:nvSpPr>
          <p:spPr bwMode="auto">
            <a:xfrm>
              <a:off x="3744" y="2063"/>
              <a:ext cx="288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 b="1">
                  <a:solidFill>
                    <a:srgbClr val="FF3300"/>
                  </a:solidFill>
                  <a:latin typeface="Tahoma" pitchFamily="34" charset="0"/>
                </a:rPr>
                <a:t>4</a:t>
              </a:r>
            </a:p>
          </p:txBody>
        </p:sp>
        <p:sp>
          <p:nvSpPr>
            <p:cNvPr id="116811" name="Text Box 75"/>
            <p:cNvSpPr txBox="1">
              <a:spLocks noChangeArrowheads="1"/>
            </p:cNvSpPr>
            <p:nvPr/>
          </p:nvSpPr>
          <p:spPr bwMode="auto">
            <a:xfrm>
              <a:off x="4992" y="2063"/>
              <a:ext cx="289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 b="1">
                  <a:solidFill>
                    <a:srgbClr val="FF3300"/>
                  </a:solidFill>
                  <a:latin typeface="Tahoma" pitchFamily="34" charset="0"/>
                </a:rPr>
                <a:t>6</a:t>
              </a:r>
            </a:p>
          </p:txBody>
        </p:sp>
        <p:sp>
          <p:nvSpPr>
            <p:cNvPr id="116812" name="Text Box 76"/>
            <p:cNvSpPr txBox="1">
              <a:spLocks noChangeArrowheads="1"/>
            </p:cNvSpPr>
            <p:nvPr/>
          </p:nvSpPr>
          <p:spPr bwMode="auto">
            <a:xfrm>
              <a:off x="4416" y="2063"/>
              <a:ext cx="288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 b="1">
                  <a:solidFill>
                    <a:srgbClr val="FF3300"/>
                  </a:solidFill>
                  <a:latin typeface="Tahoma" pitchFamily="34" charset="0"/>
                </a:rPr>
                <a:t>5</a:t>
              </a:r>
            </a:p>
          </p:txBody>
        </p:sp>
        <p:sp>
          <p:nvSpPr>
            <p:cNvPr id="116813" name="Text Box 77"/>
            <p:cNvSpPr txBox="1">
              <a:spLocks noChangeArrowheads="1"/>
            </p:cNvSpPr>
            <p:nvPr/>
          </p:nvSpPr>
          <p:spPr bwMode="auto">
            <a:xfrm>
              <a:off x="3744" y="1776"/>
              <a:ext cx="288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 b="1">
                  <a:solidFill>
                    <a:srgbClr val="FF3300"/>
                  </a:solidFill>
                  <a:latin typeface="Tahoma" pitchFamily="34" charset="0"/>
                </a:rPr>
                <a:t>1</a:t>
              </a:r>
            </a:p>
          </p:txBody>
        </p:sp>
        <p:sp>
          <p:nvSpPr>
            <p:cNvPr id="116814" name="Text Box 78"/>
            <p:cNvSpPr txBox="1">
              <a:spLocks noChangeArrowheads="1"/>
            </p:cNvSpPr>
            <p:nvPr/>
          </p:nvSpPr>
          <p:spPr bwMode="auto">
            <a:xfrm>
              <a:off x="3744" y="2352"/>
              <a:ext cx="288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 b="1">
                  <a:solidFill>
                    <a:srgbClr val="FF3300"/>
                  </a:solidFill>
                  <a:latin typeface="Tahoma" pitchFamily="34" charset="0"/>
                </a:rPr>
                <a:t>2</a:t>
              </a:r>
            </a:p>
          </p:txBody>
        </p:sp>
        <p:sp>
          <p:nvSpPr>
            <p:cNvPr id="116815" name="Text Box 79"/>
            <p:cNvSpPr txBox="1">
              <a:spLocks noChangeArrowheads="1"/>
            </p:cNvSpPr>
            <p:nvPr/>
          </p:nvSpPr>
          <p:spPr bwMode="auto">
            <a:xfrm>
              <a:off x="3168" y="2064"/>
              <a:ext cx="288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 b="1">
                  <a:solidFill>
                    <a:srgbClr val="FF3300"/>
                  </a:solidFill>
                  <a:latin typeface="Tahoma" pitchFamily="34" charset="0"/>
                </a:rPr>
                <a:t>3</a:t>
              </a:r>
            </a:p>
          </p:txBody>
        </p:sp>
        <p:sp>
          <p:nvSpPr>
            <p:cNvPr id="116816" name="Line 80"/>
            <p:cNvSpPr>
              <a:spLocks noChangeShapeType="1"/>
            </p:cNvSpPr>
            <p:nvPr/>
          </p:nvSpPr>
          <p:spPr bwMode="auto">
            <a:xfrm>
              <a:off x="3072" y="2064"/>
              <a:ext cx="24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17" name="Line 81"/>
            <p:cNvSpPr>
              <a:spLocks noChangeShapeType="1"/>
            </p:cNvSpPr>
            <p:nvPr/>
          </p:nvSpPr>
          <p:spPr bwMode="auto">
            <a:xfrm>
              <a:off x="3072" y="2352"/>
              <a:ext cx="24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18" name="Line 82"/>
            <p:cNvSpPr>
              <a:spLocks noChangeShapeType="1"/>
            </p:cNvSpPr>
            <p:nvPr/>
          </p:nvSpPr>
          <p:spPr bwMode="auto">
            <a:xfrm flipV="1">
              <a:off x="3504" y="1776"/>
              <a:ext cx="0" cy="86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19" name="Line 83"/>
            <p:cNvSpPr>
              <a:spLocks noChangeShapeType="1"/>
            </p:cNvSpPr>
            <p:nvPr/>
          </p:nvSpPr>
          <p:spPr bwMode="auto">
            <a:xfrm>
              <a:off x="3504" y="2640"/>
              <a:ext cx="81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20" name="Line 84"/>
            <p:cNvSpPr>
              <a:spLocks noChangeShapeType="1"/>
            </p:cNvSpPr>
            <p:nvPr/>
          </p:nvSpPr>
          <p:spPr bwMode="auto">
            <a:xfrm>
              <a:off x="3504" y="1776"/>
              <a:ext cx="81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21" name="Line 85"/>
            <p:cNvSpPr>
              <a:spLocks noChangeShapeType="1"/>
            </p:cNvSpPr>
            <p:nvPr/>
          </p:nvSpPr>
          <p:spPr bwMode="auto">
            <a:xfrm flipH="1">
              <a:off x="5472" y="2064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22" name="Line 86"/>
            <p:cNvSpPr>
              <a:spLocks noChangeShapeType="1"/>
            </p:cNvSpPr>
            <p:nvPr/>
          </p:nvSpPr>
          <p:spPr bwMode="auto">
            <a:xfrm flipH="1">
              <a:off x="4752" y="2064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23" name="Line 87"/>
            <p:cNvSpPr>
              <a:spLocks noChangeShapeType="1"/>
            </p:cNvSpPr>
            <p:nvPr/>
          </p:nvSpPr>
          <p:spPr bwMode="auto">
            <a:xfrm flipH="1">
              <a:off x="4320" y="1776"/>
              <a:ext cx="0" cy="86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24" name="Line 88"/>
            <p:cNvSpPr>
              <a:spLocks noChangeShapeType="1"/>
            </p:cNvSpPr>
            <p:nvPr/>
          </p:nvSpPr>
          <p:spPr bwMode="auto">
            <a:xfrm flipH="1">
              <a:off x="3072" y="2064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6764" name="Text Box 28"/>
          <p:cNvSpPr txBox="1">
            <a:spLocks noChangeArrowheads="1"/>
          </p:cNvSpPr>
          <p:nvPr/>
        </p:nvSpPr>
        <p:spPr bwMode="auto">
          <a:xfrm>
            <a:off x="3276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2400" b="1">
              <a:solidFill>
                <a:srgbClr val="FF3300"/>
              </a:solidFill>
              <a:latin typeface="Tahoma" pitchFamily="34" charset="0"/>
            </a:endParaRPr>
          </a:p>
        </p:txBody>
      </p:sp>
      <p:sp>
        <p:nvSpPr>
          <p:cNvPr id="116765" name="Text Box 29"/>
          <p:cNvSpPr txBox="1">
            <a:spLocks noChangeArrowheads="1"/>
          </p:cNvSpPr>
          <p:nvPr/>
        </p:nvSpPr>
        <p:spPr bwMode="auto">
          <a:xfrm>
            <a:off x="685800" y="1828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2400" b="1">
              <a:solidFill>
                <a:srgbClr val="FF3300"/>
              </a:solidFill>
              <a:latin typeface="Tahoma" pitchFamily="34" charset="0"/>
            </a:endParaRPr>
          </a:p>
        </p:txBody>
      </p:sp>
      <p:sp>
        <p:nvSpPr>
          <p:cNvPr id="116767" name="Text Box 31"/>
          <p:cNvSpPr txBox="1">
            <a:spLocks noChangeArrowheads="1"/>
          </p:cNvSpPr>
          <p:nvPr/>
        </p:nvSpPr>
        <p:spPr bwMode="auto">
          <a:xfrm>
            <a:off x="1447800" y="-762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2400" b="1">
              <a:solidFill>
                <a:srgbClr val="FF3300"/>
              </a:solidFill>
              <a:latin typeface="Tahoma" pitchFamily="34" charset="0"/>
            </a:endParaRPr>
          </a:p>
        </p:txBody>
      </p:sp>
      <p:grpSp>
        <p:nvGrpSpPr>
          <p:cNvPr id="116894" name="Group 158"/>
          <p:cNvGrpSpPr>
            <a:grpSpLocks/>
          </p:cNvGrpSpPr>
          <p:nvPr/>
        </p:nvGrpSpPr>
        <p:grpSpPr bwMode="auto">
          <a:xfrm>
            <a:off x="152400" y="1371600"/>
            <a:ext cx="2667000" cy="1828800"/>
            <a:chOff x="96" y="864"/>
            <a:chExt cx="1680" cy="1152"/>
          </a:xfrm>
        </p:grpSpPr>
        <p:sp>
          <p:nvSpPr>
            <p:cNvPr id="116772" name="AutoShape 36"/>
            <p:cNvSpPr>
              <a:spLocks noChangeArrowheads="1"/>
            </p:cNvSpPr>
            <p:nvPr/>
          </p:nvSpPr>
          <p:spPr bwMode="auto">
            <a:xfrm>
              <a:off x="96" y="864"/>
              <a:ext cx="1680" cy="1152"/>
            </a:xfrm>
            <a:prstGeom prst="cube">
              <a:avLst>
                <a:gd name="adj" fmla="val 25000"/>
              </a:avLst>
            </a:prstGeom>
            <a:noFill/>
            <a:ln w="571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73" name="Line 37"/>
            <p:cNvSpPr>
              <a:spLocks noChangeShapeType="1"/>
            </p:cNvSpPr>
            <p:nvPr/>
          </p:nvSpPr>
          <p:spPr bwMode="auto">
            <a:xfrm>
              <a:off x="414" y="864"/>
              <a:ext cx="0" cy="86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74" name="Line 38"/>
            <p:cNvSpPr>
              <a:spLocks noChangeShapeType="1"/>
            </p:cNvSpPr>
            <p:nvPr/>
          </p:nvSpPr>
          <p:spPr bwMode="auto">
            <a:xfrm flipV="1">
              <a:off x="96" y="1728"/>
              <a:ext cx="318" cy="28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75" name="Line 39"/>
            <p:cNvSpPr>
              <a:spLocks noChangeShapeType="1"/>
            </p:cNvSpPr>
            <p:nvPr/>
          </p:nvSpPr>
          <p:spPr bwMode="auto">
            <a:xfrm>
              <a:off x="414" y="1728"/>
              <a:ext cx="1362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6842" name="Text Box 106"/>
          <p:cNvSpPr txBox="1">
            <a:spLocks noChangeArrowheads="1"/>
          </p:cNvSpPr>
          <p:nvPr/>
        </p:nvSpPr>
        <p:spPr bwMode="auto">
          <a:xfrm>
            <a:off x="3048000" y="3352800"/>
            <a:ext cx="6096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                       </a:t>
            </a:r>
          </a:p>
        </p:txBody>
      </p:sp>
      <p:sp>
        <p:nvSpPr>
          <p:cNvPr id="116844" name="Text Box 108"/>
          <p:cNvSpPr txBox="1">
            <a:spLocks noChangeArrowheads="1"/>
          </p:cNvSpPr>
          <p:nvPr/>
        </p:nvSpPr>
        <p:spPr bwMode="auto">
          <a:xfrm>
            <a:off x="3886200" y="5638800"/>
            <a:ext cx="396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2;</a:t>
            </a:r>
          </a:p>
        </p:txBody>
      </p:sp>
      <p:sp>
        <p:nvSpPr>
          <p:cNvPr id="116864" name="Text Box 128"/>
          <p:cNvSpPr txBox="1">
            <a:spLocks noChangeArrowheads="1"/>
          </p:cNvSpPr>
          <p:nvPr/>
        </p:nvSpPr>
        <p:spPr bwMode="auto">
          <a:xfrm>
            <a:off x="4724400" y="4343400"/>
            <a:ext cx="3657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748" name="Text Box 12"/>
          <p:cNvSpPr txBox="1">
            <a:spLocks noChangeArrowheads="1"/>
          </p:cNvSpPr>
          <p:nvPr/>
        </p:nvSpPr>
        <p:spPr bwMode="auto">
          <a:xfrm>
            <a:off x="3124200" y="175260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16910" name="Text Box 174"/>
          <p:cNvSpPr txBox="1">
            <a:spLocks noChangeArrowheads="1"/>
          </p:cNvSpPr>
          <p:nvPr/>
        </p:nvSpPr>
        <p:spPr bwMode="auto">
          <a:xfrm>
            <a:off x="1822450" y="898525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116913" name="Text Box 177"/>
          <p:cNvSpPr txBox="1">
            <a:spLocks noChangeArrowheads="1"/>
          </p:cNvSpPr>
          <p:nvPr/>
        </p:nvSpPr>
        <p:spPr bwMode="auto">
          <a:xfrm>
            <a:off x="1733550" y="313531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116914" name="Text Box 178"/>
          <p:cNvSpPr txBox="1">
            <a:spLocks noChangeArrowheads="1"/>
          </p:cNvSpPr>
          <p:nvPr/>
        </p:nvSpPr>
        <p:spPr bwMode="auto">
          <a:xfrm>
            <a:off x="228600" y="2133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116915" name="Text Box 179"/>
          <p:cNvSpPr txBox="1">
            <a:spLocks noChangeArrowheads="1"/>
          </p:cNvSpPr>
          <p:nvPr/>
        </p:nvSpPr>
        <p:spPr bwMode="auto">
          <a:xfrm>
            <a:off x="1447800" y="1981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116919" name="Text Box 183"/>
          <p:cNvSpPr txBox="1">
            <a:spLocks noChangeArrowheads="1"/>
          </p:cNvSpPr>
          <p:nvPr/>
        </p:nvSpPr>
        <p:spPr bwMode="auto">
          <a:xfrm>
            <a:off x="2438400" y="2133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3300"/>
                </a:solidFill>
              </a:rPr>
              <a:t>5</a:t>
            </a:r>
          </a:p>
        </p:txBody>
      </p:sp>
      <p:grpSp>
        <p:nvGrpSpPr>
          <p:cNvPr id="116938" name="Group 202"/>
          <p:cNvGrpSpPr>
            <a:grpSpLocks/>
          </p:cNvGrpSpPr>
          <p:nvPr/>
        </p:nvGrpSpPr>
        <p:grpSpPr bwMode="auto">
          <a:xfrm>
            <a:off x="152400" y="1371600"/>
            <a:ext cx="2667000" cy="457200"/>
            <a:chOff x="96" y="864"/>
            <a:chExt cx="1680" cy="288"/>
          </a:xfrm>
        </p:grpSpPr>
        <p:sp>
          <p:nvSpPr>
            <p:cNvPr id="116933" name="Line 197"/>
            <p:cNvSpPr>
              <a:spLocks noChangeShapeType="1"/>
            </p:cNvSpPr>
            <p:nvPr/>
          </p:nvSpPr>
          <p:spPr bwMode="auto">
            <a:xfrm flipH="1">
              <a:off x="96" y="864"/>
              <a:ext cx="288" cy="288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34" name="Line 198"/>
            <p:cNvSpPr>
              <a:spLocks noChangeShapeType="1"/>
            </p:cNvSpPr>
            <p:nvPr/>
          </p:nvSpPr>
          <p:spPr bwMode="auto">
            <a:xfrm>
              <a:off x="384" y="864"/>
              <a:ext cx="1392" cy="0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35" name="Line 199"/>
            <p:cNvSpPr>
              <a:spLocks noChangeShapeType="1"/>
            </p:cNvSpPr>
            <p:nvPr/>
          </p:nvSpPr>
          <p:spPr bwMode="auto">
            <a:xfrm flipH="1">
              <a:off x="1488" y="864"/>
              <a:ext cx="288" cy="288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36" name="Line 200"/>
            <p:cNvSpPr>
              <a:spLocks noChangeShapeType="1"/>
            </p:cNvSpPr>
            <p:nvPr/>
          </p:nvSpPr>
          <p:spPr bwMode="auto">
            <a:xfrm>
              <a:off x="96" y="1152"/>
              <a:ext cx="1392" cy="0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6909" name="Line 173"/>
          <p:cNvSpPr>
            <a:spLocks noChangeShapeType="1"/>
          </p:cNvSpPr>
          <p:nvPr/>
        </p:nvSpPr>
        <p:spPr bwMode="auto">
          <a:xfrm flipH="1">
            <a:off x="1524000" y="1219200"/>
            <a:ext cx="3048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6939" name="Group 203"/>
          <p:cNvGrpSpPr>
            <a:grpSpLocks/>
          </p:cNvGrpSpPr>
          <p:nvPr/>
        </p:nvGrpSpPr>
        <p:grpSpPr bwMode="auto">
          <a:xfrm>
            <a:off x="152400" y="2743200"/>
            <a:ext cx="2667000" cy="457200"/>
            <a:chOff x="96" y="864"/>
            <a:chExt cx="1680" cy="288"/>
          </a:xfrm>
        </p:grpSpPr>
        <p:sp>
          <p:nvSpPr>
            <p:cNvPr id="116940" name="Line 204"/>
            <p:cNvSpPr>
              <a:spLocks noChangeShapeType="1"/>
            </p:cNvSpPr>
            <p:nvPr/>
          </p:nvSpPr>
          <p:spPr bwMode="auto">
            <a:xfrm flipH="1">
              <a:off x="96" y="864"/>
              <a:ext cx="288" cy="288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41" name="Line 205"/>
            <p:cNvSpPr>
              <a:spLocks noChangeShapeType="1"/>
            </p:cNvSpPr>
            <p:nvPr/>
          </p:nvSpPr>
          <p:spPr bwMode="auto">
            <a:xfrm>
              <a:off x="384" y="864"/>
              <a:ext cx="1392" cy="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42" name="Line 206"/>
            <p:cNvSpPr>
              <a:spLocks noChangeShapeType="1"/>
            </p:cNvSpPr>
            <p:nvPr/>
          </p:nvSpPr>
          <p:spPr bwMode="auto">
            <a:xfrm flipH="1">
              <a:off x="1488" y="864"/>
              <a:ext cx="288" cy="288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43" name="Line 207"/>
            <p:cNvSpPr>
              <a:spLocks noChangeShapeType="1"/>
            </p:cNvSpPr>
            <p:nvPr/>
          </p:nvSpPr>
          <p:spPr bwMode="auto">
            <a:xfrm>
              <a:off x="96" y="1152"/>
              <a:ext cx="1392" cy="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6912" name="Line 176"/>
          <p:cNvSpPr>
            <a:spLocks noChangeShapeType="1"/>
          </p:cNvSpPr>
          <p:nvPr/>
        </p:nvSpPr>
        <p:spPr bwMode="auto">
          <a:xfrm flipH="1" flipV="1">
            <a:off x="1447800" y="3048000"/>
            <a:ext cx="304800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6948" name="Group 212"/>
          <p:cNvGrpSpPr>
            <a:grpSpLocks/>
          </p:cNvGrpSpPr>
          <p:nvPr/>
        </p:nvGrpSpPr>
        <p:grpSpPr bwMode="auto">
          <a:xfrm>
            <a:off x="152400" y="1371600"/>
            <a:ext cx="457200" cy="1828800"/>
            <a:chOff x="96" y="864"/>
            <a:chExt cx="288" cy="1152"/>
          </a:xfrm>
        </p:grpSpPr>
        <p:sp>
          <p:nvSpPr>
            <p:cNvPr id="116944" name="Line 208"/>
            <p:cNvSpPr>
              <a:spLocks noChangeShapeType="1"/>
            </p:cNvSpPr>
            <p:nvPr/>
          </p:nvSpPr>
          <p:spPr bwMode="auto">
            <a:xfrm>
              <a:off x="96" y="1152"/>
              <a:ext cx="0" cy="864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45" name="Line 209"/>
            <p:cNvSpPr>
              <a:spLocks noChangeShapeType="1"/>
            </p:cNvSpPr>
            <p:nvPr/>
          </p:nvSpPr>
          <p:spPr bwMode="auto">
            <a:xfrm flipH="1">
              <a:off x="96" y="1728"/>
              <a:ext cx="288" cy="288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46" name="Line 210"/>
            <p:cNvSpPr>
              <a:spLocks noChangeShapeType="1"/>
            </p:cNvSpPr>
            <p:nvPr/>
          </p:nvSpPr>
          <p:spPr bwMode="auto">
            <a:xfrm>
              <a:off x="384" y="864"/>
              <a:ext cx="0" cy="864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47" name="Line 211"/>
            <p:cNvSpPr>
              <a:spLocks noChangeShapeType="1"/>
            </p:cNvSpPr>
            <p:nvPr/>
          </p:nvSpPr>
          <p:spPr bwMode="auto">
            <a:xfrm flipH="1">
              <a:off x="96" y="864"/>
              <a:ext cx="288" cy="288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6949" name="Rectangle 213"/>
          <p:cNvSpPr>
            <a:spLocks noChangeArrowheads="1"/>
          </p:cNvSpPr>
          <p:nvPr/>
        </p:nvSpPr>
        <p:spPr bwMode="auto">
          <a:xfrm>
            <a:off x="609600" y="1371600"/>
            <a:ext cx="2209800" cy="137160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6951" name="Group 215"/>
          <p:cNvGrpSpPr>
            <a:grpSpLocks/>
          </p:cNvGrpSpPr>
          <p:nvPr/>
        </p:nvGrpSpPr>
        <p:grpSpPr bwMode="auto">
          <a:xfrm>
            <a:off x="2362200" y="1371600"/>
            <a:ext cx="457200" cy="1828800"/>
            <a:chOff x="96" y="864"/>
            <a:chExt cx="288" cy="1152"/>
          </a:xfrm>
        </p:grpSpPr>
        <p:sp>
          <p:nvSpPr>
            <p:cNvPr id="116952" name="Line 216"/>
            <p:cNvSpPr>
              <a:spLocks noChangeShapeType="1"/>
            </p:cNvSpPr>
            <p:nvPr/>
          </p:nvSpPr>
          <p:spPr bwMode="auto">
            <a:xfrm>
              <a:off x="96" y="1152"/>
              <a:ext cx="0" cy="864"/>
            </a:xfrm>
            <a:prstGeom prst="line">
              <a:avLst/>
            </a:prstGeom>
            <a:noFill/>
            <a:ln w="57150">
              <a:solidFill>
                <a:srgbClr val="8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53" name="Line 217"/>
            <p:cNvSpPr>
              <a:spLocks noChangeShapeType="1"/>
            </p:cNvSpPr>
            <p:nvPr/>
          </p:nvSpPr>
          <p:spPr bwMode="auto">
            <a:xfrm flipH="1">
              <a:off x="96" y="1728"/>
              <a:ext cx="288" cy="288"/>
            </a:xfrm>
            <a:prstGeom prst="line">
              <a:avLst/>
            </a:prstGeom>
            <a:noFill/>
            <a:ln w="57150">
              <a:solidFill>
                <a:srgbClr val="8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54" name="Line 218"/>
            <p:cNvSpPr>
              <a:spLocks noChangeShapeType="1"/>
            </p:cNvSpPr>
            <p:nvPr/>
          </p:nvSpPr>
          <p:spPr bwMode="auto">
            <a:xfrm>
              <a:off x="384" y="864"/>
              <a:ext cx="0" cy="864"/>
            </a:xfrm>
            <a:prstGeom prst="line">
              <a:avLst/>
            </a:prstGeom>
            <a:noFill/>
            <a:ln w="57150">
              <a:solidFill>
                <a:srgbClr val="8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55" name="Line 219"/>
            <p:cNvSpPr>
              <a:spLocks noChangeShapeType="1"/>
            </p:cNvSpPr>
            <p:nvPr/>
          </p:nvSpPr>
          <p:spPr bwMode="auto">
            <a:xfrm flipH="1">
              <a:off x="96" y="864"/>
              <a:ext cx="288" cy="288"/>
            </a:xfrm>
            <a:prstGeom prst="line">
              <a:avLst/>
            </a:prstGeom>
            <a:noFill/>
            <a:ln w="57150">
              <a:solidFill>
                <a:srgbClr val="8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6956" name="Rectangle 220"/>
          <p:cNvSpPr>
            <a:spLocks noChangeArrowheads="1"/>
          </p:cNvSpPr>
          <p:nvPr/>
        </p:nvSpPr>
        <p:spPr bwMode="auto">
          <a:xfrm>
            <a:off x="152400" y="1828800"/>
            <a:ext cx="2209800" cy="1371600"/>
          </a:xfrm>
          <a:prstGeom prst="rect">
            <a:avLst/>
          </a:prstGeom>
          <a:noFill/>
          <a:ln w="57150" algn="ctr">
            <a:solidFill>
              <a:srgbClr val="99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957" name="Text Box 221"/>
          <p:cNvSpPr txBox="1">
            <a:spLocks noChangeArrowheads="1"/>
          </p:cNvSpPr>
          <p:nvPr/>
        </p:nvSpPr>
        <p:spPr bwMode="auto">
          <a:xfrm>
            <a:off x="1371600" y="2438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3300"/>
                </a:solidFill>
              </a:rPr>
              <a:t>6</a:t>
            </a:r>
          </a:p>
        </p:txBody>
      </p:sp>
      <p:grpSp>
        <p:nvGrpSpPr>
          <p:cNvPr id="116968" name="Group 232"/>
          <p:cNvGrpSpPr>
            <a:grpSpLocks/>
          </p:cNvGrpSpPr>
          <p:nvPr/>
        </p:nvGrpSpPr>
        <p:grpSpPr bwMode="auto">
          <a:xfrm>
            <a:off x="533400" y="3581400"/>
            <a:ext cx="1676400" cy="457200"/>
            <a:chOff x="336" y="2256"/>
            <a:chExt cx="1056" cy="288"/>
          </a:xfrm>
        </p:grpSpPr>
        <p:sp>
          <p:nvSpPr>
            <p:cNvPr id="116958" name="Line 222"/>
            <p:cNvSpPr>
              <a:spLocks noChangeShapeType="1"/>
            </p:cNvSpPr>
            <p:nvPr/>
          </p:nvSpPr>
          <p:spPr bwMode="auto">
            <a:xfrm>
              <a:off x="336" y="2256"/>
              <a:ext cx="192" cy="288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59" name="Line 223"/>
            <p:cNvSpPr>
              <a:spLocks noChangeShapeType="1"/>
            </p:cNvSpPr>
            <p:nvPr/>
          </p:nvSpPr>
          <p:spPr bwMode="auto">
            <a:xfrm>
              <a:off x="1200" y="2256"/>
              <a:ext cx="192" cy="288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60" name="Line 224"/>
            <p:cNvSpPr>
              <a:spLocks noChangeShapeType="1"/>
            </p:cNvSpPr>
            <p:nvPr/>
          </p:nvSpPr>
          <p:spPr bwMode="auto">
            <a:xfrm>
              <a:off x="336" y="2256"/>
              <a:ext cx="864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61" name="Line 225"/>
            <p:cNvSpPr>
              <a:spLocks noChangeShapeType="1"/>
            </p:cNvSpPr>
            <p:nvPr/>
          </p:nvSpPr>
          <p:spPr bwMode="auto">
            <a:xfrm>
              <a:off x="528" y="2544"/>
              <a:ext cx="864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6966" name="Group 230"/>
          <p:cNvGrpSpPr>
            <a:grpSpLocks/>
          </p:cNvGrpSpPr>
          <p:nvPr/>
        </p:nvGrpSpPr>
        <p:grpSpPr bwMode="auto">
          <a:xfrm>
            <a:off x="609600" y="4495800"/>
            <a:ext cx="1600200" cy="304800"/>
            <a:chOff x="384" y="2832"/>
            <a:chExt cx="1008" cy="192"/>
          </a:xfrm>
        </p:grpSpPr>
        <p:sp>
          <p:nvSpPr>
            <p:cNvPr id="116962" name="Line 226"/>
            <p:cNvSpPr>
              <a:spLocks noChangeShapeType="1"/>
            </p:cNvSpPr>
            <p:nvPr/>
          </p:nvSpPr>
          <p:spPr bwMode="auto">
            <a:xfrm flipH="1">
              <a:off x="384" y="2832"/>
              <a:ext cx="144" cy="192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63" name="Line 227"/>
            <p:cNvSpPr>
              <a:spLocks noChangeShapeType="1"/>
            </p:cNvSpPr>
            <p:nvPr/>
          </p:nvSpPr>
          <p:spPr bwMode="auto">
            <a:xfrm>
              <a:off x="384" y="3024"/>
              <a:ext cx="816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64" name="Line 228"/>
            <p:cNvSpPr>
              <a:spLocks noChangeShapeType="1"/>
            </p:cNvSpPr>
            <p:nvPr/>
          </p:nvSpPr>
          <p:spPr bwMode="auto">
            <a:xfrm>
              <a:off x="528" y="2832"/>
              <a:ext cx="864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65" name="Line 229"/>
            <p:cNvSpPr>
              <a:spLocks noChangeShapeType="1"/>
            </p:cNvSpPr>
            <p:nvPr/>
          </p:nvSpPr>
          <p:spPr bwMode="auto">
            <a:xfrm flipH="1">
              <a:off x="1200" y="2832"/>
              <a:ext cx="192" cy="192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6969" name="Text Box 233"/>
          <p:cNvSpPr txBox="1">
            <a:spLocks noChangeArrowheads="1"/>
          </p:cNvSpPr>
          <p:nvPr/>
        </p:nvSpPr>
        <p:spPr bwMode="auto">
          <a:xfrm>
            <a:off x="5302250" y="3382963"/>
            <a:ext cx="11458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116970" name="Text Box 234"/>
          <p:cNvSpPr txBox="1">
            <a:spLocks noChangeArrowheads="1"/>
          </p:cNvSpPr>
          <p:nvPr/>
        </p:nvSpPr>
        <p:spPr bwMode="auto">
          <a:xfrm>
            <a:off x="6281738" y="3352800"/>
            <a:ext cx="174098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116972" name="Rectangle 236"/>
          <p:cNvSpPr>
            <a:spLocks noChangeArrowheads="1"/>
          </p:cNvSpPr>
          <p:nvPr/>
        </p:nvSpPr>
        <p:spPr bwMode="auto">
          <a:xfrm>
            <a:off x="3048000" y="3886200"/>
            <a:ext cx="25340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973" name="Text Box 237"/>
          <p:cNvSpPr txBox="1">
            <a:spLocks noChangeArrowheads="1"/>
          </p:cNvSpPr>
          <p:nvPr/>
        </p:nvSpPr>
        <p:spPr bwMode="auto">
          <a:xfrm>
            <a:off x="7924800" y="3352800"/>
            <a:ext cx="56832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16974" name="Rectangle 238"/>
          <p:cNvSpPr>
            <a:spLocks noChangeArrowheads="1"/>
          </p:cNvSpPr>
          <p:nvPr/>
        </p:nvSpPr>
        <p:spPr bwMode="auto">
          <a:xfrm>
            <a:off x="5257800" y="3886200"/>
            <a:ext cx="14157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975" name="Rectangle 239"/>
          <p:cNvSpPr>
            <a:spLocks noChangeArrowheads="1"/>
          </p:cNvSpPr>
          <p:nvPr/>
        </p:nvSpPr>
        <p:spPr bwMode="auto">
          <a:xfrm>
            <a:off x="6267450" y="3886200"/>
            <a:ext cx="14157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976" name="Rectangle 240"/>
          <p:cNvSpPr>
            <a:spLocks noChangeArrowheads="1"/>
          </p:cNvSpPr>
          <p:nvPr/>
        </p:nvSpPr>
        <p:spPr bwMode="auto">
          <a:xfrm>
            <a:off x="7359650" y="3886200"/>
            <a:ext cx="12105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16977" name="Rectangle 241"/>
          <p:cNvSpPr>
            <a:spLocks noChangeArrowheads="1"/>
          </p:cNvSpPr>
          <p:nvPr/>
        </p:nvSpPr>
        <p:spPr bwMode="auto">
          <a:xfrm>
            <a:off x="3048000" y="4343400"/>
            <a:ext cx="174098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6)</a:t>
            </a:r>
          </a:p>
        </p:txBody>
      </p:sp>
      <p:grpSp>
        <p:nvGrpSpPr>
          <p:cNvPr id="116983" name="Group 247"/>
          <p:cNvGrpSpPr>
            <a:grpSpLocks/>
          </p:cNvGrpSpPr>
          <p:nvPr/>
        </p:nvGrpSpPr>
        <p:grpSpPr bwMode="auto">
          <a:xfrm>
            <a:off x="304800" y="4038600"/>
            <a:ext cx="533400" cy="762000"/>
            <a:chOff x="192" y="2544"/>
            <a:chExt cx="336" cy="480"/>
          </a:xfrm>
        </p:grpSpPr>
        <p:sp>
          <p:nvSpPr>
            <p:cNvPr id="116967" name="Line 231"/>
            <p:cNvSpPr>
              <a:spLocks noChangeShapeType="1"/>
            </p:cNvSpPr>
            <p:nvPr/>
          </p:nvSpPr>
          <p:spPr bwMode="auto">
            <a:xfrm>
              <a:off x="192" y="2736"/>
              <a:ext cx="0" cy="288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78" name="Line 242"/>
            <p:cNvSpPr>
              <a:spLocks noChangeShapeType="1"/>
            </p:cNvSpPr>
            <p:nvPr/>
          </p:nvSpPr>
          <p:spPr bwMode="auto">
            <a:xfrm flipV="1">
              <a:off x="192" y="2544"/>
              <a:ext cx="336" cy="192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79" name="Line 243"/>
            <p:cNvSpPr>
              <a:spLocks noChangeShapeType="1"/>
            </p:cNvSpPr>
            <p:nvPr/>
          </p:nvSpPr>
          <p:spPr bwMode="auto">
            <a:xfrm flipV="1">
              <a:off x="192" y="2832"/>
              <a:ext cx="336" cy="192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80" name="Line 244"/>
            <p:cNvSpPr>
              <a:spLocks noChangeShapeType="1"/>
            </p:cNvSpPr>
            <p:nvPr/>
          </p:nvSpPr>
          <p:spPr bwMode="auto">
            <a:xfrm>
              <a:off x="528" y="2544"/>
              <a:ext cx="0" cy="288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6988" name="Group 252"/>
          <p:cNvGrpSpPr>
            <a:grpSpLocks/>
          </p:cNvGrpSpPr>
          <p:nvPr/>
        </p:nvGrpSpPr>
        <p:grpSpPr bwMode="auto">
          <a:xfrm>
            <a:off x="2209800" y="4038600"/>
            <a:ext cx="457200" cy="685800"/>
            <a:chOff x="1392" y="2544"/>
            <a:chExt cx="288" cy="432"/>
          </a:xfrm>
        </p:grpSpPr>
        <p:sp>
          <p:nvSpPr>
            <p:cNvPr id="116981" name="Line 245"/>
            <p:cNvSpPr>
              <a:spLocks noChangeShapeType="1"/>
            </p:cNvSpPr>
            <p:nvPr/>
          </p:nvSpPr>
          <p:spPr bwMode="auto">
            <a:xfrm>
              <a:off x="1392" y="2544"/>
              <a:ext cx="0" cy="288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84" name="Line 248"/>
            <p:cNvSpPr>
              <a:spLocks noChangeShapeType="1"/>
            </p:cNvSpPr>
            <p:nvPr/>
          </p:nvSpPr>
          <p:spPr bwMode="auto">
            <a:xfrm>
              <a:off x="1392" y="2544"/>
              <a:ext cx="288" cy="144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85" name="Line 249"/>
            <p:cNvSpPr>
              <a:spLocks noChangeShapeType="1"/>
            </p:cNvSpPr>
            <p:nvPr/>
          </p:nvSpPr>
          <p:spPr bwMode="auto">
            <a:xfrm>
              <a:off x="1392" y="2832"/>
              <a:ext cx="288" cy="144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86" name="Line 250"/>
            <p:cNvSpPr>
              <a:spLocks noChangeShapeType="1"/>
            </p:cNvSpPr>
            <p:nvPr/>
          </p:nvSpPr>
          <p:spPr bwMode="auto">
            <a:xfrm>
              <a:off x="1680" y="2688"/>
              <a:ext cx="0" cy="288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6995" name="Group 259"/>
          <p:cNvGrpSpPr>
            <a:grpSpLocks/>
          </p:cNvGrpSpPr>
          <p:nvPr/>
        </p:nvGrpSpPr>
        <p:grpSpPr bwMode="auto">
          <a:xfrm>
            <a:off x="838200" y="4038600"/>
            <a:ext cx="1371600" cy="457200"/>
            <a:chOff x="528" y="2544"/>
            <a:chExt cx="864" cy="288"/>
          </a:xfrm>
        </p:grpSpPr>
        <p:sp>
          <p:nvSpPr>
            <p:cNvPr id="116987" name="Line 251"/>
            <p:cNvSpPr>
              <a:spLocks noChangeShapeType="1"/>
            </p:cNvSpPr>
            <p:nvPr/>
          </p:nvSpPr>
          <p:spPr bwMode="auto">
            <a:xfrm>
              <a:off x="528" y="2544"/>
              <a:ext cx="0" cy="288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89" name="Line 253"/>
            <p:cNvSpPr>
              <a:spLocks noChangeShapeType="1"/>
            </p:cNvSpPr>
            <p:nvPr/>
          </p:nvSpPr>
          <p:spPr bwMode="auto">
            <a:xfrm>
              <a:off x="1392" y="2544"/>
              <a:ext cx="0" cy="288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92" name="Line 256"/>
            <p:cNvSpPr>
              <a:spLocks noChangeShapeType="1"/>
            </p:cNvSpPr>
            <p:nvPr/>
          </p:nvSpPr>
          <p:spPr bwMode="auto">
            <a:xfrm>
              <a:off x="528" y="2544"/>
              <a:ext cx="864" cy="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93" name="Line 257"/>
            <p:cNvSpPr>
              <a:spLocks noChangeShapeType="1"/>
            </p:cNvSpPr>
            <p:nvPr/>
          </p:nvSpPr>
          <p:spPr bwMode="auto">
            <a:xfrm>
              <a:off x="528" y="2832"/>
              <a:ext cx="864" cy="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7000" name="Group 264"/>
          <p:cNvGrpSpPr>
            <a:grpSpLocks/>
          </p:cNvGrpSpPr>
          <p:nvPr/>
        </p:nvGrpSpPr>
        <p:grpSpPr bwMode="auto">
          <a:xfrm>
            <a:off x="2209800" y="4267200"/>
            <a:ext cx="457200" cy="1143000"/>
            <a:chOff x="1392" y="2688"/>
            <a:chExt cx="288" cy="720"/>
          </a:xfrm>
        </p:grpSpPr>
        <p:sp>
          <p:nvSpPr>
            <p:cNvPr id="116994" name="Line 258"/>
            <p:cNvSpPr>
              <a:spLocks noChangeShapeType="1"/>
            </p:cNvSpPr>
            <p:nvPr/>
          </p:nvSpPr>
          <p:spPr bwMode="auto">
            <a:xfrm flipH="1">
              <a:off x="1392" y="2688"/>
              <a:ext cx="288" cy="384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97" name="Line 261"/>
            <p:cNvSpPr>
              <a:spLocks noChangeShapeType="1"/>
            </p:cNvSpPr>
            <p:nvPr/>
          </p:nvSpPr>
          <p:spPr bwMode="auto">
            <a:xfrm flipH="1">
              <a:off x="1392" y="2976"/>
              <a:ext cx="288" cy="432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98" name="Line 262"/>
            <p:cNvSpPr>
              <a:spLocks noChangeShapeType="1"/>
            </p:cNvSpPr>
            <p:nvPr/>
          </p:nvSpPr>
          <p:spPr bwMode="auto">
            <a:xfrm flipH="1">
              <a:off x="1392" y="3072"/>
              <a:ext cx="0" cy="336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99" name="Line 263"/>
            <p:cNvSpPr>
              <a:spLocks noChangeShapeType="1"/>
            </p:cNvSpPr>
            <p:nvPr/>
          </p:nvSpPr>
          <p:spPr bwMode="auto">
            <a:xfrm flipH="1">
              <a:off x="1680" y="2688"/>
              <a:ext cx="0" cy="336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7012" name="Group 276"/>
          <p:cNvGrpSpPr>
            <a:grpSpLocks/>
          </p:cNvGrpSpPr>
          <p:nvPr/>
        </p:nvGrpSpPr>
        <p:grpSpPr bwMode="auto">
          <a:xfrm>
            <a:off x="762000" y="5562600"/>
            <a:ext cx="1219200" cy="381000"/>
            <a:chOff x="480" y="3504"/>
            <a:chExt cx="768" cy="240"/>
          </a:xfrm>
        </p:grpSpPr>
        <p:sp>
          <p:nvSpPr>
            <p:cNvPr id="117005" name="Line 269"/>
            <p:cNvSpPr>
              <a:spLocks noChangeShapeType="1"/>
            </p:cNvSpPr>
            <p:nvPr/>
          </p:nvSpPr>
          <p:spPr bwMode="auto">
            <a:xfrm>
              <a:off x="480" y="3504"/>
              <a:ext cx="0" cy="240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006" name="Line 270"/>
            <p:cNvSpPr>
              <a:spLocks noChangeShapeType="1"/>
            </p:cNvSpPr>
            <p:nvPr/>
          </p:nvSpPr>
          <p:spPr bwMode="auto">
            <a:xfrm>
              <a:off x="480" y="3504"/>
              <a:ext cx="768" cy="0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007" name="Line 271"/>
            <p:cNvSpPr>
              <a:spLocks noChangeShapeType="1"/>
            </p:cNvSpPr>
            <p:nvPr/>
          </p:nvSpPr>
          <p:spPr bwMode="auto">
            <a:xfrm>
              <a:off x="480" y="3744"/>
              <a:ext cx="768" cy="0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008" name="Line 272"/>
            <p:cNvSpPr>
              <a:spLocks noChangeShapeType="1"/>
            </p:cNvSpPr>
            <p:nvPr/>
          </p:nvSpPr>
          <p:spPr bwMode="auto">
            <a:xfrm>
              <a:off x="1248" y="3504"/>
              <a:ext cx="0" cy="240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7026" name="Group 290"/>
          <p:cNvGrpSpPr>
            <a:grpSpLocks/>
          </p:cNvGrpSpPr>
          <p:nvPr/>
        </p:nvGrpSpPr>
        <p:grpSpPr bwMode="auto">
          <a:xfrm>
            <a:off x="2667000" y="5943600"/>
            <a:ext cx="1066800" cy="381000"/>
            <a:chOff x="1680" y="3744"/>
            <a:chExt cx="672" cy="240"/>
          </a:xfrm>
        </p:grpSpPr>
        <p:sp>
          <p:nvSpPr>
            <p:cNvPr id="117015" name="Line 279"/>
            <p:cNvSpPr>
              <a:spLocks noChangeShapeType="1"/>
            </p:cNvSpPr>
            <p:nvPr/>
          </p:nvSpPr>
          <p:spPr bwMode="auto">
            <a:xfrm>
              <a:off x="1680" y="3744"/>
              <a:ext cx="0" cy="240"/>
            </a:xfrm>
            <a:prstGeom prst="line">
              <a:avLst/>
            </a:prstGeom>
            <a:noFill/>
            <a:ln w="57150">
              <a:solidFill>
                <a:srgbClr val="8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016" name="Line 280"/>
            <p:cNvSpPr>
              <a:spLocks noChangeShapeType="1"/>
            </p:cNvSpPr>
            <p:nvPr/>
          </p:nvSpPr>
          <p:spPr bwMode="auto">
            <a:xfrm>
              <a:off x="2352" y="3744"/>
              <a:ext cx="0" cy="240"/>
            </a:xfrm>
            <a:prstGeom prst="line">
              <a:avLst/>
            </a:prstGeom>
            <a:noFill/>
            <a:ln w="57150">
              <a:solidFill>
                <a:srgbClr val="8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019" name="Line 283"/>
            <p:cNvSpPr>
              <a:spLocks noChangeShapeType="1"/>
            </p:cNvSpPr>
            <p:nvPr/>
          </p:nvSpPr>
          <p:spPr bwMode="auto">
            <a:xfrm>
              <a:off x="1680" y="3744"/>
              <a:ext cx="672" cy="0"/>
            </a:xfrm>
            <a:prstGeom prst="line">
              <a:avLst/>
            </a:prstGeom>
            <a:noFill/>
            <a:ln w="57150">
              <a:solidFill>
                <a:srgbClr val="8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020" name="Line 284"/>
            <p:cNvSpPr>
              <a:spLocks noChangeShapeType="1"/>
            </p:cNvSpPr>
            <p:nvPr/>
          </p:nvSpPr>
          <p:spPr bwMode="auto">
            <a:xfrm>
              <a:off x="1680" y="3984"/>
              <a:ext cx="672" cy="0"/>
            </a:xfrm>
            <a:prstGeom prst="line">
              <a:avLst/>
            </a:prstGeom>
            <a:noFill/>
            <a:ln w="57150">
              <a:solidFill>
                <a:srgbClr val="8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7025" name="Group 289"/>
          <p:cNvGrpSpPr>
            <a:grpSpLocks/>
          </p:cNvGrpSpPr>
          <p:nvPr/>
        </p:nvGrpSpPr>
        <p:grpSpPr bwMode="auto">
          <a:xfrm>
            <a:off x="762000" y="6324600"/>
            <a:ext cx="1219200" cy="381000"/>
            <a:chOff x="480" y="3984"/>
            <a:chExt cx="768" cy="240"/>
          </a:xfrm>
        </p:grpSpPr>
        <p:sp>
          <p:nvSpPr>
            <p:cNvPr id="117017" name="Line 281"/>
            <p:cNvSpPr>
              <a:spLocks noChangeShapeType="1"/>
            </p:cNvSpPr>
            <p:nvPr/>
          </p:nvSpPr>
          <p:spPr bwMode="auto">
            <a:xfrm>
              <a:off x="1248" y="3984"/>
              <a:ext cx="0" cy="240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018" name="Line 282"/>
            <p:cNvSpPr>
              <a:spLocks noChangeShapeType="1"/>
            </p:cNvSpPr>
            <p:nvPr/>
          </p:nvSpPr>
          <p:spPr bwMode="auto">
            <a:xfrm>
              <a:off x="480" y="3984"/>
              <a:ext cx="0" cy="240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021" name="Line 285"/>
            <p:cNvSpPr>
              <a:spLocks noChangeShapeType="1"/>
            </p:cNvSpPr>
            <p:nvPr/>
          </p:nvSpPr>
          <p:spPr bwMode="auto">
            <a:xfrm>
              <a:off x="480" y="4224"/>
              <a:ext cx="768" cy="0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024" name="Line 288"/>
            <p:cNvSpPr>
              <a:spLocks noChangeShapeType="1"/>
            </p:cNvSpPr>
            <p:nvPr/>
          </p:nvSpPr>
          <p:spPr bwMode="auto">
            <a:xfrm>
              <a:off x="480" y="3984"/>
              <a:ext cx="768" cy="0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7031" name="Group 295"/>
          <p:cNvGrpSpPr>
            <a:grpSpLocks/>
          </p:cNvGrpSpPr>
          <p:nvPr/>
        </p:nvGrpSpPr>
        <p:grpSpPr bwMode="auto">
          <a:xfrm>
            <a:off x="152400" y="5943600"/>
            <a:ext cx="609600" cy="381000"/>
            <a:chOff x="96" y="3744"/>
            <a:chExt cx="384" cy="240"/>
          </a:xfrm>
        </p:grpSpPr>
        <p:sp>
          <p:nvSpPr>
            <p:cNvPr id="117009" name="Line 273"/>
            <p:cNvSpPr>
              <a:spLocks noChangeShapeType="1"/>
            </p:cNvSpPr>
            <p:nvPr/>
          </p:nvSpPr>
          <p:spPr bwMode="auto">
            <a:xfrm>
              <a:off x="96" y="3744"/>
              <a:ext cx="0" cy="240"/>
            </a:xfrm>
            <a:prstGeom prst="line">
              <a:avLst/>
            </a:prstGeom>
            <a:noFill/>
            <a:ln w="5715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027" name="Line 291"/>
            <p:cNvSpPr>
              <a:spLocks noChangeShapeType="1"/>
            </p:cNvSpPr>
            <p:nvPr/>
          </p:nvSpPr>
          <p:spPr bwMode="auto">
            <a:xfrm>
              <a:off x="96" y="3744"/>
              <a:ext cx="384" cy="0"/>
            </a:xfrm>
            <a:prstGeom prst="line">
              <a:avLst/>
            </a:prstGeom>
            <a:noFill/>
            <a:ln w="5715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028" name="Line 292"/>
            <p:cNvSpPr>
              <a:spLocks noChangeShapeType="1"/>
            </p:cNvSpPr>
            <p:nvPr/>
          </p:nvSpPr>
          <p:spPr bwMode="auto">
            <a:xfrm>
              <a:off x="96" y="3984"/>
              <a:ext cx="384" cy="0"/>
            </a:xfrm>
            <a:prstGeom prst="line">
              <a:avLst/>
            </a:prstGeom>
            <a:noFill/>
            <a:ln w="5715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029" name="Line 293"/>
            <p:cNvSpPr>
              <a:spLocks noChangeShapeType="1"/>
            </p:cNvSpPr>
            <p:nvPr/>
          </p:nvSpPr>
          <p:spPr bwMode="auto">
            <a:xfrm>
              <a:off x="480" y="3744"/>
              <a:ext cx="0" cy="240"/>
            </a:xfrm>
            <a:prstGeom prst="line">
              <a:avLst/>
            </a:prstGeom>
            <a:noFill/>
            <a:ln w="5715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7035" name="Group 299"/>
          <p:cNvGrpSpPr>
            <a:grpSpLocks/>
          </p:cNvGrpSpPr>
          <p:nvPr/>
        </p:nvGrpSpPr>
        <p:grpSpPr bwMode="auto">
          <a:xfrm>
            <a:off x="1981200" y="5943600"/>
            <a:ext cx="685800" cy="381000"/>
            <a:chOff x="1248" y="3744"/>
            <a:chExt cx="432" cy="240"/>
          </a:xfrm>
        </p:grpSpPr>
        <p:sp>
          <p:nvSpPr>
            <p:cNvPr id="117030" name="Line 294"/>
            <p:cNvSpPr>
              <a:spLocks noChangeShapeType="1"/>
            </p:cNvSpPr>
            <p:nvPr/>
          </p:nvSpPr>
          <p:spPr bwMode="auto">
            <a:xfrm>
              <a:off x="1248" y="3744"/>
              <a:ext cx="0" cy="240"/>
            </a:xfrm>
            <a:prstGeom prst="line">
              <a:avLst/>
            </a:prstGeom>
            <a:noFill/>
            <a:ln w="5715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032" name="Line 296"/>
            <p:cNvSpPr>
              <a:spLocks noChangeShapeType="1"/>
            </p:cNvSpPr>
            <p:nvPr/>
          </p:nvSpPr>
          <p:spPr bwMode="auto">
            <a:xfrm>
              <a:off x="1680" y="3744"/>
              <a:ext cx="0" cy="240"/>
            </a:xfrm>
            <a:prstGeom prst="line">
              <a:avLst/>
            </a:prstGeom>
            <a:noFill/>
            <a:ln w="5715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033" name="Line 297"/>
            <p:cNvSpPr>
              <a:spLocks noChangeShapeType="1"/>
            </p:cNvSpPr>
            <p:nvPr/>
          </p:nvSpPr>
          <p:spPr bwMode="auto">
            <a:xfrm flipH="1">
              <a:off x="1248" y="3744"/>
              <a:ext cx="432" cy="0"/>
            </a:xfrm>
            <a:prstGeom prst="line">
              <a:avLst/>
            </a:prstGeom>
            <a:noFill/>
            <a:ln w="5715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034" name="Line 298"/>
            <p:cNvSpPr>
              <a:spLocks noChangeShapeType="1"/>
            </p:cNvSpPr>
            <p:nvPr/>
          </p:nvSpPr>
          <p:spPr bwMode="auto">
            <a:xfrm flipH="1">
              <a:off x="1248" y="3984"/>
              <a:ext cx="432" cy="0"/>
            </a:xfrm>
            <a:prstGeom prst="line">
              <a:avLst/>
            </a:prstGeom>
            <a:noFill/>
            <a:ln w="5715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7036" name="Text Box 300"/>
          <p:cNvSpPr txBox="1">
            <a:spLocks noChangeArrowheads="1"/>
          </p:cNvSpPr>
          <p:nvPr/>
        </p:nvSpPr>
        <p:spPr bwMode="auto">
          <a:xfrm>
            <a:off x="6934200" y="5638800"/>
            <a:ext cx="220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037" name="Text Box 301"/>
          <p:cNvSpPr txBox="1">
            <a:spLocks noChangeArrowheads="1"/>
          </p:cNvSpPr>
          <p:nvPr/>
        </p:nvSpPr>
        <p:spPr bwMode="auto">
          <a:xfrm>
            <a:off x="3886200" y="6096000"/>
            <a:ext cx="220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5,</a:t>
            </a:r>
          </a:p>
        </p:txBody>
      </p:sp>
      <p:grpSp>
        <p:nvGrpSpPr>
          <p:cNvPr id="117038" name="Group 302"/>
          <p:cNvGrpSpPr>
            <a:grpSpLocks/>
          </p:cNvGrpSpPr>
          <p:nvPr/>
        </p:nvGrpSpPr>
        <p:grpSpPr bwMode="auto">
          <a:xfrm>
            <a:off x="762000" y="5943600"/>
            <a:ext cx="1219200" cy="381000"/>
            <a:chOff x="1680" y="3744"/>
            <a:chExt cx="672" cy="240"/>
          </a:xfrm>
        </p:grpSpPr>
        <p:sp>
          <p:nvSpPr>
            <p:cNvPr id="117039" name="Line 303"/>
            <p:cNvSpPr>
              <a:spLocks noChangeShapeType="1"/>
            </p:cNvSpPr>
            <p:nvPr/>
          </p:nvSpPr>
          <p:spPr bwMode="auto">
            <a:xfrm>
              <a:off x="1680" y="3744"/>
              <a:ext cx="0" cy="240"/>
            </a:xfrm>
            <a:prstGeom prst="line">
              <a:avLst/>
            </a:prstGeom>
            <a:noFill/>
            <a:ln w="57150">
              <a:solidFill>
                <a:srgbClr val="8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040" name="Line 304"/>
            <p:cNvSpPr>
              <a:spLocks noChangeShapeType="1"/>
            </p:cNvSpPr>
            <p:nvPr/>
          </p:nvSpPr>
          <p:spPr bwMode="auto">
            <a:xfrm>
              <a:off x="2352" y="3744"/>
              <a:ext cx="0" cy="240"/>
            </a:xfrm>
            <a:prstGeom prst="line">
              <a:avLst/>
            </a:prstGeom>
            <a:noFill/>
            <a:ln w="57150">
              <a:solidFill>
                <a:srgbClr val="8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041" name="Line 305"/>
            <p:cNvSpPr>
              <a:spLocks noChangeShapeType="1"/>
            </p:cNvSpPr>
            <p:nvPr/>
          </p:nvSpPr>
          <p:spPr bwMode="auto">
            <a:xfrm>
              <a:off x="1680" y="3744"/>
              <a:ext cx="672" cy="0"/>
            </a:xfrm>
            <a:prstGeom prst="line">
              <a:avLst/>
            </a:prstGeom>
            <a:noFill/>
            <a:ln w="57150">
              <a:solidFill>
                <a:srgbClr val="8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042" name="Line 306"/>
            <p:cNvSpPr>
              <a:spLocks noChangeShapeType="1"/>
            </p:cNvSpPr>
            <p:nvPr/>
          </p:nvSpPr>
          <p:spPr bwMode="auto">
            <a:xfrm>
              <a:off x="1680" y="3984"/>
              <a:ext cx="672" cy="0"/>
            </a:xfrm>
            <a:prstGeom prst="line">
              <a:avLst/>
            </a:prstGeom>
            <a:noFill/>
            <a:ln w="57150">
              <a:solidFill>
                <a:srgbClr val="8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7043" name="Text Box 307"/>
          <p:cNvSpPr txBox="1">
            <a:spLocks noChangeArrowheads="1"/>
          </p:cNvSpPr>
          <p:nvPr/>
        </p:nvSpPr>
        <p:spPr bwMode="auto">
          <a:xfrm>
            <a:off x="4953000" y="6096000"/>
            <a:ext cx="3886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6.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5" name="Text Box 5"/>
          <p:cNvSpPr txBox="1">
            <a:spLocks noChangeArrowheads="1"/>
          </p:cNvSpPr>
          <p:nvPr/>
        </p:nvSpPr>
        <p:spPr bwMode="auto">
          <a:xfrm>
            <a:off x="4000500" y="457200"/>
            <a:ext cx="12573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u="sng" dirty="0" err="1" smtClean="0"/>
              <a:t>Toán</a:t>
            </a:r>
            <a:endParaRPr lang="en-US" sz="2400" b="1" u="sng" dirty="0"/>
          </a:p>
        </p:txBody>
      </p:sp>
      <p:sp>
        <p:nvSpPr>
          <p:cNvPr id="3" name="Rectangle 2"/>
          <p:cNvSpPr/>
          <p:nvPr/>
        </p:nvSpPr>
        <p:spPr>
          <a:xfrm>
            <a:off x="2162887" y="741402"/>
            <a:ext cx="629531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" name="Text Box 4"/>
          <p:cNvSpPr txBox="1">
            <a:spLocks noChangeArrowheads="1"/>
          </p:cNvSpPr>
          <p:nvPr/>
        </p:nvSpPr>
        <p:spPr bwMode="auto">
          <a:xfrm>
            <a:off x="862013" y="66675"/>
            <a:ext cx="68341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2020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531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16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16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16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16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6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6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16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16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16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16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6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6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16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16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1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6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6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16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16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6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6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6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6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16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16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6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6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6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6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16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16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6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6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2" dur="80"/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3" dur="80"/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80"/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16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6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16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16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9" dur="80"/>
                                        <p:tgtEl>
                                          <p:spTgt spid="1168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0" dur="80"/>
                                        <p:tgtEl>
                                          <p:spTgt spid="1168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80"/>
                                        <p:tgtEl>
                                          <p:spTgt spid="1168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440"/>
                            </p:stCondLst>
                            <p:childTnLst>
                              <p:par>
                                <p:cTn id="1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5" dur="80"/>
                                        <p:tgtEl>
                                          <p:spTgt spid="1169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6" dur="80"/>
                                        <p:tgtEl>
                                          <p:spTgt spid="1169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80"/>
                                        <p:tgtEl>
                                          <p:spTgt spid="1169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640"/>
                            </p:stCondLst>
                            <p:childTnLst>
                              <p:par>
                                <p:cTn id="13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1" dur="80"/>
                                        <p:tgtEl>
                                          <p:spTgt spid="1169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2" dur="80"/>
                                        <p:tgtEl>
                                          <p:spTgt spid="1169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80"/>
                                        <p:tgtEl>
                                          <p:spTgt spid="1169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960"/>
                            </p:stCondLst>
                            <p:childTnLst>
                              <p:par>
                                <p:cTn id="1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16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16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16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16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16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16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16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116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7" dur="80"/>
                                        <p:tgtEl>
                                          <p:spTgt spid="1169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8" dur="80"/>
                                        <p:tgtEl>
                                          <p:spTgt spid="1169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80"/>
                                        <p:tgtEl>
                                          <p:spTgt spid="1169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20"/>
                            </p:stCondLst>
                            <p:childTnLst>
                              <p:par>
                                <p:cTn id="17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3" dur="80"/>
                                        <p:tgtEl>
                                          <p:spTgt spid="1169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4" dur="80"/>
                                        <p:tgtEl>
                                          <p:spTgt spid="1169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80"/>
                                        <p:tgtEl>
                                          <p:spTgt spid="1169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0" dur="80"/>
                                        <p:tgtEl>
                                          <p:spTgt spid="1169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1" dur="80"/>
                                        <p:tgtEl>
                                          <p:spTgt spid="1169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80"/>
                                        <p:tgtEl>
                                          <p:spTgt spid="1169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240"/>
                            </p:stCondLst>
                            <p:childTnLst>
                              <p:par>
                                <p:cTn id="18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6" dur="80"/>
                                        <p:tgtEl>
                                          <p:spTgt spid="1169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7" dur="80"/>
                                        <p:tgtEl>
                                          <p:spTgt spid="1169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80"/>
                                        <p:tgtEl>
                                          <p:spTgt spid="1169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480"/>
                            </p:stCondLst>
                            <p:childTnLst>
                              <p:par>
                                <p:cTn id="19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2" dur="80"/>
                                        <p:tgtEl>
                                          <p:spTgt spid="1169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3" dur="80"/>
                                        <p:tgtEl>
                                          <p:spTgt spid="1169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80"/>
                                        <p:tgtEl>
                                          <p:spTgt spid="1169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680"/>
                            </p:stCondLst>
                            <p:childTnLst>
                              <p:par>
                                <p:cTn id="19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8" dur="80"/>
                                        <p:tgtEl>
                                          <p:spTgt spid="1169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9" dur="80"/>
                                        <p:tgtEl>
                                          <p:spTgt spid="1169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80"/>
                                        <p:tgtEl>
                                          <p:spTgt spid="1169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16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16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16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16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16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16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17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17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116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116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500"/>
                                        <p:tgtEl>
                                          <p:spTgt spid="116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116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117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117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116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116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 nodeType="clickPar">
                      <p:stCondLst>
                        <p:cond delay="indefinite"/>
                      </p:stCondLst>
                      <p:childTnLst>
                        <p:par>
                          <p:cTn id="2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0" dur="80"/>
                                        <p:tgtEl>
                                          <p:spTgt spid="1168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1" dur="80"/>
                                        <p:tgtEl>
                                          <p:spTgt spid="1168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2" dur="80"/>
                                        <p:tgtEl>
                                          <p:spTgt spid="1168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7" dur="80"/>
                                        <p:tgtEl>
                                          <p:spTgt spid="1168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8" dur="80"/>
                                        <p:tgtEl>
                                          <p:spTgt spid="1168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9" dur="80"/>
                                        <p:tgtEl>
                                          <p:spTgt spid="1168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 nodeType="afterGroup">
                            <p:stCondLst>
                              <p:cond delay="560"/>
                            </p:stCondLst>
                            <p:childTnLst>
                              <p:par>
                                <p:cTn id="2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17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117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117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117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 nodeType="clickPar">
                      <p:stCondLst>
                        <p:cond delay="indefinite"/>
                      </p:stCondLst>
                      <p:childTnLst>
                        <p:par>
                          <p:cTn id="2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117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117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117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117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 nodeType="clickPar">
                      <p:stCondLst>
                        <p:cond delay="indefinite"/>
                      </p:stCondLst>
                      <p:childTnLst>
                        <p:par>
                          <p:cTn id="2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3" dur="80"/>
                                        <p:tgtEl>
                                          <p:spTgt spid="1170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4" dur="80"/>
                                        <p:tgtEl>
                                          <p:spTgt spid="1170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5" dur="80"/>
                                        <p:tgtEl>
                                          <p:spTgt spid="1170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 nodeType="afterGroup">
                            <p:stCondLst>
                              <p:cond delay="360"/>
                            </p:stCondLst>
                            <p:childTnLst>
                              <p:par>
                                <p:cTn id="27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9" dur="80"/>
                                        <p:tgtEl>
                                          <p:spTgt spid="1170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0" dur="80"/>
                                        <p:tgtEl>
                                          <p:spTgt spid="1170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1" dur="80"/>
                                        <p:tgtEl>
                                          <p:spTgt spid="1170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28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117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117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117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17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 nodeType="clickPar">
                      <p:stCondLst>
                        <p:cond delay="indefinite"/>
                      </p:stCondLst>
                      <p:childTnLst>
                        <p:par>
                          <p:cTn id="2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500"/>
                                        <p:tgtEl>
                                          <p:spTgt spid="117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/>
                                        <p:tgtEl>
                                          <p:spTgt spid="117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8" dur="500"/>
                                        <p:tgtEl>
                                          <p:spTgt spid="117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/>
                                        <p:tgtEl>
                                          <p:spTgt spid="117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 nodeType="clickPar">
                      <p:stCondLst>
                        <p:cond delay="indefinite"/>
                      </p:stCondLst>
                      <p:childTnLst>
                        <p:par>
                          <p:cTn id="3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5" dur="80"/>
                                        <p:tgtEl>
                                          <p:spTgt spid="1170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6" dur="80"/>
                                        <p:tgtEl>
                                          <p:spTgt spid="1170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7" dur="80"/>
                                        <p:tgtEl>
                                          <p:spTgt spid="1170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 nodeType="afterGroup">
                            <p:stCondLst>
                              <p:cond delay="560"/>
                            </p:stCondLst>
                            <p:childTnLst>
                              <p:par>
                                <p:cTn id="30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117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117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117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117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 nodeType="clickPar">
                      <p:stCondLst>
                        <p:cond delay="indefinite"/>
                      </p:stCondLst>
                      <p:childTnLst>
                        <p:par>
                          <p:cTn id="3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500"/>
                                        <p:tgtEl>
                                          <p:spTgt spid="117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/>
                                        <p:tgtEl>
                                          <p:spTgt spid="117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500"/>
                                        <p:tgtEl>
                                          <p:spTgt spid="117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/>
                                        <p:tgtEl>
                                          <p:spTgt spid="117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842" grpId="0"/>
      <p:bldP spid="116844" grpId="0"/>
      <p:bldP spid="116864" grpId="0"/>
      <p:bldP spid="116748" grpId="0"/>
      <p:bldP spid="116910" grpId="0"/>
      <p:bldP spid="116913" grpId="0"/>
      <p:bldP spid="116914" grpId="0"/>
      <p:bldP spid="116915" grpId="0"/>
      <p:bldP spid="116919" grpId="0"/>
      <p:bldP spid="116909" grpId="0" animBg="1"/>
      <p:bldP spid="116912" grpId="0" animBg="1"/>
      <p:bldP spid="116949" grpId="0" animBg="1"/>
      <p:bldP spid="116949" grpId="1" animBg="1"/>
      <p:bldP spid="116956" grpId="0" animBg="1"/>
      <p:bldP spid="116956" grpId="1" animBg="1"/>
      <p:bldP spid="116957" grpId="0"/>
      <p:bldP spid="116969" grpId="0"/>
      <p:bldP spid="116970" grpId="0"/>
      <p:bldP spid="116972" grpId="0"/>
      <p:bldP spid="116973" grpId="0"/>
      <p:bldP spid="116974" grpId="0"/>
      <p:bldP spid="116975" grpId="0"/>
      <p:bldP spid="116976" grpId="0"/>
      <p:bldP spid="116977" grpId="0"/>
      <p:bldP spid="117036" grpId="0"/>
      <p:bldP spid="117037" grpId="0"/>
      <p:bldP spid="1170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4422775" y="1327150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8308975" y="1403350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7470775" y="2490788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8308975" y="2989263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7470775" y="4056063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4445000" y="2971800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3598863" y="2370138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3598863" y="3984625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Q</a:t>
            </a:r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>
            <a:off x="3965575" y="4265613"/>
            <a:ext cx="35052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>
            <a:off x="3956050" y="2665413"/>
            <a:ext cx="35052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9473" name="AutoShape 17"/>
          <p:cNvCxnSpPr>
            <a:cxnSpLocks noChangeShapeType="1"/>
            <a:stCxn id="19472" idx="0"/>
            <a:endCxn id="19471" idx="0"/>
          </p:cNvCxnSpPr>
          <p:nvPr/>
        </p:nvCxnSpPr>
        <p:spPr bwMode="auto">
          <a:xfrm>
            <a:off x="3956050" y="2646363"/>
            <a:ext cx="9525" cy="1600200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74" name="AutoShape 18"/>
          <p:cNvCxnSpPr>
            <a:cxnSpLocks noChangeShapeType="1"/>
            <a:stCxn id="19472" idx="1"/>
            <a:endCxn id="19471" idx="1"/>
          </p:cNvCxnSpPr>
          <p:nvPr/>
        </p:nvCxnSpPr>
        <p:spPr bwMode="auto">
          <a:xfrm>
            <a:off x="7461250" y="2684463"/>
            <a:ext cx="9525" cy="1600200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75" name="Line 19"/>
          <p:cNvSpPr>
            <a:spLocks noChangeShapeType="1"/>
          </p:cNvSpPr>
          <p:nvPr/>
        </p:nvSpPr>
        <p:spPr bwMode="auto">
          <a:xfrm>
            <a:off x="4879975" y="1598613"/>
            <a:ext cx="35052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9476" name="AutoShape 20"/>
          <p:cNvCxnSpPr>
            <a:cxnSpLocks noChangeShapeType="1"/>
            <a:stCxn id="19475" idx="0"/>
            <a:endCxn id="19472" idx="0"/>
          </p:cNvCxnSpPr>
          <p:nvPr/>
        </p:nvCxnSpPr>
        <p:spPr bwMode="auto">
          <a:xfrm flipH="1">
            <a:off x="3956050" y="1579563"/>
            <a:ext cx="923925" cy="1066800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77" name="AutoShape 21"/>
          <p:cNvCxnSpPr>
            <a:cxnSpLocks noChangeShapeType="1"/>
            <a:stCxn id="19475" idx="1"/>
            <a:endCxn id="19472" idx="1"/>
          </p:cNvCxnSpPr>
          <p:nvPr/>
        </p:nvCxnSpPr>
        <p:spPr bwMode="auto">
          <a:xfrm flipH="1">
            <a:off x="7461250" y="1617663"/>
            <a:ext cx="923925" cy="1066800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78" name="Line 22"/>
          <p:cNvSpPr>
            <a:spLocks noChangeShapeType="1"/>
          </p:cNvSpPr>
          <p:nvPr/>
        </p:nvSpPr>
        <p:spPr bwMode="auto">
          <a:xfrm flipV="1">
            <a:off x="4879975" y="3198813"/>
            <a:ext cx="3505200" cy="0"/>
          </a:xfrm>
          <a:prstGeom prst="line">
            <a:avLst/>
          </a:prstGeom>
          <a:noFill/>
          <a:ln w="38100">
            <a:solidFill>
              <a:srgbClr val="FF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9479" name="AutoShape 23"/>
          <p:cNvCxnSpPr>
            <a:cxnSpLocks noChangeShapeType="1"/>
            <a:stCxn id="19478" idx="0"/>
            <a:endCxn id="19475" idx="0"/>
          </p:cNvCxnSpPr>
          <p:nvPr/>
        </p:nvCxnSpPr>
        <p:spPr bwMode="auto">
          <a:xfrm flipV="1">
            <a:off x="4879975" y="1579563"/>
            <a:ext cx="0" cy="1638300"/>
          </a:xfrm>
          <a:prstGeom prst="straightConnector1">
            <a:avLst/>
          </a:prstGeom>
          <a:noFill/>
          <a:ln w="38100">
            <a:solidFill>
              <a:srgbClr val="FF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80" name="AutoShape 24"/>
          <p:cNvCxnSpPr>
            <a:cxnSpLocks noChangeShapeType="1"/>
            <a:endCxn id="19478" idx="0"/>
          </p:cNvCxnSpPr>
          <p:nvPr/>
        </p:nvCxnSpPr>
        <p:spPr bwMode="auto">
          <a:xfrm flipV="1">
            <a:off x="3965575" y="3217863"/>
            <a:ext cx="914400" cy="1009650"/>
          </a:xfrm>
          <a:prstGeom prst="straightConnector1">
            <a:avLst/>
          </a:prstGeom>
          <a:noFill/>
          <a:ln w="38100">
            <a:solidFill>
              <a:srgbClr val="FF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81" name="AutoShape 25"/>
          <p:cNvCxnSpPr>
            <a:cxnSpLocks noChangeShapeType="1"/>
            <a:stCxn id="19471" idx="1"/>
            <a:endCxn id="19478" idx="1"/>
          </p:cNvCxnSpPr>
          <p:nvPr/>
        </p:nvCxnSpPr>
        <p:spPr bwMode="auto">
          <a:xfrm flipV="1">
            <a:off x="7470775" y="3179763"/>
            <a:ext cx="914400" cy="1104900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82" name="AutoShape 26"/>
          <p:cNvCxnSpPr>
            <a:cxnSpLocks noChangeShapeType="1"/>
            <a:stCxn id="19475" idx="1"/>
            <a:endCxn id="19478" idx="1"/>
          </p:cNvCxnSpPr>
          <p:nvPr/>
        </p:nvCxnSpPr>
        <p:spPr bwMode="auto">
          <a:xfrm>
            <a:off x="8385175" y="1617663"/>
            <a:ext cx="0" cy="1562100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83" name="AutoShape 27"/>
          <p:cNvSpPr>
            <a:spLocks noChangeArrowheads="1"/>
          </p:cNvSpPr>
          <p:nvPr/>
        </p:nvSpPr>
        <p:spPr bwMode="auto">
          <a:xfrm>
            <a:off x="990599" y="4419600"/>
            <a:ext cx="7546975" cy="1447800"/>
          </a:xfrm>
          <a:prstGeom prst="cloudCallout">
            <a:avLst>
              <a:gd name="adj1" fmla="val -51787"/>
              <a:gd name="adj2" fmla="val 143968"/>
            </a:avLst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85" name="Text Box 29"/>
          <p:cNvSpPr txBox="1">
            <a:spLocks noChangeArrowheads="1"/>
          </p:cNvSpPr>
          <p:nvPr/>
        </p:nvSpPr>
        <p:spPr bwMode="auto">
          <a:xfrm>
            <a:off x="3376612" y="457200"/>
            <a:ext cx="1119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86" name="Text Box 30"/>
          <p:cNvSpPr txBox="1">
            <a:spLocks noChangeArrowheads="1"/>
          </p:cNvSpPr>
          <p:nvPr/>
        </p:nvSpPr>
        <p:spPr bwMode="auto">
          <a:xfrm>
            <a:off x="1295400" y="914400"/>
            <a:ext cx="61483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87" name="Text Box 31"/>
          <p:cNvSpPr txBox="1">
            <a:spLocks noChangeArrowheads="1"/>
          </p:cNvSpPr>
          <p:nvPr/>
        </p:nvSpPr>
        <p:spPr bwMode="auto">
          <a:xfrm>
            <a:off x="152400" y="1600200"/>
            <a:ext cx="3733800" cy="5191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304800" y="6096000"/>
            <a:ext cx="8610600" cy="553998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A, B, C, D, M, N, P, Q</a:t>
            </a: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862013" y="66675"/>
            <a:ext cx="68341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2020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9597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/>
      <p:bldP spid="19464" grpId="0"/>
      <p:bldP spid="19465" grpId="0"/>
      <p:bldP spid="19466" grpId="0"/>
      <p:bldP spid="19467" grpId="0"/>
      <p:bldP spid="19468" grpId="0"/>
      <p:bldP spid="19469" grpId="0"/>
      <p:bldP spid="19470" grpId="0"/>
      <p:bldP spid="19483" grpId="0" animBg="1"/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4422775" y="1327150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8308975" y="1403350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7470775" y="2490788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8308975" y="2989263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7470775" y="4056063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4445000" y="2971800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3598863" y="2370138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3598863" y="3984625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Q</a:t>
            </a:r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>
            <a:off x="3965575" y="4265613"/>
            <a:ext cx="35052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>
            <a:off x="3956050" y="2665413"/>
            <a:ext cx="35052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9473" name="AutoShape 17"/>
          <p:cNvCxnSpPr>
            <a:cxnSpLocks noChangeShapeType="1"/>
            <a:stCxn id="19472" idx="0"/>
            <a:endCxn id="19471" idx="0"/>
          </p:cNvCxnSpPr>
          <p:nvPr/>
        </p:nvCxnSpPr>
        <p:spPr bwMode="auto">
          <a:xfrm>
            <a:off x="3956050" y="2646363"/>
            <a:ext cx="9525" cy="1600200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74" name="AutoShape 18"/>
          <p:cNvCxnSpPr>
            <a:cxnSpLocks noChangeShapeType="1"/>
            <a:stCxn id="19472" idx="1"/>
            <a:endCxn id="19471" idx="1"/>
          </p:cNvCxnSpPr>
          <p:nvPr/>
        </p:nvCxnSpPr>
        <p:spPr bwMode="auto">
          <a:xfrm>
            <a:off x="7461250" y="2684463"/>
            <a:ext cx="9525" cy="1600200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75" name="Line 19"/>
          <p:cNvSpPr>
            <a:spLocks noChangeShapeType="1"/>
          </p:cNvSpPr>
          <p:nvPr/>
        </p:nvSpPr>
        <p:spPr bwMode="auto">
          <a:xfrm>
            <a:off x="4879975" y="1598613"/>
            <a:ext cx="35052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9476" name="AutoShape 20"/>
          <p:cNvCxnSpPr>
            <a:cxnSpLocks noChangeShapeType="1"/>
            <a:stCxn id="19475" idx="0"/>
            <a:endCxn id="19472" idx="0"/>
          </p:cNvCxnSpPr>
          <p:nvPr/>
        </p:nvCxnSpPr>
        <p:spPr bwMode="auto">
          <a:xfrm flipH="1">
            <a:off x="3956050" y="1579563"/>
            <a:ext cx="923925" cy="1066800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77" name="AutoShape 21"/>
          <p:cNvCxnSpPr>
            <a:cxnSpLocks noChangeShapeType="1"/>
            <a:stCxn id="19475" idx="1"/>
            <a:endCxn id="19472" idx="1"/>
          </p:cNvCxnSpPr>
          <p:nvPr/>
        </p:nvCxnSpPr>
        <p:spPr bwMode="auto">
          <a:xfrm flipH="1">
            <a:off x="7461250" y="1617663"/>
            <a:ext cx="923925" cy="1066800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78" name="Line 22"/>
          <p:cNvSpPr>
            <a:spLocks noChangeShapeType="1"/>
          </p:cNvSpPr>
          <p:nvPr/>
        </p:nvSpPr>
        <p:spPr bwMode="auto">
          <a:xfrm flipV="1">
            <a:off x="4879975" y="3198813"/>
            <a:ext cx="3505200" cy="0"/>
          </a:xfrm>
          <a:prstGeom prst="line">
            <a:avLst/>
          </a:prstGeom>
          <a:noFill/>
          <a:ln w="38100">
            <a:solidFill>
              <a:srgbClr val="FF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9479" name="AutoShape 23"/>
          <p:cNvCxnSpPr>
            <a:cxnSpLocks noChangeShapeType="1"/>
            <a:stCxn id="19478" idx="0"/>
            <a:endCxn id="19475" idx="0"/>
          </p:cNvCxnSpPr>
          <p:nvPr/>
        </p:nvCxnSpPr>
        <p:spPr bwMode="auto">
          <a:xfrm flipV="1">
            <a:off x="4879975" y="1579563"/>
            <a:ext cx="0" cy="1638300"/>
          </a:xfrm>
          <a:prstGeom prst="straightConnector1">
            <a:avLst/>
          </a:prstGeom>
          <a:noFill/>
          <a:ln w="38100">
            <a:solidFill>
              <a:srgbClr val="FF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80" name="AutoShape 24"/>
          <p:cNvCxnSpPr>
            <a:cxnSpLocks noChangeShapeType="1"/>
            <a:endCxn id="19478" idx="0"/>
          </p:cNvCxnSpPr>
          <p:nvPr/>
        </p:nvCxnSpPr>
        <p:spPr bwMode="auto">
          <a:xfrm flipV="1">
            <a:off x="3965575" y="3217863"/>
            <a:ext cx="914400" cy="1009650"/>
          </a:xfrm>
          <a:prstGeom prst="straightConnector1">
            <a:avLst/>
          </a:prstGeom>
          <a:noFill/>
          <a:ln w="38100">
            <a:solidFill>
              <a:srgbClr val="FF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81" name="AutoShape 25"/>
          <p:cNvCxnSpPr>
            <a:cxnSpLocks noChangeShapeType="1"/>
            <a:stCxn id="19471" idx="1"/>
            <a:endCxn id="19478" idx="1"/>
          </p:cNvCxnSpPr>
          <p:nvPr/>
        </p:nvCxnSpPr>
        <p:spPr bwMode="auto">
          <a:xfrm flipV="1">
            <a:off x="7470775" y="3179763"/>
            <a:ext cx="914400" cy="1104900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82" name="AutoShape 26"/>
          <p:cNvCxnSpPr>
            <a:cxnSpLocks noChangeShapeType="1"/>
            <a:stCxn id="19475" idx="1"/>
            <a:endCxn id="19478" idx="1"/>
          </p:cNvCxnSpPr>
          <p:nvPr/>
        </p:nvCxnSpPr>
        <p:spPr bwMode="auto">
          <a:xfrm>
            <a:off x="8385175" y="1617663"/>
            <a:ext cx="0" cy="1562100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83" name="AutoShape 27"/>
          <p:cNvSpPr>
            <a:spLocks noChangeArrowheads="1"/>
          </p:cNvSpPr>
          <p:nvPr/>
        </p:nvSpPr>
        <p:spPr bwMode="auto">
          <a:xfrm>
            <a:off x="990599" y="4419600"/>
            <a:ext cx="7546975" cy="1447800"/>
          </a:xfrm>
          <a:prstGeom prst="cloudCallout">
            <a:avLst>
              <a:gd name="adj1" fmla="val -51787"/>
              <a:gd name="adj2" fmla="val 143968"/>
            </a:avLst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84" name="Text Box 28"/>
          <p:cNvSpPr txBox="1">
            <a:spLocks noChangeArrowheads="1"/>
          </p:cNvSpPr>
          <p:nvPr/>
        </p:nvSpPr>
        <p:spPr bwMode="auto">
          <a:xfrm>
            <a:off x="304800" y="6096000"/>
            <a:ext cx="8610600" cy="553998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endParaRPr lang="en-US" sz="3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85" name="Text Box 29"/>
          <p:cNvSpPr txBox="1">
            <a:spLocks noChangeArrowheads="1"/>
          </p:cNvSpPr>
          <p:nvPr/>
        </p:nvSpPr>
        <p:spPr bwMode="auto">
          <a:xfrm>
            <a:off x="3376612" y="457200"/>
            <a:ext cx="1119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86" name="Text Box 30"/>
          <p:cNvSpPr txBox="1">
            <a:spLocks noChangeArrowheads="1"/>
          </p:cNvSpPr>
          <p:nvPr/>
        </p:nvSpPr>
        <p:spPr bwMode="auto">
          <a:xfrm>
            <a:off x="1295400" y="914400"/>
            <a:ext cx="61483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87" name="Text Box 31"/>
          <p:cNvSpPr txBox="1">
            <a:spLocks noChangeArrowheads="1"/>
          </p:cNvSpPr>
          <p:nvPr/>
        </p:nvSpPr>
        <p:spPr bwMode="auto">
          <a:xfrm>
            <a:off x="152400" y="1600200"/>
            <a:ext cx="3733800" cy="5191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862013" y="66675"/>
            <a:ext cx="68341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2020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9358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/>
      <p:bldP spid="19464" grpId="0"/>
      <p:bldP spid="19465" grpId="0"/>
      <p:bldP spid="19466" grpId="0"/>
      <p:bldP spid="19467" grpId="0"/>
      <p:bldP spid="19468" grpId="0"/>
      <p:bldP spid="19469" grpId="0"/>
      <p:bldP spid="19470" grpId="0"/>
      <p:bldP spid="19483" grpId="0" animBg="1"/>
      <p:bldP spid="1948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82" name="Text Box 10"/>
          <p:cNvSpPr txBox="1">
            <a:spLocks noChangeArrowheads="1"/>
          </p:cNvSpPr>
          <p:nvPr/>
        </p:nvSpPr>
        <p:spPr bwMode="auto">
          <a:xfrm>
            <a:off x="533400" y="4648200"/>
            <a:ext cx="1676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1" i="1" dirty="0" err="1">
                <a:solidFill>
                  <a:srgbClr val="0000FF"/>
                </a:solidFill>
                <a:cs typeface="Times New Roman" pitchFamily="18" charset="0"/>
              </a:rPr>
              <a:t>Chiều</a:t>
            </a:r>
            <a:r>
              <a:rPr lang="en-US" sz="24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cs typeface="Times New Roman" pitchFamily="18" charset="0"/>
              </a:rPr>
              <a:t>dài</a:t>
            </a:r>
            <a:endParaRPr lang="en-US" sz="2400" b="1" i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05483" name="Text Box 11"/>
          <p:cNvSpPr txBox="1">
            <a:spLocks noChangeArrowheads="1"/>
          </p:cNvSpPr>
          <p:nvPr/>
        </p:nvSpPr>
        <p:spPr bwMode="auto">
          <a:xfrm rot="-3000247">
            <a:off x="2102644" y="4405095"/>
            <a:ext cx="1676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1" i="1" dirty="0" err="1">
                <a:solidFill>
                  <a:srgbClr val="0000FF"/>
                </a:solidFill>
                <a:cs typeface="Times New Roman" pitchFamily="18" charset="0"/>
              </a:rPr>
              <a:t>Chiều</a:t>
            </a:r>
            <a:r>
              <a:rPr lang="en-US" sz="24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cs typeface="Times New Roman" pitchFamily="18" charset="0"/>
              </a:rPr>
              <a:t>rộng</a:t>
            </a:r>
            <a:endParaRPr lang="en-US" sz="2400" b="1" i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05485" name="Text Box 13"/>
          <p:cNvSpPr txBox="1">
            <a:spLocks noChangeArrowheads="1"/>
          </p:cNvSpPr>
          <p:nvPr/>
        </p:nvSpPr>
        <p:spPr bwMode="auto">
          <a:xfrm rot="-5400000">
            <a:off x="2332038" y="2954178"/>
            <a:ext cx="16764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600" b="1" i="1" dirty="0" err="1">
                <a:solidFill>
                  <a:srgbClr val="0000FF"/>
                </a:solidFill>
                <a:cs typeface="Times New Roman" pitchFamily="18" charset="0"/>
              </a:rPr>
              <a:t>Chiều</a:t>
            </a:r>
            <a:r>
              <a:rPr lang="en-US" sz="26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  <a:cs typeface="Times New Roman" pitchFamily="18" charset="0"/>
              </a:rPr>
              <a:t>cao</a:t>
            </a:r>
            <a:endParaRPr lang="en-US" sz="2600" b="1" i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grpSp>
        <p:nvGrpSpPr>
          <p:cNvPr id="105477" name="Group 5"/>
          <p:cNvGrpSpPr>
            <a:grpSpLocks/>
          </p:cNvGrpSpPr>
          <p:nvPr/>
        </p:nvGrpSpPr>
        <p:grpSpPr bwMode="auto">
          <a:xfrm>
            <a:off x="304800" y="2514600"/>
            <a:ext cx="2667000" cy="2133600"/>
            <a:chOff x="1536" y="2256"/>
            <a:chExt cx="1776" cy="1344"/>
          </a:xfrm>
        </p:grpSpPr>
        <p:sp>
          <p:nvSpPr>
            <p:cNvPr id="6201" name="AutoShape 6"/>
            <p:cNvSpPr>
              <a:spLocks noChangeArrowheads="1"/>
            </p:cNvSpPr>
            <p:nvPr/>
          </p:nvSpPr>
          <p:spPr bwMode="auto">
            <a:xfrm>
              <a:off x="1536" y="2256"/>
              <a:ext cx="1776" cy="1344"/>
            </a:xfrm>
            <a:prstGeom prst="cube">
              <a:avLst>
                <a:gd name="adj" fmla="val 25000"/>
              </a:avLst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2" name="Line 7"/>
            <p:cNvSpPr>
              <a:spLocks noChangeShapeType="1"/>
            </p:cNvSpPr>
            <p:nvPr/>
          </p:nvSpPr>
          <p:spPr bwMode="auto">
            <a:xfrm>
              <a:off x="1872" y="2256"/>
              <a:ext cx="0" cy="100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3" name="Line 8"/>
            <p:cNvSpPr>
              <a:spLocks noChangeShapeType="1"/>
            </p:cNvSpPr>
            <p:nvPr/>
          </p:nvSpPr>
          <p:spPr bwMode="auto">
            <a:xfrm flipV="1">
              <a:off x="1536" y="3264"/>
              <a:ext cx="336" cy="3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4" name="Line 9"/>
            <p:cNvSpPr>
              <a:spLocks noChangeShapeType="1"/>
            </p:cNvSpPr>
            <p:nvPr/>
          </p:nvSpPr>
          <p:spPr bwMode="auto">
            <a:xfrm>
              <a:off x="1872" y="3264"/>
              <a:ext cx="144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486" name="Text Box 14"/>
          <p:cNvSpPr txBox="1">
            <a:spLocks noChangeArrowheads="1"/>
          </p:cNvSpPr>
          <p:nvPr/>
        </p:nvSpPr>
        <p:spPr bwMode="auto">
          <a:xfrm>
            <a:off x="533400" y="2057400"/>
            <a:ext cx="30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  <a:cs typeface="Times New Roman" pitchFamily="18" charset="0"/>
              </a:rPr>
              <a:t>A</a:t>
            </a:r>
          </a:p>
        </p:txBody>
      </p:sp>
      <p:sp>
        <p:nvSpPr>
          <p:cNvPr id="105487" name="Text Box 15"/>
          <p:cNvSpPr txBox="1">
            <a:spLocks noChangeArrowheads="1"/>
          </p:cNvSpPr>
          <p:nvPr/>
        </p:nvSpPr>
        <p:spPr bwMode="auto">
          <a:xfrm>
            <a:off x="2895600" y="3886200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  <a:cs typeface="Times New Roman" pitchFamily="18" charset="0"/>
              </a:rPr>
              <a:t>N</a:t>
            </a:r>
          </a:p>
        </p:txBody>
      </p:sp>
      <p:sp>
        <p:nvSpPr>
          <p:cNvPr id="105488" name="Text Box 16"/>
          <p:cNvSpPr txBox="1">
            <a:spLocks noChangeArrowheads="1"/>
          </p:cNvSpPr>
          <p:nvPr/>
        </p:nvSpPr>
        <p:spPr bwMode="auto">
          <a:xfrm>
            <a:off x="2209800" y="45720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  <a:cs typeface="Times New Roman" pitchFamily="18" charset="0"/>
              </a:rPr>
              <a:t>P</a:t>
            </a:r>
          </a:p>
        </p:txBody>
      </p:sp>
      <p:sp>
        <p:nvSpPr>
          <p:cNvPr id="105489" name="Text Box 17"/>
          <p:cNvSpPr txBox="1">
            <a:spLocks noChangeArrowheads="1"/>
          </p:cNvSpPr>
          <p:nvPr/>
        </p:nvSpPr>
        <p:spPr bwMode="auto">
          <a:xfrm>
            <a:off x="-76200" y="27432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  <a:cs typeface="Times New Roman" pitchFamily="18" charset="0"/>
              </a:rPr>
              <a:t>D</a:t>
            </a:r>
          </a:p>
        </p:txBody>
      </p:sp>
      <p:sp>
        <p:nvSpPr>
          <p:cNvPr id="105490" name="Text Box 18"/>
          <p:cNvSpPr txBox="1">
            <a:spLocks noChangeArrowheads="1"/>
          </p:cNvSpPr>
          <p:nvPr/>
        </p:nvSpPr>
        <p:spPr bwMode="auto">
          <a:xfrm>
            <a:off x="2895600" y="2057400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  <a:cs typeface="Times New Roman" pitchFamily="18" charset="0"/>
              </a:rPr>
              <a:t>B</a:t>
            </a:r>
          </a:p>
        </p:txBody>
      </p:sp>
      <p:sp>
        <p:nvSpPr>
          <p:cNvPr id="105491" name="Text Box 19"/>
          <p:cNvSpPr txBox="1">
            <a:spLocks noChangeArrowheads="1"/>
          </p:cNvSpPr>
          <p:nvPr/>
        </p:nvSpPr>
        <p:spPr bwMode="auto">
          <a:xfrm>
            <a:off x="-76200" y="45720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  <a:cs typeface="Times New Roman" pitchFamily="18" charset="0"/>
              </a:rPr>
              <a:t>Q</a:t>
            </a:r>
          </a:p>
        </p:txBody>
      </p:sp>
      <p:sp>
        <p:nvSpPr>
          <p:cNvPr id="105492" name="Text Box 20"/>
          <p:cNvSpPr txBox="1">
            <a:spLocks noChangeArrowheads="1"/>
          </p:cNvSpPr>
          <p:nvPr/>
        </p:nvSpPr>
        <p:spPr bwMode="auto">
          <a:xfrm>
            <a:off x="381000" y="37338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  <a:cs typeface="Times New Roman" pitchFamily="18" charset="0"/>
              </a:rPr>
              <a:t>M</a:t>
            </a:r>
          </a:p>
        </p:txBody>
      </p:sp>
      <p:sp>
        <p:nvSpPr>
          <p:cNvPr id="105493" name="Text Box 21"/>
          <p:cNvSpPr txBox="1">
            <a:spLocks noChangeArrowheads="1"/>
          </p:cNvSpPr>
          <p:nvPr/>
        </p:nvSpPr>
        <p:spPr bwMode="auto">
          <a:xfrm>
            <a:off x="2438400" y="28956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  <a:cs typeface="Times New Roman" pitchFamily="18" charset="0"/>
              </a:rPr>
              <a:t>C</a:t>
            </a:r>
          </a:p>
        </p:txBody>
      </p:sp>
      <p:sp>
        <p:nvSpPr>
          <p:cNvPr id="105495" name="Text Box 23"/>
          <p:cNvSpPr txBox="1">
            <a:spLocks noChangeArrowheads="1"/>
          </p:cNvSpPr>
          <p:nvPr/>
        </p:nvSpPr>
        <p:spPr bwMode="auto">
          <a:xfrm>
            <a:off x="76200" y="1416050"/>
            <a:ext cx="800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i="1" dirty="0" err="1">
                <a:solidFill>
                  <a:srgbClr val="000000"/>
                </a:solidFill>
              </a:rPr>
              <a:t>Hình</a:t>
            </a:r>
            <a:r>
              <a:rPr lang="en-US" sz="3600" b="1" i="1" dirty="0">
                <a:solidFill>
                  <a:srgbClr val="000000"/>
                </a:solidFill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</a:rPr>
              <a:t>hộp</a:t>
            </a:r>
            <a:r>
              <a:rPr lang="en-US" sz="3600" b="1" i="1" dirty="0">
                <a:solidFill>
                  <a:srgbClr val="000000"/>
                </a:solidFill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</a:rPr>
              <a:t>chữ</a:t>
            </a:r>
            <a:r>
              <a:rPr lang="en-US" sz="3600" b="1" i="1" dirty="0">
                <a:solidFill>
                  <a:srgbClr val="000000"/>
                </a:solidFill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</a:rPr>
              <a:t>nhật</a:t>
            </a:r>
            <a:r>
              <a:rPr lang="en-US" sz="3600" b="1" i="1" dirty="0">
                <a:solidFill>
                  <a:srgbClr val="000000"/>
                </a:solidFill>
              </a:rPr>
              <a:t> </a:t>
            </a:r>
            <a:r>
              <a:rPr lang="en-US" sz="3600" b="1" i="1" dirty="0" smtClean="0">
                <a:solidFill>
                  <a:srgbClr val="000000"/>
                </a:solidFill>
              </a:rPr>
              <a:t>(</a:t>
            </a:r>
            <a:r>
              <a:rPr lang="en-US" sz="3600" b="1" i="1" dirty="0" err="1" smtClean="0">
                <a:solidFill>
                  <a:srgbClr val="000000"/>
                </a:solidFill>
              </a:rPr>
              <a:t>hình</a:t>
            </a:r>
            <a:r>
              <a:rPr lang="en-US" sz="3600" b="1" i="1" dirty="0" smtClean="0">
                <a:solidFill>
                  <a:srgbClr val="000000"/>
                </a:solidFill>
              </a:rPr>
              <a:t> </a:t>
            </a:r>
            <a:r>
              <a:rPr lang="en-US" sz="3600" b="1" i="1" dirty="0" err="1" smtClean="0">
                <a:solidFill>
                  <a:srgbClr val="000000"/>
                </a:solidFill>
              </a:rPr>
              <a:t>dưới</a:t>
            </a:r>
            <a:r>
              <a:rPr lang="en-US" sz="3600" b="1" i="1" dirty="0" smtClean="0">
                <a:solidFill>
                  <a:srgbClr val="000000"/>
                </a:solidFill>
              </a:rPr>
              <a:t>)</a:t>
            </a:r>
            <a:r>
              <a:rPr lang="en-US" sz="3600" b="1" i="1" dirty="0" err="1" smtClean="0">
                <a:solidFill>
                  <a:srgbClr val="000000"/>
                </a:solidFill>
              </a:rPr>
              <a:t>có</a:t>
            </a:r>
            <a:r>
              <a:rPr lang="en-US" sz="3600" b="1" i="1" dirty="0">
                <a:solidFill>
                  <a:srgbClr val="000000"/>
                </a:solidFill>
              </a:rPr>
              <a:t>:</a:t>
            </a:r>
          </a:p>
        </p:txBody>
      </p:sp>
      <p:grpSp>
        <p:nvGrpSpPr>
          <p:cNvPr id="105502" name="Group 30"/>
          <p:cNvGrpSpPr>
            <a:grpSpLocks/>
          </p:cNvGrpSpPr>
          <p:nvPr/>
        </p:nvGrpSpPr>
        <p:grpSpPr bwMode="auto">
          <a:xfrm>
            <a:off x="3886200" y="2132013"/>
            <a:ext cx="5334000" cy="519112"/>
            <a:chOff x="2496" y="288"/>
            <a:chExt cx="3360" cy="327"/>
          </a:xfrm>
        </p:grpSpPr>
        <p:sp>
          <p:nvSpPr>
            <p:cNvPr id="6199" name="Oval 24"/>
            <p:cNvSpPr>
              <a:spLocks noChangeArrowheads="1"/>
            </p:cNvSpPr>
            <p:nvPr/>
          </p:nvSpPr>
          <p:spPr bwMode="auto">
            <a:xfrm>
              <a:off x="2496" y="385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00" name="Text Box 25"/>
            <p:cNvSpPr txBox="1">
              <a:spLocks noChangeArrowheads="1"/>
            </p:cNvSpPr>
            <p:nvPr/>
          </p:nvSpPr>
          <p:spPr bwMode="auto">
            <a:xfrm>
              <a:off x="2640" y="288"/>
              <a:ext cx="321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2800" b="1" dirty="0" err="1">
                  <a:solidFill>
                    <a:srgbClr val="000000"/>
                  </a:solidFill>
                  <a:cs typeface="Times New Roman" pitchFamily="18" charset="0"/>
                </a:rPr>
                <a:t>Tám</a:t>
              </a:r>
              <a:r>
                <a:rPr lang="en-US" sz="2800" b="1" dirty="0">
                  <a:solidFill>
                    <a:srgbClr val="000000"/>
                  </a:solidFill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cs typeface="Times New Roman" pitchFamily="18" charset="0"/>
                </a:rPr>
                <a:t>đỉnh</a:t>
              </a:r>
              <a:r>
                <a:rPr lang="en-US" sz="2800" b="1" dirty="0">
                  <a:solidFill>
                    <a:srgbClr val="000000"/>
                  </a:solidFill>
                  <a:cs typeface="Times New Roman" pitchFamily="18" charset="0"/>
                </a:rPr>
                <a:t>:</a:t>
              </a:r>
              <a:endParaRPr lang="en-US" sz="2800" b="1" dirty="0">
                <a:solidFill>
                  <a:srgbClr val="0000FF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105503" name="Group 31"/>
          <p:cNvGrpSpPr>
            <a:grpSpLocks/>
          </p:cNvGrpSpPr>
          <p:nvPr/>
        </p:nvGrpSpPr>
        <p:grpSpPr bwMode="auto">
          <a:xfrm>
            <a:off x="3810000" y="3563938"/>
            <a:ext cx="6324600" cy="519112"/>
            <a:chOff x="2112" y="1680"/>
            <a:chExt cx="3984" cy="327"/>
          </a:xfrm>
        </p:grpSpPr>
        <p:sp>
          <p:nvSpPr>
            <p:cNvPr id="6197" name="Oval 26"/>
            <p:cNvSpPr>
              <a:spLocks noChangeArrowheads="1"/>
            </p:cNvSpPr>
            <p:nvPr/>
          </p:nvSpPr>
          <p:spPr bwMode="auto">
            <a:xfrm>
              <a:off x="2112" y="1787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98" name="Text Box 27"/>
            <p:cNvSpPr txBox="1">
              <a:spLocks noChangeArrowheads="1"/>
            </p:cNvSpPr>
            <p:nvPr/>
          </p:nvSpPr>
          <p:spPr bwMode="auto">
            <a:xfrm>
              <a:off x="2256" y="1680"/>
              <a:ext cx="38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2800" b="1" dirty="0" err="1">
                  <a:solidFill>
                    <a:srgbClr val="000000"/>
                  </a:solidFill>
                  <a:cs typeface="Times New Roman" pitchFamily="18" charset="0"/>
                </a:rPr>
                <a:t>Mười</a:t>
              </a:r>
              <a:r>
                <a:rPr lang="en-US" sz="2800" b="1" dirty="0">
                  <a:solidFill>
                    <a:srgbClr val="000000"/>
                  </a:solidFill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cs typeface="Times New Roman" pitchFamily="18" charset="0"/>
                </a:rPr>
                <a:t>hai</a:t>
              </a:r>
              <a:r>
                <a:rPr lang="en-US" sz="2800" b="1" dirty="0">
                  <a:solidFill>
                    <a:srgbClr val="000000"/>
                  </a:solidFill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cs typeface="Times New Roman" pitchFamily="18" charset="0"/>
                </a:rPr>
                <a:t>cạnh</a:t>
              </a:r>
              <a:r>
                <a:rPr lang="en-US" sz="2800" b="1" dirty="0">
                  <a:solidFill>
                    <a:srgbClr val="000000"/>
                  </a:solidFill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cs typeface="Times New Roman" pitchFamily="18" charset="0"/>
                </a:rPr>
                <a:t>là</a:t>
              </a:r>
              <a:r>
                <a:rPr lang="en-US" sz="2800" b="1" dirty="0">
                  <a:solidFill>
                    <a:srgbClr val="000000"/>
                  </a:solidFill>
                  <a:cs typeface="Times New Roman" pitchFamily="18" charset="0"/>
                </a:rPr>
                <a:t>:</a:t>
              </a:r>
              <a:endParaRPr lang="en-US" sz="2800" b="1" dirty="0">
                <a:solidFill>
                  <a:srgbClr val="0000FF"/>
                </a:solidFill>
                <a:cs typeface="Times New Roman" pitchFamily="18" charset="0"/>
              </a:endParaRPr>
            </a:p>
          </p:txBody>
        </p:sp>
      </p:grpSp>
      <p:sp>
        <p:nvSpPr>
          <p:cNvPr id="105500" name="Text Box 28"/>
          <p:cNvSpPr txBox="1">
            <a:spLocks noChangeArrowheads="1"/>
          </p:cNvSpPr>
          <p:nvPr/>
        </p:nvSpPr>
        <p:spPr bwMode="auto">
          <a:xfrm>
            <a:off x="228600" y="5638800"/>
            <a:ext cx="862806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600" b="1" i="1" dirty="0" err="1">
                <a:solidFill>
                  <a:srgbClr val="000000"/>
                </a:solidFill>
                <a:cs typeface="Times New Roman" pitchFamily="18" charset="0"/>
              </a:rPr>
              <a:t>Hình</a:t>
            </a:r>
            <a:r>
              <a:rPr lang="en-US" sz="3600" b="1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cs typeface="Times New Roman" pitchFamily="18" charset="0"/>
              </a:rPr>
              <a:t>hộp</a:t>
            </a:r>
            <a:r>
              <a:rPr lang="en-US" sz="3600" b="1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cs typeface="Times New Roman" pitchFamily="18" charset="0"/>
              </a:rPr>
              <a:t>chữ</a:t>
            </a:r>
            <a:r>
              <a:rPr lang="en-US" sz="3600" b="1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cs typeface="Times New Roman" pitchFamily="18" charset="0"/>
              </a:rPr>
              <a:t>nhật</a:t>
            </a:r>
            <a:r>
              <a:rPr lang="en-US" sz="3600" b="1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cs typeface="Times New Roman" pitchFamily="18" charset="0"/>
              </a:rPr>
              <a:t>có</a:t>
            </a:r>
            <a:r>
              <a:rPr lang="en-US" sz="3600" b="1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cs typeface="Times New Roman" pitchFamily="18" charset="0"/>
              </a:rPr>
              <a:t>ba</a:t>
            </a:r>
            <a:r>
              <a:rPr lang="en-US" sz="3600" b="1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cs typeface="Times New Roman" pitchFamily="18" charset="0"/>
              </a:rPr>
              <a:t>kích</a:t>
            </a:r>
            <a:r>
              <a:rPr lang="en-US" sz="3600" b="1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cs typeface="Times New Roman" pitchFamily="18" charset="0"/>
              </a:rPr>
              <a:t>thước</a:t>
            </a:r>
            <a:r>
              <a:rPr lang="en-US" sz="3600" b="1" i="1" dirty="0">
                <a:solidFill>
                  <a:srgbClr val="000000"/>
                </a:solidFill>
                <a:cs typeface="Times New Roman" pitchFamily="18" charset="0"/>
              </a:rPr>
              <a:t>: </a:t>
            </a:r>
            <a:r>
              <a:rPr lang="en-US" sz="3600" b="1" i="1" dirty="0" err="1">
                <a:solidFill>
                  <a:srgbClr val="000000"/>
                </a:solidFill>
                <a:cs typeface="Times New Roman" pitchFamily="18" charset="0"/>
              </a:rPr>
              <a:t>chiều</a:t>
            </a:r>
            <a:r>
              <a:rPr lang="en-US" sz="3600" b="1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cs typeface="Times New Roman" pitchFamily="18" charset="0"/>
              </a:rPr>
              <a:t>dài</a:t>
            </a:r>
            <a:r>
              <a:rPr lang="en-US" sz="3600" b="1" i="1" dirty="0" smtClean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000000"/>
                </a:solidFill>
                <a:cs typeface="Times New Roman" pitchFamily="18" charset="0"/>
              </a:rPr>
              <a:t>chiều</a:t>
            </a:r>
            <a:r>
              <a:rPr lang="en-US" sz="3600" b="1" i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cs typeface="Times New Roman" pitchFamily="18" charset="0"/>
              </a:rPr>
              <a:t>rộng</a:t>
            </a:r>
            <a:r>
              <a:rPr lang="en-US" sz="3600" b="1" i="1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000000"/>
                </a:solidFill>
                <a:cs typeface="Times New Roman" pitchFamily="18" charset="0"/>
              </a:rPr>
              <a:t>chiều</a:t>
            </a:r>
            <a:r>
              <a:rPr lang="en-US" sz="3600" b="1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cs typeface="Times New Roman" pitchFamily="18" charset="0"/>
              </a:rPr>
              <a:t>cao</a:t>
            </a:r>
            <a:r>
              <a:rPr lang="en-US" sz="3600" b="1" i="1" dirty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05515" name="Rectangle 43"/>
          <p:cNvSpPr>
            <a:spLocks noChangeArrowheads="1"/>
          </p:cNvSpPr>
          <p:nvPr/>
        </p:nvSpPr>
        <p:spPr bwMode="auto">
          <a:xfrm>
            <a:off x="5943600" y="2133600"/>
            <a:ext cx="14841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516" name="Rectangle 44"/>
          <p:cNvSpPr>
            <a:spLocks noChangeArrowheads="1"/>
          </p:cNvSpPr>
          <p:nvPr/>
        </p:nvSpPr>
        <p:spPr bwMode="auto">
          <a:xfrm>
            <a:off x="7102475" y="2133600"/>
            <a:ext cx="13933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05517" name="Rectangle 45"/>
          <p:cNvSpPr>
            <a:spLocks noChangeArrowheads="1"/>
          </p:cNvSpPr>
          <p:nvPr/>
        </p:nvSpPr>
        <p:spPr bwMode="auto">
          <a:xfrm>
            <a:off x="4114800" y="2590800"/>
            <a:ext cx="13128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05518" name="Rectangle 46"/>
          <p:cNvSpPr>
            <a:spLocks noChangeArrowheads="1"/>
          </p:cNvSpPr>
          <p:nvPr/>
        </p:nvSpPr>
        <p:spPr bwMode="auto">
          <a:xfrm>
            <a:off x="5257800" y="2590800"/>
            <a:ext cx="15039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105519" name="Rectangle 47"/>
          <p:cNvSpPr>
            <a:spLocks noChangeArrowheads="1"/>
          </p:cNvSpPr>
          <p:nvPr/>
        </p:nvSpPr>
        <p:spPr bwMode="auto">
          <a:xfrm>
            <a:off x="6394450" y="2605088"/>
            <a:ext cx="15824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05520" name="Rectangle 48"/>
          <p:cNvSpPr>
            <a:spLocks noChangeArrowheads="1"/>
          </p:cNvSpPr>
          <p:nvPr/>
        </p:nvSpPr>
        <p:spPr bwMode="auto">
          <a:xfrm>
            <a:off x="4097337" y="3124200"/>
            <a:ext cx="14141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105521" name="Rectangle 49"/>
          <p:cNvSpPr>
            <a:spLocks noChangeArrowheads="1"/>
          </p:cNvSpPr>
          <p:nvPr/>
        </p:nvSpPr>
        <p:spPr bwMode="auto">
          <a:xfrm>
            <a:off x="5356225" y="3124200"/>
            <a:ext cx="133312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05522" name="Rectangle 50"/>
          <p:cNvSpPr>
            <a:spLocks noChangeArrowheads="1"/>
          </p:cNvSpPr>
          <p:nvPr/>
        </p:nvSpPr>
        <p:spPr bwMode="auto">
          <a:xfrm>
            <a:off x="6592887" y="3122613"/>
            <a:ext cx="13319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5523" name="Rectangle 51"/>
          <p:cNvSpPr>
            <a:spLocks noChangeArrowheads="1"/>
          </p:cNvSpPr>
          <p:nvPr/>
        </p:nvSpPr>
        <p:spPr bwMode="auto">
          <a:xfrm>
            <a:off x="4038600" y="3976688"/>
            <a:ext cx="16828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ạnh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05524" name="Rectangle 52"/>
          <p:cNvSpPr>
            <a:spLocks noChangeArrowheads="1"/>
          </p:cNvSpPr>
          <p:nvPr/>
        </p:nvSpPr>
        <p:spPr bwMode="auto">
          <a:xfrm>
            <a:off x="5390316" y="4419600"/>
            <a:ext cx="17812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BC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525" name="Rectangle 53"/>
          <p:cNvSpPr>
            <a:spLocks noChangeArrowheads="1"/>
          </p:cNvSpPr>
          <p:nvPr/>
        </p:nvSpPr>
        <p:spPr bwMode="auto">
          <a:xfrm>
            <a:off x="5410200" y="3962400"/>
            <a:ext cx="18918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DC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526" name="Rectangle 54"/>
          <p:cNvSpPr>
            <a:spLocks noChangeArrowheads="1"/>
          </p:cNvSpPr>
          <p:nvPr/>
        </p:nvSpPr>
        <p:spPr bwMode="auto">
          <a:xfrm>
            <a:off x="6858000" y="4419600"/>
            <a:ext cx="17822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05528" name="Rectangle 56"/>
          <p:cNvSpPr>
            <a:spLocks noChangeArrowheads="1"/>
          </p:cNvSpPr>
          <p:nvPr/>
        </p:nvSpPr>
        <p:spPr bwMode="auto">
          <a:xfrm>
            <a:off x="6858000" y="3976688"/>
            <a:ext cx="19704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05529" name="Rectangle 57"/>
          <p:cNvSpPr>
            <a:spLocks noChangeArrowheads="1"/>
          </p:cNvSpPr>
          <p:nvPr/>
        </p:nvSpPr>
        <p:spPr bwMode="auto">
          <a:xfrm>
            <a:off x="3994150" y="4891088"/>
            <a:ext cx="15495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05530" name="Rectangle 58"/>
          <p:cNvSpPr>
            <a:spLocks noChangeArrowheads="1"/>
          </p:cNvSpPr>
          <p:nvPr/>
        </p:nvSpPr>
        <p:spPr bwMode="auto">
          <a:xfrm>
            <a:off x="4038600" y="4433888"/>
            <a:ext cx="15875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QP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05531" name="Rectangle 59"/>
          <p:cNvSpPr>
            <a:spLocks noChangeArrowheads="1"/>
          </p:cNvSpPr>
          <p:nvPr/>
        </p:nvSpPr>
        <p:spPr bwMode="auto">
          <a:xfrm>
            <a:off x="5486400" y="4876800"/>
            <a:ext cx="17203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MQ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05532" name="Rectangle 60"/>
          <p:cNvSpPr>
            <a:spLocks noChangeArrowheads="1"/>
          </p:cNvSpPr>
          <p:nvPr/>
        </p:nvSpPr>
        <p:spPr bwMode="auto">
          <a:xfrm>
            <a:off x="3962400" y="5348287"/>
            <a:ext cx="1685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05533" name="Rectangle 61"/>
          <p:cNvSpPr>
            <a:spLocks noChangeArrowheads="1"/>
          </p:cNvSpPr>
          <p:nvPr/>
        </p:nvSpPr>
        <p:spPr bwMode="auto">
          <a:xfrm>
            <a:off x="5499100" y="5344180"/>
            <a:ext cx="16914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05534" name="Rectangle 62"/>
          <p:cNvSpPr>
            <a:spLocks noChangeArrowheads="1"/>
          </p:cNvSpPr>
          <p:nvPr/>
        </p:nvSpPr>
        <p:spPr bwMode="auto">
          <a:xfrm>
            <a:off x="6965950" y="5344180"/>
            <a:ext cx="17290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5535" name="Rectangle 63"/>
          <p:cNvSpPr>
            <a:spLocks noChangeArrowheads="1"/>
          </p:cNvSpPr>
          <p:nvPr/>
        </p:nvSpPr>
        <p:spPr bwMode="auto">
          <a:xfrm>
            <a:off x="6894513" y="4891087"/>
            <a:ext cx="19111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DQ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05536" name="Line 64"/>
          <p:cNvSpPr>
            <a:spLocks noChangeShapeType="1"/>
          </p:cNvSpPr>
          <p:nvPr/>
        </p:nvSpPr>
        <p:spPr bwMode="auto">
          <a:xfrm>
            <a:off x="762000" y="2514600"/>
            <a:ext cx="2209800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39" name="Line 67"/>
          <p:cNvSpPr>
            <a:spLocks noChangeShapeType="1"/>
          </p:cNvSpPr>
          <p:nvPr/>
        </p:nvSpPr>
        <p:spPr bwMode="auto">
          <a:xfrm flipV="1">
            <a:off x="2438400" y="2514600"/>
            <a:ext cx="533400" cy="5334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40" name="Line 68"/>
          <p:cNvSpPr>
            <a:spLocks noChangeShapeType="1"/>
          </p:cNvSpPr>
          <p:nvPr/>
        </p:nvSpPr>
        <p:spPr bwMode="auto">
          <a:xfrm>
            <a:off x="304800" y="3048000"/>
            <a:ext cx="2133600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41" name="Line 69"/>
          <p:cNvSpPr>
            <a:spLocks noChangeShapeType="1"/>
          </p:cNvSpPr>
          <p:nvPr/>
        </p:nvSpPr>
        <p:spPr bwMode="auto">
          <a:xfrm flipV="1">
            <a:off x="304800" y="2514600"/>
            <a:ext cx="533400" cy="5334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42" name="Line 70"/>
          <p:cNvSpPr>
            <a:spLocks noChangeShapeType="1"/>
          </p:cNvSpPr>
          <p:nvPr/>
        </p:nvSpPr>
        <p:spPr bwMode="auto">
          <a:xfrm>
            <a:off x="838200" y="4114800"/>
            <a:ext cx="2133600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43" name="Line 71"/>
          <p:cNvSpPr>
            <a:spLocks noChangeShapeType="1"/>
          </p:cNvSpPr>
          <p:nvPr/>
        </p:nvSpPr>
        <p:spPr bwMode="auto">
          <a:xfrm flipV="1">
            <a:off x="2438400" y="4114800"/>
            <a:ext cx="533400" cy="5334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44" name="Line 72"/>
          <p:cNvSpPr>
            <a:spLocks noChangeShapeType="1"/>
          </p:cNvSpPr>
          <p:nvPr/>
        </p:nvSpPr>
        <p:spPr bwMode="auto">
          <a:xfrm>
            <a:off x="304800" y="4648200"/>
            <a:ext cx="2133600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45" name="Line 73"/>
          <p:cNvSpPr>
            <a:spLocks noChangeShapeType="1"/>
          </p:cNvSpPr>
          <p:nvPr/>
        </p:nvSpPr>
        <p:spPr bwMode="auto">
          <a:xfrm flipV="1">
            <a:off x="304800" y="4114800"/>
            <a:ext cx="533400" cy="5334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46" name="Line 74"/>
          <p:cNvSpPr>
            <a:spLocks noChangeShapeType="1"/>
          </p:cNvSpPr>
          <p:nvPr/>
        </p:nvSpPr>
        <p:spPr bwMode="auto">
          <a:xfrm>
            <a:off x="838200" y="2514600"/>
            <a:ext cx="0" cy="16002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47" name="Line 75"/>
          <p:cNvSpPr>
            <a:spLocks noChangeShapeType="1"/>
          </p:cNvSpPr>
          <p:nvPr/>
        </p:nvSpPr>
        <p:spPr bwMode="auto">
          <a:xfrm>
            <a:off x="2971800" y="2514600"/>
            <a:ext cx="0" cy="16002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48" name="Line 76"/>
          <p:cNvSpPr>
            <a:spLocks noChangeShapeType="1"/>
          </p:cNvSpPr>
          <p:nvPr/>
        </p:nvSpPr>
        <p:spPr bwMode="auto">
          <a:xfrm>
            <a:off x="2438400" y="3048000"/>
            <a:ext cx="0" cy="16002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49" name="Line 77"/>
          <p:cNvSpPr>
            <a:spLocks noChangeShapeType="1"/>
          </p:cNvSpPr>
          <p:nvPr/>
        </p:nvSpPr>
        <p:spPr bwMode="auto">
          <a:xfrm>
            <a:off x="304800" y="3048000"/>
            <a:ext cx="0" cy="16002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Text Box 29"/>
          <p:cNvSpPr txBox="1">
            <a:spLocks noChangeArrowheads="1"/>
          </p:cNvSpPr>
          <p:nvPr/>
        </p:nvSpPr>
        <p:spPr bwMode="auto">
          <a:xfrm>
            <a:off x="3452812" y="457200"/>
            <a:ext cx="1119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 Box 30"/>
          <p:cNvSpPr txBox="1">
            <a:spLocks noChangeArrowheads="1"/>
          </p:cNvSpPr>
          <p:nvPr/>
        </p:nvSpPr>
        <p:spPr bwMode="auto">
          <a:xfrm>
            <a:off x="1624012" y="914400"/>
            <a:ext cx="61483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 Box 4"/>
          <p:cNvSpPr txBox="1">
            <a:spLocks noChangeArrowheads="1"/>
          </p:cNvSpPr>
          <p:nvPr/>
        </p:nvSpPr>
        <p:spPr bwMode="auto">
          <a:xfrm>
            <a:off x="862013" y="66675"/>
            <a:ext cx="68341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2020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979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05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1055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1055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1055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80"/>
                            </p:stCondLst>
                            <p:childTnLst>
                              <p:par>
                                <p:cTn id="6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054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054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1055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1055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1055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80"/>
                            </p:stCondLst>
                            <p:childTnLst>
                              <p:par>
                                <p:cTn id="7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054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054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1055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1055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1055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80"/>
                            </p:stCondLst>
                            <p:childTnLst>
                              <p:par>
                                <p:cTn id="8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054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054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1055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1055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1055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"/>
                            </p:stCondLst>
                            <p:childTnLst>
                              <p:par>
                                <p:cTn id="9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1054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1054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80"/>
                                        <p:tgtEl>
                                          <p:spTgt spid="1055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80"/>
                                        <p:tgtEl>
                                          <p:spTgt spid="1055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80"/>
                                        <p:tgtEl>
                                          <p:spTgt spid="1055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80"/>
                            </p:stCondLst>
                            <p:childTnLst>
                              <p:par>
                                <p:cTn id="10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054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054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2" dur="80"/>
                                        <p:tgtEl>
                                          <p:spTgt spid="1055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3" dur="80"/>
                                        <p:tgtEl>
                                          <p:spTgt spid="1055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80"/>
                                        <p:tgtEl>
                                          <p:spTgt spid="1055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280"/>
                            </p:stCondLst>
                            <p:childTnLst>
                              <p:par>
                                <p:cTn id="1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1054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1054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3" dur="80"/>
                                        <p:tgtEl>
                                          <p:spTgt spid="1055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4" dur="80"/>
                                        <p:tgtEl>
                                          <p:spTgt spid="1055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80"/>
                                        <p:tgtEl>
                                          <p:spTgt spid="1055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280"/>
                            </p:stCondLst>
                            <p:childTnLst>
                              <p:par>
                                <p:cTn id="12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1054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1054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4" dur="80"/>
                                        <p:tgtEl>
                                          <p:spTgt spid="105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5" dur="80"/>
                                        <p:tgtEl>
                                          <p:spTgt spid="1055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80"/>
                                        <p:tgtEl>
                                          <p:spTgt spid="1055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280"/>
                            </p:stCondLst>
                            <p:childTnLst>
                              <p:par>
                                <p:cTn id="13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1054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1054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5" dur="500"/>
                                        <p:tgtEl>
                                          <p:spTgt spid="105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0" dur="80"/>
                                        <p:tgtEl>
                                          <p:spTgt spid="1055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1" dur="80"/>
                                        <p:tgtEl>
                                          <p:spTgt spid="1055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80"/>
                                        <p:tgtEl>
                                          <p:spTgt spid="1055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320"/>
                            </p:stCondLst>
                            <p:childTnLst>
                              <p:par>
                                <p:cTn id="15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05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05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820"/>
                            </p:stCondLst>
                            <p:childTnLst>
                              <p:par>
                                <p:cTn id="159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0" dur="500" fill="hold"/>
                                        <p:tgtEl>
                                          <p:spTgt spid="1055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1" dur="500" fill="hold"/>
                                        <p:tgtEl>
                                          <p:spTgt spid="1055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2" dur="500" fill="hold"/>
                                        <p:tgtEl>
                                          <p:spTgt spid="1055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1055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105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105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4" dur="80"/>
                                        <p:tgtEl>
                                          <p:spTgt spid="1055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5" dur="80"/>
                                        <p:tgtEl>
                                          <p:spTgt spid="1055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80"/>
                                        <p:tgtEl>
                                          <p:spTgt spid="1055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320"/>
                            </p:stCondLst>
                            <p:childTnLst>
                              <p:par>
                                <p:cTn id="17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0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0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820"/>
                            </p:stCondLst>
                            <p:childTnLst>
                              <p:par>
                                <p:cTn id="183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4" dur="500" fill="hold"/>
                                        <p:tgtEl>
                                          <p:spTgt spid="1055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5" dur="500" fill="hold"/>
                                        <p:tgtEl>
                                          <p:spTgt spid="1055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1055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1055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10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10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8" dur="80"/>
                                        <p:tgtEl>
                                          <p:spTgt spid="1055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9" dur="80"/>
                                        <p:tgtEl>
                                          <p:spTgt spid="1055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80"/>
                                        <p:tgtEl>
                                          <p:spTgt spid="1055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20"/>
                            </p:stCondLst>
                            <p:childTnLst>
                              <p:par>
                                <p:cTn id="20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05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05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820"/>
                            </p:stCondLst>
                            <p:childTnLst>
                              <p:par>
                                <p:cTn id="207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8" dur="500" fill="hold"/>
                                        <p:tgtEl>
                                          <p:spTgt spid="1055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9" dur="500" fill="hold"/>
                                        <p:tgtEl>
                                          <p:spTgt spid="1055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0" dur="500" fill="hold"/>
                                        <p:tgtEl>
                                          <p:spTgt spid="1055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1055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105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105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2" dur="80"/>
                                        <p:tgtEl>
                                          <p:spTgt spid="1055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3" dur="80"/>
                                        <p:tgtEl>
                                          <p:spTgt spid="1055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80"/>
                                        <p:tgtEl>
                                          <p:spTgt spid="1055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320"/>
                            </p:stCondLst>
                            <p:childTnLst>
                              <p:par>
                                <p:cTn id="2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05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05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820"/>
                            </p:stCondLst>
                            <p:childTnLst>
                              <p:par>
                                <p:cTn id="231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2" dur="500" fill="hold"/>
                                        <p:tgtEl>
                                          <p:spTgt spid="1055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3" dur="500" fill="hold"/>
                                        <p:tgtEl>
                                          <p:spTgt spid="1055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4" dur="500" fill="hold"/>
                                        <p:tgtEl>
                                          <p:spTgt spid="1055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1055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105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105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6" dur="80"/>
                                        <p:tgtEl>
                                          <p:spTgt spid="1055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7" dur="80"/>
                                        <p:tgtEl>
                                          <p:spTgt spid="1055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80"/>
                                        <p:tgtEl>
                                          <p:spTgt spid="1055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320"/>
                            </p:stCondLst>
                            <p:childTnLst>
                              <p:par>
                                <p:cTn id="2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05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05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820"/>
                            </p:stCondLst>
                            <p:childTnLst>
                              <p:par>
                                <p:cTn id="255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6" dur="500" fill="hold"/>
                                        <p:tgtEl>
                                          <p:spTgt spid="1055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7" dur="500" fill="hold"/>
                                        <p:tgtEl>
                                          <p:spTgt spid="1055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8" dur="500" fill="hold"/>
                                        <p:tgtEl>
                                          <p:spTgt spid="1055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9" dur="500" fill="hold"/>
                                        <p:tgtEl>
                                          <p:spTgt spid="1055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105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/>
                                        <p:tgtEl>
                                          <p:spTgt spid="105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0" dur="80"/>
                                        <p:tgtEl>
                                          <p:spTgt spid="1055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1" dur="80"/>
                                        <p:tgtEl>
                                          <p:spTgt spid="1055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2" dur="80"/>
                                        <p:tgtEl>
                                          <p:spTgt spid="1055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320"/>
                            </p:stCondLst>
                            <p:childTnLst>
                              <p:par>
                                <p:cTn id="27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105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105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820"/>
                            </p:stCondLst>
                            <p:childTnLst>
                              <p:par>
                                <p:cTn id="279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0" dur="500" fill="hold"/>
                                        <p:tgtEl>
                                          <p:spTgt spid="1055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1" dur="500" fill="hold"/>
                                        <p:tgtEl>
                                          <p:spTgt spid="1055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2" dur="500" fill="hold"/>
                                        <p:tgtEl>
                                          <p:spTgt spid="1055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83" dur="500" fill="hold"/>
                                        <p:tgtEl>
                                          <p:spTgt spid="1055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105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/>
                                        <p:tgtEl>
                                          <p:spTgt spid="105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 nodeType="clickPar">
                      <p:stCondLst>
                        <p:cond delay="indefinite"/>
                      </p:stCondLst>
                      <p:childTnLst>
                        <p:par>
                          <p:cTn id="2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4" dur="80"/>
                                        <p:tgtEl>
                                          <p:spTgt spid="1055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5" dur="80"/>
                                        <p:tgtEl>
                                          <p:spTgt spid="1055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6" dur="80"/>
                                        <p:tgtEl>
                                          <p:spTgt spid="1055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 nodeType="afterGroup">
                            <p:stCondLst>
                              <p:cond delay="320"/>
                            </p:stCondLst>
                            <p:childTnLst>
                              <p:par>
                                <p:cTn id="29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105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105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 nodeType="afterGroup">
                            <p:stCondLst>
                              <p:cond delay="820"/>
                            </p:stCondLst>
                            <p:childTnLst>
                              <p:par>
                                <p:cTn id="303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4" dur="500" fill="hold"/>
                                        <p:tgtEl>
                                          <p:spTgt spid="1055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5" dur="500" fill="hold"/>
                                        <p:tgtEl>
                                          <p:spTgt spid="1055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6" dur="500" fill="hold"/>
                                        <p:tgtEl>
                                          <p:spTgt spid="1055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07" dur="500" fill="hold"/>
                                        <p:tgtEl>
                                          <p:spTgt spid="1055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 nodeType="clickPar">
                      <p:stCondLst>
                        <p:cond delay="indefinite"/>
                      </p:stCondLst>
                      <p:childTnLst>
                        <p:par>
                          <p:cTn id="3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0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1" dur="500"/>
                                        <p:tgtEl>
                                          <p:spTgt spid="105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/>
                                        <p:tgtEl>
                                          <p:spTgt spid="105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 nodeType="clickPar">
                      <p:stCondLst>
                        <p:cond delay="indefinite"/>
                      </p:stCondLst>
                      <p:childTnLst>
                        <p:par>
                          <p:cTn id="3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8" dur="80"/>
                                        <p:tgtEl>
                                          <p:spTgt spid="1055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9" dur="80"/>
                                        <p:tgtEl>
                                          <p:spTgt spid="1055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80"/>
                                        <p:tgtEl>
                                          <p:spTgt spid="1055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 nodeType="afterGroup">
                            <p:stCondLst>
                              <p:cond delay="320"/>
                            </p:stCondLst>
                            <p:childTnLst>
                              <p:par>
                                <p:cTn id="3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105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105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 nodeType="afterGroup">
                            <p:stCondLst>
                              <p:cond delay="820"/>
                            </p:stCondLst>
                            <p:childTnLst>
                              <p:par>
                                <p:cTn id="327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8" dur="500" fill="hold"/>
                                        <p:tgtEl>
                                          <p:spTgt spid="1055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9" dur="500" fill="hold"/>
                                        <p:tgtEl>
                                          <p:spTgt spid="1055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0" dur="500" fill="hold"/>
                                        <p:tgtEl>
                                          <p:spTgt spid="1055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31" dur="500" fill="hold"/>
                                        <p:tgtEl>
                                          <p:spTgt spid="1055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 nodeType="clickPar">
                      <p:stCondLst>
                        <p:cond delay="indefinite"/>
                      </p:stCondLst>
                      <p:childTnLst>
                        <p:par>
                          <p:cTn id="3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4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5" dur="500"/>
                                        <p:tgtEl>
                                          <p:spTgt spid="105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/>
                                        <p:tgtEl>
                                          <p:spTgt spid="105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 nodeType="clickPar">
                      <p:stCondLst>
                        <p:cond delay="indefinite"/>
                      </p:stCondLst>
                      <p:childTnLst>
                        <p:par>
                          <p:cTn id="3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2" dur="80"/>
                                        <p:tgtEl>
                                          <p:spTgt spid="1055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3" dur="80"/>
                                        <p:tgtEl>
                                          <p:spTgt spid="1055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4" dur="80"/>
                                        <p:tgtEl>
                                          <p:spTgt spid="1055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320"/>
                            </p:stCondLst>
                            <p:childTnLst>
                              <p:par>
                                <p:cTn id="3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105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105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820"/>
                            </p:stCondLst>
                            <p:childTnLst>
                              <p:par>
                                <p:cTn id="351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2" dur="500" fill="hold"/>
                                        <p:tgtEl>
                                          <p:spTgt spid="1055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3" dur="500" fill="hold"/>
                                        <p:tgtEl>
                                          <p:spTgt spid="1055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4" dur="500" fill="hold"/>
                                        <p:tgtEl>
                                          <p:spTgt spid="1055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55" dur="500" fill="hold"/>
                                        <p:tgtEl>
                                          <p:spTgt spid="1055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9" dur="500"/>
                                        <p:tgtEl>
                                          <p:spTgt spid="105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/>
                                        <p:tgtEl>
                                          <p:spTgt spid="105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6" dur="80"/>
                                        <p:tgtEl>
                                          <p:spTgt spid="1055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7" dur="80"/>
                                        <p:tgtEl>
                                          <p:spTgt spid="1055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8" dur="80"/>
                                        <p:tgtEl>
                                          <p:spTgt spid="1055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 nodeType="afterGroup">
                            <p:stCondLst>
                              <p:cond delay="320"/>
                            </p:stCondLst>
                            <p:childTnLst>
                              <p:par>
                                <p:cTn id="37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105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105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 nodeType="afterGroup">
                            <p:stCondLst>
                              <p:cond delay="820"/>
                            </p:stCondLst>
                            <p:childTnLst>
                              <p:par>
                                <p:cTn id="375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6" dur="500" fill="hold"/>
                                        <p:tgtEl>
                                          <p:spTgt spid="1055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7" dur="500" fill="hold"/>
                                        <p:tgtEl>
                                          <p:spTgt spid="1055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8" dur="500" fill="hold"/>
                                        <p:tgtEl>
                                          <p:spTgt spid="1055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79" dur="500" fill="hold"/>
                                        <p:tgtEl>
                                          <p:spTgt spid="1055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 nodeType="clickPar">
                      <p:stCondLst>
                        <p:cond delay="indefinite"/>
                      </p:stCondLst>
                      <p:childTnLst>
                        <p:par>
                          <p:cTn id="3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2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105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105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 nodeType="clickPar">
                      <p:stCondLst>
                        <p:cond delay="indefinite"/>
                      </p:stCondLst>
                      <p:childTnLst>
                        <p:par>
                          <p:cTn id="3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0" dur="80"/>
                                        <p:tgtEl>
                                          <p:spTgt spid="1055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1" dur="80"/>
                                        <p:tgtEl>
                                          <p:spTgt spid="1055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2" dur="80"/>
                                        <p:tgtEl>
                                          <p:spTgt spid="1055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 nodeType="afterGroup">
                            <p:stCondLst>
                              <p:cond delay="320"/>
                            </p:stCondLst>
                            <p:childTnLst>
                              <p:par>
                                <p:cTn id="39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6" dur="500" fill="hold"/>
                                        <p:tgtEl>
                                          <p:spTgt spid="105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 fill="hold"/>
                                        <p:tgtEl>
                                          <p:spTgt spid="105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 nodeType="afterGroup">
                            <p:stCondLst>
                              <p:cond delay="820"/>
                            </p:stCondLst>
                            <p:childTnLst>
                              <p:par>
                                <p:cTn id="399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0" dur="500" fill="hold"/>
                                        <p:tgtEl>
                                          <p:spTgt spid="1055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1" dur="500" fill="hold"/>
                                        <p:tgtEl>
                                          <p:spTgt spid="1055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2" dur="500" fill="hold"/>
                                        <p:tgtEl>
                                          <p:spTgt spid="1055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03" dur="500" fill="hold"/>
                                        <p:tgtEl>
                                          <p:spTgt spid="1055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 nodeType="clickPar">
                      <p:stCondLst>
                        <p:cond delay="indefinite"/>
                      </p:stCondLst>
                      <p:childTnLst>
                        <p:par>
                          <p:cTn id="4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6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7" dur="500"/>
                                        <p:tgtEl>
                                          <p:spTgt spid="105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500"/>
                                        <p:tgtEl>
                                          <p:spTgt spid="105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 nodeType="clickPar">
                      <p:stCondLst>
                        <p:cond delay="indefinite"/>
                      </p:stCondLst>
                      <p:childTnLst>
                        <p:par>
                          <p:cTn id="4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4" dur="80"/>
                                        <p:tgtEl>
                                          <p:spTgt spid="105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5" dur="80"/>
                                        <p:tgtEl>
                                          <p:spTgt spid="105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6" dur="80"/>
                                        <p:tgtEl>
                                          <p:spTgt spid="105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 nodeType="afterGroup">
                            <p:stCondLst>
                              <p:cond delay="320"/>
                            </p:stCondLst>
                            <p:childTnLst>
                              <p:par>
                                <p:cTn id="4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105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500" fill="hold"/>
                                        <p:tgtEl>
                                          <p:spTgt spid="105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 nodeType="afterGroup">
                            <p:stCondLst>
                              <p:cond delay="820"/>
                            </p:stCondLst>
                            <p:childTnLst>
                              <p:par>
                                <p:cTn id="423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4" dur="500" fill="hold"/>
                                        <p:tgtEl>
                                          <p:spTgt spid="1055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5" dur="500" fill="hold"/>
                                        <p:tgtEl>
                                          <p:spTgt spid="1055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6" dur="500" fill="hold"/>
                                        <p:tgtEl>
                                          <p:spTgt spid="1055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27" dur="500" fill="hold"/>
                                        <p:tgtEl>
                                          <p:spTgt spid="1055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fill="hold" nodeType="clickPar">
                      <p:stCondLst>
                        <p:cond delay="indefinite"/>
                      </p:stCondLst>
                      <p:childTnLst>
                        <p:par>
                          <p:cTn id="4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0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1" dur="500"/>
                                        <p:tgtEl>
                                          <p:spTgt spid="105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500"/>
                                        <p:tgtEl>
                                          <p:spTgt spid="105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 nodeType="clickPar">
                      <p:stCondLst>
                        <p:cond delay="indefinite"/>
                      </p:stCondLst>
                      <p:childTnLst>
                        <p:par>
                          <p:cTn id="4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8" dur="80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9" dur="80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0" dur="80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1" fill="hold" nodeType="clickPar">
                      <p:stCondLst>
                        <p:cond delay="indefinite"/>
                      </p:stCondLst>
                      <p:childTnLst>
                        <p:par>
                          <p:cTn id="4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5" dur="80"/>
                                        <p:tgtEl>
                                          <p:spTgt spid="105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6" dur="80"/>
                                        <p:tgtEl>
                                          <p:spTgt spid="105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7" dur="80"/>
                                        <p:tgtEl>
                                          <p:spTgt spid="105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 nodeType="clickPar">
                      <p:stCondLst>
                        <p:cond delay="indefinite"/>
                      </p:stCondLst>
                      <p:childTnLst>
                        <p:par>
                          <p:cTn id="4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2" dur="80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3" dur="80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4" dur="80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 nodeType="clickPar">
                      <p:stCondLst>
                        <p:cond delay="indefinite"/>
                      </p:stCondLst>
                      <p:childTnLst>
                        <p:par>
                          <p:cTn id="4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9" dur="80"/>
                                        <p:tgtEl>
                                          <p:spTgt spid="1055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0" dur="80"/>
                                        <p:tgtEl>
                                          <p:spTgt spid="1055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1" dur="80"/>
                                        <p:tgtEl>
                                          <p:spTgt spid="1055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2" grpId="0"/>
      <p:bldP spid="105485" grpId="0"/>
      <p:bldP spid="105486" grpId="0"/>
      <p:bldP spid="105486" grpId="1"/>
      <p:bldP spid="105487" grpId="0"/>
      <p:bldP spid="105487" grpId="1"/>
      <p:bldP spid="105488" grpId="0"/>
      <p:bldP spid="105488" grpId="1"/>
      <p:bldP spid="105489" grpId="0"/>
      <p:bldP spid="105489" grpId="1"/>
      <p:bldP spid="105490" grpId="0"/>
      <p:bldP spid="105490" grpId="1"/>
      <p:bldP spid="105491" grpId="0"/>
      <p:bldP spid="105491" grpId="1"/>
      <p:bldP spid="105492" grpId="0"/>
      <p:bldP spid="105492" grpId="1"/>
      <p:bldP spid="105493" grpId="0"/>
      <p:bldP spid="105493" grpId="1"/>
      <p:bldP spid="105495" grpId="0"/>
      <p:bldP spid="105500" grpId="0"/>
      <p:bldP spid="105515" grpId="0"/>
      <p:bldP spid="105516" grpId="0"/>
      <p:bldP spid="105517" grpId="0"/>
      <p:bldP spid="105518" grpId="0"/>
      <p:bldP spid="105519" grpId="0"/>
      <p:bldP spid="105520" grpId="0"/>
      <p:bldP spid="105521" grpId="0"/>
      <p:bldP spid="105522" grpId="0"/>
      <p:bldP spid="105523" grpId="0"/>
      <p:bldP spid="105524" grpId="0"/>
      <p:bldP spid="105525" grpId="0"/>
      <p:bldP spid="105526" grpId="0"/>
      <p:bldP spid="105528" grpId="0"/>
      <p:bldP spid="105529" grpId="0"/>
      <p:bldP spid="105530" grpId="0"/>
      <p:bldP spid="105531" grpId="0"/>
      <p:bldP spid="105532" grpId="0"/>
      <p:bldP spid="105533" grpId="0"/>
      <p:bldP spid="105534" grpId="0"/>
      <p:bldP spid="105535" grpId="0"/>
      <p:bldP spid="105536" grpId="0" animBg="1"/>
      <p:bldP spid="105536" grpId="1" animBg="1"/>
      <p:bldP spid="105536" grpId="2" animBg="1"/>
      <p:bldP spid="105539" grpId="0" animBg="1"/>
      <p:bldP spid="105539" grpId="1" animBg="1"/>
      <p:bldP spid="105539" grpId="2" animBg="1"/>
      <p:bldP spid="105540" grpId="0" animBg="1"/>
      <p:bldP spid="105540" grpId="1" animBg="1"/>
      <p:bldP spid="105540" grpId="2" animBg="1"/>
      <p:bldP spid="105541" grpId="0" animBg="1"/>
      <p:bldP spid="105541" grpId="1" animBg="1"/>
      <p:bldP spid="105541" grpId="2" animBg="1"/>
      <p:bldP spid="105542" grpId="0" animBg="1"/>
      <p:bldP spid="105542" grpId="1" animBg="1"/>
      <p:bldP spid="105542" grpId="2" animBg="1"/>
      <p:bldP spid="105543" grpId="0" animBg="1"/>
      <p:bldP spid="105543" grpId="1" animBg="1"/>
      <p:bldP spid="105543" grpId="2" animBg="1"/>
      <p:bldP spid="105544" grpId="0" animBg="1"/>
      <p:bldP spid="105544" grpId="1" animBg="1"/>
      <p:bldP spid="105544" grpId="2" animBg="1"/>
      <p:bldP spid="105545" grpId="0" animBg="1"/>
      <p:bldP spid="105545" grpId="1" animBg="1"/>
      <p:bldP spid="105545" grpId="2" animBg="1"/>
      <p:bldP spid="105546" grpId="0" animBg="1"/>
      <p:bldP spid="105546" grpId="1" animBg="1"/>
      <p:bldP spid="105546" grpId="2" animBg="1"/>
      <p:bldP spid="105547" grpId="0" animBg="1"/>
      <p:bldP spid="105547" grpId="1" animBg="1"/>
      <p:bldP spid="105547" grpId="2" animBg="1"/>
      <p:bldP spid="105548" grpId="0" animBg="1"/>
      <p:bldP spid="105548" grpId="1" animBg="1"/>
      <p:bldP spid="105548" grpId="2" animBg="1"/>
      <p:bldP spid="105549" grpId="0" animBg="1"/>
      <p:bldP spid="105549" grpId="1" animBg="1"/>
      <p:bldP spid="105549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0" y="1774825"/>
            <a:ext cx="9144000" cy="5083175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5400" b="1" dirty="0">
                <a:solidFill>
                  <a:schemeClr val="bg2"/>
                </a:solidFill>
              </a:rPr>
              <a:t>	</a:t>
            </a:r>
            <a:r>
              <a:rPr lang="en-US" sz="5400" b="1" dirty="0" err="1"/>
              <a:t>Hình</a:t>
            </a:r>
            <a:r>
              <a:rPr lang="en-US" sz="5400" b="1" dirty="0"/>
              <a:t> </a:t>
            </a:r>
            <a:r>
              <a:rPr lang="en-US" sz="5400" b="1" dirty="0" err="1"/>
              <a:t>hộp</a:t>
            </a:r>
            <a:r>
              <a:rPr lang="en-US" sz="5400" b="1" dirty="0"/>
              <a:t> </a:t>
            </a:r>
            <a:r>
              <a:rPr lang="en-US" sz="5400" b="1" dirty="0" err="1"/>
              <a:t>chữ</a:t>
            </a:r>
            <a:r>
              <a:rPr lang="en-US" sz="5400" b="1" dirty="0"/>
              <a:t> </a:t>
            </a:r>
            <a:r>
              <a:rPr lang="en-US" sz="5400" b="1" dirty="0" err="1"/>
              <a:t>nhật</a:t>
            </a:r>
            <a:r>
              <a:rPr lang="en-US" sz="5400" b="1" dirty="0"/>
              <a:t> </a:t>
            </a:r>
            <a:r>
              <a:rPr lang="en-US" sz="5400" b="1" dirty="0" err="1"/>
              <a:t>có</a:t>
            </a:r>
            <a:r>
              <a:rPr lang="en-US" sz="5400" b="1" dirty="0"/>
              <a:t> 6 </a:t>
            </a:r>
            <a:r>
              <a:rPr lang="en-US" sz="5400" b="1" dirty="0" err="1"/>
              <a:t>mặt</a:t>
            </a:r>
            <a:r>
              <a:rPr lang="en-US" sz="5400" b="1" dirty="0"/>
              <a:t> </a:t>
            </a:r>
            <a:r>
              <a:rPr lang="en-US" sz="5400" b="1" dirty="0" err="1"/>
              <a:t>đều</a:t>
            </a:r>
            <a:r>
              <a:rPr lang="en-US" sz="5400" b="1" dirty="0"/>
              <a:t> </a:t>
            </a:r>
            <a:r>
              <a:rPr lang="en-US" sz="5400" b="1" dirty="0" err="1"/>
              <a:t>là</a:t>
            </a:r>
            <a:r>
              <a:rPr lang="en-US" sz="5400" b="1" dirty="0"/>
              <a:t> </a:t>
            </a:r>
            <a:r>
              <a:rPr lang="en-US" sz="5400" b="1" dirty="0" err="1"/>
              <a:t>hình</a:t>
            </a:r>
            <a:r>
              <a:rPr lang="en-US" sz="5400" b="1" dirty="0"/>
              <a:t> </a:t>
            </a:r>
            <a:r>
              <a:rPr lang="en-US" sz="5400" b="1" dirty="0" err="1"/>
              <a:t>chữ</a:t>
            </a:r>
            <a:r>
              <a:rPr lang="en-US" sz="5400" b="1" dirty="0"/>
              <a:t> </a:t>
            </a:r>
            <a:r>
              <a:rPr lang="en-US" sz="5400" b="1" dirty="0" err="1"/>
              <a:t>nhật</a:t>
            </a:r>
            <a:r>
              <a:rPr lang="en-US" sz="5400" b="1" dirty="0"/>
              <a:t>. </a:t>
            </a:r>
            <a:r>
              <a:rPr lang="en-US" sz="5400" b="1" dirty="0" err="1"/>
              <a:t>Các</a:t>
            </a:r>
            <a:r>
              <a:rPr lang="en-US" sz="5400" b="1" dirty="0"/>
              <a:t> </a:t>
            </a:r>
            <a:r>
              <a:rPr lang="en-US" sz="5400" b="1" dirty="0" err="1"/>
              <a:t>mặt</a:t>
            </a:r>
            <a:r>
              <a:rPr lang="en-US" sz="5400" b="1" dirty="0"/>
              <a:t> </a:t>
            </a:r>
            <a:r>
              <a:rPr lang="en-US" sz="5400" b="1" dirty="0" err="1"/>
              <a:t>đối</a:t>
            </a:r>
            <a:r>
              <a:rPr lang="en-US" sz="5400" b="1" dirty="0"/>
              <a:t> </a:t>
            </a:r>
            <a:r>
              <a:rPr lang="en-US" sz="5400" b="1" dirty="0" err="1"/>
              <a:t>diện</a:t>
            </a:r>
            <a:r>
              <a:rPr lang="en-US" sz="5400" b="1" dirty="0"/>
              <a:t> </a:t>
            </a:r>
            <a:r>
              <a:rPr lang="en-US" sz="5400" b="1" dirty="0" err="1"/>
              <a:t>bằng</a:t>
            </a:r>
            <a:r>
              <a:rPr lang="en-US" sz="5400" b="1" dirty="0"/>
              <a:t> </a:t>
            </a:r>
            <a:r>
              <a:rPr lang="en-US" sz="5400" b="1" dirty="0" err="1"/>
              <a:t>nhau</a:t>
            </a:r>
            <a:r>
              <a:rPr lang="en-US" sz="5400" b="1" dirty="0" smtClean="0"/>
              <a:t>; </a:t>
            </a:r>
            <a:r>
              <a:rPr lang="en-US" sz="5400" b="1" dirty="0" err="1" smtClean="0"/>
              <a:t>có</a:t>
            </a:r>
            <a:r>
              <a:rPr lang="en-US" sz="5400" b="1" dirty="0" smtClean="0"/>
              <a:t> </a:t>
            </a:r>
            <a:r>
              <a:rPr lang="en-US" sz="5400" b="1" dirty="0"/>
              <a:t>3 </a:t>
            </a:r>
            <a:r>
              <a:rPr lang="en-US" sz="5400" b="1" dirty="0" err="1"/>
              <a:t>kích</a:t>
            </a:r>
            <a:r>
              <a:rPr lang="en-US" sz="5400" b="1" dirty="0"/>
              <a:t> </a:t>
            </a:r>
            <a:r>
              <a:rPr lang="en-US" sz="5400" b="1" dirty="0" err="1"/>
              <a:t>thước</a:t>
            </a:r>
            <a:r>
              <a:rPr lang="en-US" sz="5400" b="1" dirty="0"/>
              <a:t> </a:t>
            </a:r>
            <a:r>
              <a:rPr lang="en-US" sz="5400" b="1" dirty="0" err="1"/>
              <a:t>là</a:t>
            </a:r>
            <a:r>
              <a:rPr lang="en-US" sz="5400" b="1" dirty="0"/>
              <a:t> </a:t>
            </a:r>
            <a:r>
              <a:rPr lang="en-US" sz="5400" b="1" dirty="0" err="1"/>
              <a:t>chiều</a:t>
            </a:r>
            <a:r>
              <a:rPr lang="en-US" sz="5400" b="1" dirty="0"/>
              <a:t> </a:t>
            </a:r>
            <a:r>
              <a:rPr lang="en-US" sz="5400" b="1" dirty="0" err="1"/>
              <a:t>dài</a:t>
            </a:r>
            <a:r>
              <a:rPr lang="en-US" sz="5400" b="1" dirty="0"/>
              <a:t>, </a:t>
            </a:r>
            <a:r>
              <a:rPr lang="en-US" sz="5400" b="1" dirty="0" err="1"/>
              <a:t>chiều</a:t>
            </a:r>
            <a:r>
              <a:rPr lang="en-US" sz="5400" b="1" dirty="0"/>
              <a:t> </a:t>
            </a:r>
            <a:r>
              <a:rPr lang="en-US" sz="5400" b="1" dirty="0" err="1"/>
              <a:t>rộng</a:t>
            </a:r>
            <a:r>
              <a:rPr lang="en-US" sz="5400" b="1" dirty="0"/>
              <a:t> </a:t>
            </a:r>
            <a:r>
              <a:rPr lang="en-US" sz="5400" b="1" dirty="0" err="1"/>
              <a:t>và</a:t>
            </a:r>
            <a:r>
              <a:rPr lang="en-US" sz="5400" b="1" dirty="0"/>
              <a:t> </a:t>
            </a:r>
            <a:r>
              <a:rPr lang="en-US" sz="5400" b="1" dirty="0" err="1"/>
              <a:t>chiều</a:t>
            </a:r>
            <a:r>
              <a:rPr lang="en-US" sz="5400" b="1" dirty="0"/>
              <a:t> </a:t>
            </a:r>
            <a:r>
              <a:rPr lang="en-US" sz="5400" b="1" dirty="0" err="1"/>
              <a:t>cao</a:t>
            </a:r>
            <a:r>
              <a:rPr lang="en-US" sz="5400" b="1" dirty="0" smtClean="0"/>
              <a:t>. </a:t>
            </a:r>
            <a:r>
              <a:rPr lang="en-US" sz="5400" b="1" dirty="0" err="1" smtClean="0"/>
              <a:t>Có</a:t>
            </a:r>
            <a:r>
              <a:rPr lang="en-US" sz="5400" b="1" dirty="0" smtClean="0"/>
              <a:t> </a:t>
            </a:r>
            <a:r>
              <a:rPr lang="en-US" sz="5400" b="1" dirty="0"/>
              <a:t>8 </a:t>
            </a:r>
            <a:r>
              <a:rPr lang="en-US" sz="5400" b="1" dirty="0" err="1"/>
              <a:t>đỉnh</a:t>
            </a:r>
            <a:r>
              <a:rPr lang="en-US" sz="5400" b="1" dirty="0"/>
              <a:t> </a:t>
            </a:r>
            <a:r>
              <a:rPr lang="en-US" sz="5400" b="1" dirty="0" err="1"/>
              <a:t>và</a:t>
            </a:r>
            <a:r>
              <a:rPr lang="en-US" sz="5400" b="1" dirty="0"/>
              <a:t> 12 </a:t>
            </a:r>
            <a:r>
              <a:rPr lang="en-US" sz="5400" b="1" dirty="0" err="1"/>
              <a:t>cạnh</a:t>
            </a:r>
            <a:r>
              <a:rPr lang="en-US" sz="5400" b="1" dirty="0"/>
              <a:t>.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62013" y="66675"/>
            <a:ext cx="68341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2020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9"/>
          <p:cNvSpPr txBox="1">
            <a:spLocks noChangeArrowheads="1"/>
          </p:cNvSpPr>
          <p:nvPr/>
        </p:nvSpPr>
        <p:spPr bwMode="auto">
          <a:xfrm>
            <a:off x="3452812" y="457200"/>
            <a:ext cx="1119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1624012" y="914400"/>
            <a:ext cx="61483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200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DSCF0735_res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ph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di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istrator\Desktop\20160113_2117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24000" y="-914400"/>
            <a:ext cx="6248400" cy="838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istrator\Desktop\images (2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81534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esktop\images (1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5344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871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Text Box 4"/>
          <p:cNvSpPr>
            <a:spLocks noChangeArrowheads="1"/>
          </p:cNvSpPr>
          <p:nvPr/>
        </p:nvSpPr>
        <p:spPr bwMode="auto">
          <a:xfrm>
            <a:off x="304800" y="129540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50000"/>
              </a:spcBef>
            </a:pP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51" name="Text Box 4"/>
          <p:cNvSpPr txBox="1">
            <a:spLocks noChangeArrowheads="1"/>
          </p:cNvSpPr>
          <p:nvPr/>
        </p:nvSpPr>
        <p:spPr bwMode="auto">
          <a:xfrm>
            <a:off x="228600" y="1947208"/>
            <a:ext cx="527173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400" b="1" dirty="0"/>
              <a:t>  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Hình</a:t>
            </a:r>
            <a:r>
              <a:rPr lang="en-US" sz="2400" b="1" dirty="0" smtClean="0"/>
              <a:t> </a:t>
            </a:r>
            <a:r>
              <a:rPr lang="en-US" sz="2400" b="1" dirty="0" err="1"/>
              <a:t>hộp</a:t>
            </a:r>
            <a:r>
              <a:rPr lang="en-US" sz="2400" b="1" dirty="0"/>
              <a:t> </a:t>
            </a:r>
            <a:r>
              <a:rPr lang="en-US" sz="2400" b="1" dirty="0" err="1"/>
              <a:t>chữ</a:t>
            </a:r>
            <a:r>
              <a:rPr lang="en-US" sz="2400" b="1" dirty="0"/>
              <a:t> </a:t>
            </a:r>
            <a:r>
              <a:rPr lang="en-US" sz="2400" b="1" dirty="0" err="1"/>
              <a:t>nhật</a:t>
            </a:r>
            <a:r>
              <a:rPr lang="en-US" sz="2400" b="1" dirty="0"/>
              <a:t> </a:t>
            </a:r>
            <a:r>
              <a:rPr lang="en-US" sz="2400" b="1" dirty="0" err="1"/>
              <a:t>có</a:t>
            </a:r>
            <a:r>
              <a:rPr lang="en-US" sz="2400" b="1" dirty="0"/>
              <a:t> 6 </a:t>
            </a:r>
            <a:r>
              <a:rPr lang="en-US" sz="2400" b="1" dirty="0" err="1"/>
              <a:t>mặt</a:t>
            </a:r>
            <a:r>
              <a:rPr lang="en-US" sz="2400" b="1" dirty="0"/>
              <a:t> </a:t>
            </a:r>
            <a:r>
              <a:rPr lang="en-US" sz="2400" b="1" dirty="0" err="1"/>
              <a:t>đều</a:t>
            </a:r>
            <a:r>
              <a:rPr lang="en-US" sz="2400" b="1" dirty="0"/>
              <a:t> </a:t>
            </a:r>
            <a:r>
              <a:rPr lang="en-US" sz="2400" b="1" dirty="0" err="1"/>
              <a:t>là</a:t>
            </a:r>
            <a:r>
              <a:rPr lang="en-US" sz="2400" b="1" dirty="0"/>
              <a:t> </a:t>
            </a:r>
            <a:r>
              <a:rPr lang="en-US" sz="2400" b="1" dirty="0" err="1"/>
              <a:t>hình</a:t>
            </a:r>
            <a:r>
              <a:rPr lang="en-US" sz="2400" b="1" dirty="0"/>
              <a:t> </a:t>
            </a:r>
            <a:r>
              <a:rPr lang="en-US" sz="2400" b="1" dirty="0" err="1"/>
              <a:t>chữ</a:t>
            </a:r>
            <a:r>
              <a:rPr lang="en-US" sz="2400" b="1" dirty="0"/>
              <a:t> </a:t>
            </a:r>
            <a:r>
              <a:rPr lang="en-US" sz="2400" b="1" dirty="0" err="1"/>
              <a:t>nhật</a:t>
            </a:r>
            <a:r>
              <a:rPr lang="en-US" sz="2400" b="1" dirty="0"/>
              <a:t>.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mặt</a:t>
            </a:r>
            <a:r>
              <a:rPr lang="en-US" sz="2400" b="1" dirty="0"/>
              <a:t> </a:t>
            </a:r>
            <a:r>
              <a:rPr lang="en-US" sz="2400" b="1" dirty="0" err="1"/>
              <a:t>đối</a:t>
            </a:r>
            <a:r>
              <a:rPr lang="en-US" sz="2400" b="1" dirty="0"/>
              <a:t> </a:t>
            </a:r>
            <a:r>
              <a:rPr lang="en-US" sz="2400" b="1" dirty="0" err="1"/>
              <a:t>diện</a:t>
            </a:r>
            <a:r>
              <a:rPr lang="en-US" sz="2400" b="1" dirty="0"/>
              <a:t> </a:t>
            </a:r>
            <a:r>
              <a:rPr lang="en-US" sz="2400" b="1" dirty="0" err="1"/>
              <a:t>bằng</a:t>
            </a:r>
            <a:r>
              <a:rPr lang="en-US" sz="2400" b="1" dirty="0"/>
              <a:t> </a:t>
            </a:r>
            <a:r>
              <a:rPr lang="en-US" sz="2400" b="1" dirty="0" err="1"/>
              <a:t>nhau</a:t>
            </a:r>
            <a:r>
              <a:rPr lang="en-US" sz="2400" b="1" dirty="0"/>
              <a:t>; </a:t>
            </a:r>
            <a:r>
              <a:rPr lang="en-US" sz="2400" b="1" dirty="0" err="1"/>
              <a:t>có</a:t>
            </a:r>
            <a:r>
              <a:rPr lang="en-US" sz="2400" b="1" dirty="0"/>
              <a:t> 8 </a:t>
            </a:r>
            <a:r>
              <a:rPr lang="en-US" sz="2400" b="1" dirty="0" err="1"/>
              <a:t>đỉnh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12 </a:t>
            </a:r>
            <a:r>
              <a:rPr lang="en-US" sz="2400" b="1" dirty="0" err="1"/>
              <a:t>cạnh</a:t>
            </a:r>
            <a:r>
              <a:rPr lang="en-US" sz="2400" b="1" dirty="0"/>
              <a:t>; </a:t>
            </a:r>
            <a:r>
              <a:rPr lang="en-US" sz="2400" b="1" dirty="0" err="1"/>
              <a:t>có</a:t>
            </a:r>
            <a:r>
              <a:rPr lang="en-US" sz="2400" b="1" dirty="0"/>
              <a:t> 3 </a:t>
            </a:r>
            <a:r>
              <a:rPr lang="en-US" sz="2400" b="1" dirty="0" err="1"/>
              <a:t>kích</a:t>
            </a:r>
            <a:r>
              <a:rPr lang="en-US" sz="2400" b="1" dirty="0"/>
              <a:t> </a:t>
            </a:r>
            <a:r>
              <a:rPr lang="en-US" sz="2400" b="1" dirty="0" err="1"/>
              <a:t>thước</a:t>
            </a:r>
            <a:r>
              <a:rPr lang="en-US" sz="2400" b="1" dirty="0"/>
              <a:t> </a:t>
            </a:r>
            <a:r>
              <a:rPr lang="en-US" sz="2400" b="1" dirty="0" err="1"/>
              <a:t>là</a:t>
            </a:r>
            <a:r>
              <a:rPr lang="en-US" sz="2400" b="1" dirty="0"/>
              <a:t> </a:t>
            </a:r>
            <a:r>
              <a:rPr lang="en-US" sz="2400" b="1" dirty="0" err="1"/>
              <a:t>chiều</a:t>
            </a:r>
            <a:r>
              <a:rPr lang="en-US" sz="2400" b="1" dirty="0"/>
              <a:t> </a:t>
            </a:r>
            <a:r>
              <a:rPr lang="en-US" sz="2400" b="1" dirty="0" err="1"/>
              <a:t>dài</a:t>
            </a:r>
            <a:r>
              <a:rPr lang="en-US" sz="2400" b="1" dirty="0"/>
              <a:t>, </a:t>
            </a:r>
            <a:r>
              <a:rPr lang="en-US" sz="2400" b="1" dirty="0" err="1"/>
              <a:t>chiều</a:t>
            </a:r>
            <a:r>
              <a:rPr lang="en-US" sz="2400" b="1" dirty="0"/>
              <a:t> </a:t>
            </a:r>
            <a:r>
              <a:rPr lang="en-US" sz="2400" b="1" dirty="0" err="1"/>
              <a:t>rộng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chiều</a:t>
            </a:r>
            <a:r>
              <a:rPr lang="en-US" sz="2400" b="1" dirty="0"/>
              <a:t> </a:t>
            </a:r>
            <a:r>
              <a:rPr lang="en-US" sz="2400" b="1" dirty="0" err="1" smtClean="0"/>
              <a:t>cao</a:t>
            </a:r>
            <a:r>
              <a:rPr lang="en-US" sz="2400" b="1" dirty="0"/>
              <a:t>.</a:t>
            </a:r>
          </a:p>
        </p:txBody>
      </p:sp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304800" y="3810000"/>
            <a:ext cx="4343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1" hangingPunct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3162300" y="676354"/>
            <a:ext cx="2819400" cy="1344"/>
            <a:chOff x="3408" y="1440"/>
            <a:chExt cx="1968" cy="1344"/>
          </a:xfrm>
        </p:grpSpPr>
        <p:sp>
          <p:nvSpPr>
            <p:cNvPr id="22" name="Line 57"/>
            <p:cNvSpPr>
              <a:spLocks noChangeShapeType="1"/>
            </p:cNvSpPr>
            <p:nvPr/>
          </p:nvSpPr>
          <p:spPr bwMode="auto">
            <a:xfrm>
              <a:off x="3408" y="1776"/>
              <a:ext cx="163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" name="Line 58"/>
            <p:cNvSpPr>
              <a:spLocks noChangeShapeType="1"/>
            </p:cNvSpPr>
            <p:nvPr/>
          </p:nvSpPr>
          <p:spPr bwMode="auto">
            <a:xfrm>
              <a:off x="3744" y="1440"/>
              <a:ext cx="0" cy="100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" name="Line 59"/>
            <p:cNvSpPr>
              <a:spLocks noChangeShapeType="1"/>
            </p:cNvSpPr>
            <p:nvPr/>
          </p:nvSpPr>
          <p:spPr bwMode="auto">
            <a:xfrm flipH="1">
              <a:off x="3408" y="2448"/>
              <a:ext cx="336" cy="33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" name="Line 60"/>
            <p:cNvSpPr>
              <a:spLocks noChangeShapeType="1"/>
            </p:cNvSpPr>
            <p:nvPr/>
          </p:nvSpPr>
          <p:spPr bwMode="auto">
            <a:xfrm>
              <a:off x="3744" y="2448"/>
              <a:ext cx="163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" name="Line 61"/>
            <p:cNvSpPr>
              <a:spLocks noChangeShapeType="1"/>
            </p:cNvSpPr>
            <p:nvPr/>
          </p:nvSpPr>
          <p:spPr bwMode="auto">
            <a:xfrm>
              <a:off x="3744" y="1440"/>
              <a:ext cx="163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" name="Line 62"/>
            <p:cNvSpPr>
              <a:spLocks noChangeShapeType="1"/>
            </p:cNvSpPr>
            <p:nvPr/>
          </p:nvSpPr>
          <p:spPr bwMode="auto">
            <a:xfrm>
              <a:off x="3408" y="2784"/>
              <a:ext cx="163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Line 63"/>
            <p:cNvSpPr>
              <a:spLocks noChangeShapeType="1"/>
            </p:cNvSpPr>
            <p:nvPr/>
          </p:nvSpPr>
          <p:spPr bwMode="auto">
            <a:xfrm>
              <a:off x="5376" y="1440"/>
              <a:ext cx="0" cy="100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" name="Line 64"/>
            <p:cNvSpPr>
              <a:spLocks noChangeShapeType="1"/>
            </p:cNvSpPr>
            <p:nvPr/>
          </p:nvSpPr>
          <p:spPr bwMode="auto">
            <a:xfrm flipH="1">
              <a:off x="5040" y="2448"/>
              <a:ext cx="336" cy="33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" name="Line 65"/>
            <p:cNvSpPr>
              <a:spLocks noChangeShapeType="1"/>
            </p:cNvSpPr>
            <p:nvPr/>
          </p:nvSpPr>
          <p:spPr bwMode="auto">
            <a:xfrm flipH="1">
              <a:off x="3408" y="1440"/>
              <a:ext cx="336" cy="33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" name="Line 66"/>
            <p:cNvSpPr>
              <a:spLocks noChangeShapeType="1"/>
            </p:cNvSpPr>
            <p:nvPr/>
          </p:nvSpPr>
          <p:spPr bwMode="auto">
            <a:xfrm flipH="1">
              <a:off x="5040" y="1440"/>
              <a:ext cx="336" cy="33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" name="Line 67"/>
            <p:cNvSpPr>
              <a:spLocks noChangeShapeType="1"/>
            </p:cNvSpPr>
            <p:nvPr/>
          </p:nvSpPr>
          <p:spPr bwMode="auto">
            <a:xfrm>
              <a:off x="3408" y="1776"/>
              <a:ext cx="0" cy="100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" name="Line 68"/>
            <p:cNvSpPr>
              <a:spLocks noChangeShapeType="1"/>
            </p:cNvSpPr>
            <p:nvPr/>
          </p:nvSpPr>
          <p:spPr bwMode="auto">
            <a:xfrm>
              <a:off x="5040" y="1776"/>
              <a:ext cx="0" cy="100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862013" y="66675"/>
            <a:ext cx="68341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2020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29"/>
          <p:cNvSpPr txBox="1">
            <a:spLocks noChangeArrowheads="1"/>
          </p:cNvSpPr>
          <p:nvPr/>
        </p:nvSpPr>
        <p:spPr bwMode="auto">
          <a:xfrm>
            <a:off x="3452812" y="457200"/>
            <a:ext cx="1119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30"/>
          <p:cNvSpPr txBox="1">
            <a:spLocks noChangeArrowheads="1"/>
          </p:cNvSpPr>
          <p:nvPr/>
        </p:nvSpPr>
        <p:spPr bwMode="auto">
          <a:xfrm>
            <a:off x="1624012" y="914400"/>
            <a:ext cx="61483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5616575" y="1676400"/>
            <a:ext cx="3451225" cy="2235200"/>
            <a:chOff x="1810" y="1152"/>
            <a:chExt cx="2510" cy="1886"/>
          </a:xfrm>
        </p:grpSpPr>
        <p:sp>
          <p:nvSpPr>
            <p:cNvPr id="38" name="AutoShape 20"/>
            <p:cNvSpPr>
              <a:spLocks noChangeArrowheads="1"/>
            </p:cNvSpPr>
            <p:nvPr/>
          </p:nvSpPr>
          <p:spPr bwMode="auto">
            <a:xfrm>
              <a:off x="1824" y="1152"/>
              <a:ext cx="2496" cy="1872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endParaRPr lang="en-US"/>
            </a:p>
          </p:txBody>
        </p:sp>
        <p:sp>
          <p:nvSpPr>
            <p:cNvPr id="39" name="Line 21"/>
            <p:cNvSpPr>
              <a:spLocks noChangeShapeType="1"/>
            </p:cNvSpPr>
            <p:nvPr/>
          </p:nvSpPr>
          <p:spPr bwMode="auto">
            <a:xfrm>
              <a:off x="2290" y="1166"/>
              <a:ext cx="0" cy="13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endParaRPr lang="en-US"/>
            </a:p>
          </p:txBody>
        </p:sp>
        <p:sp>
          <p:nvSpPr>
            <p:cNvPr id="40" name="Line 22"/>
            <p:cNvSpPr>
              <a:spLocks noChangeShapeType="1"/>
            </p:cNvSpPr>
            <p:nvPr/>
          </p:nvSpPr>
          <p:spPr bwMode="auto">
            <a:xfrm>
              <a:off x="2290" y="2558"/>
              <a:ext cx="20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endParaRPr lang="en-US"/>
            </a:p>
          </p:txBody>
        </p:sp>
        <p:sp>
          <p:nvSpPr>
            <p:cNvPr id="41" name="Line 23"/>
            <p:cNvSpPr>
              <a:spLocks noChangeShapeType="1"/>
            </p:cNvSpPr>
            <p:nvPr/>
          </p:nvSpPr>
          <p:spPr bwMode="auto">
            <a:xfrm flipV="1">
              <a:off x="1810" y="2558"/>
              <a:ext cx="48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16500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9" name="Group 11"/>
          <p:cNvGrpSpPr>
            <a:grpSpLocks/>
          </p:cNvGrpSpPr>
          <p:nvPr/>
        </p:nvGrpSpPr>
        <p:grpSpPr bwMode="auto">
          <a:xfrm>
            <a:off x="304800" y="2293938"/>
            <a:ext cx="3581400" cy="1439862"/>
            <a:chOff x="480" y="528"/>
            <a:chExt cx="2256" cy="907"/>
          </a:xfrm>
        </p:grpSpPr>
        <p:pic>
          <p:nvPicPr>
            <p:cNvPr id="22540" name="Picture 12" descr="nhonhinh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4493" t="19380" r="68376" b="72314"/>
            <a:stretch>
              <a:fillRect/>
            </a:stretch>
          </p:blipFill>
          <p:spPr bwMode="auto">
            <a:xfrm>
              <a:off x="480" y="528"/>
              <a:ext cx="1392" cy="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2541" name="Group 13"/>
            <p:cNvGrpSpPr>
              <a:grpSpLocks/>
            </p:cNvGrpSpPr>
            <p:nvPr/>
          </p:nvGrpSpPr>
          <p:grpSpPr bwMode="auto">
            <a:xfrm>
              <a:off x="2112" y="672"/>
              <a:ext cx="624" cy="672"/>
              <a:chOff x="3264" y="2736"/>
              <a:chExt cx="624" cy="672"/>
            </a:xfrm>
          </p:grpSpPr>
          <p:sp>
            <p:nvSpPr>
              <p:cNvPr id="22542" name="AutoShape 14"/>
              <p:cNvSpPr>
                <a:spLocks noChangeArrowheads="1"/>
              </p:cNvSpPr>
              <p:nvPr/>
            </p:nvSpPr>
            <p:spPr bwMode="auto">
              <a:xfrm>
                <a:off x="3264" y="2736"/>
                <a:ext cx="624" cy="672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38100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3" name="Oval 15"/>
              <p:cNvSpPr>
                <a:spLocks noChangeArrowheads="1"/>
              </p:cNvSpPr>
              <p:nvPr/>
            </p:nvSpPr>
            <p:spPr bwMode="auto">
              <a:xfrm>
                <a:off x="3264" y="2928"/>
                <a:ext cx="144" cy="144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22544" name="Oval 16"/>
              <p:cNvSpPr>
                <a:spLocks noChangeArrowheads="1"/>
              </p:cNvSpPr>
              <p:nvPr/>
            </p:nvSpPr>
            <p:spPr bwMode="auto">
              <a:xfrm>
                <a:off x="3552" y="3216"/>
                <a:ext cx="144" cy="144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22545" name="Oval 17"/>
              <p:cNvSpPr>
                <a:spLocks noChangeArrowheads="1"/>
              </p:cNvSpPr>
              <p:nvPr/>
            </p:nvSpPr>
            <p:spPr bwMode="auto">
              <a:xfrm>
                <a:off x="3408" y="3072"/>
                <a:ext cx="144" cy="144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22546" name="Oval 1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144" cy="144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22547" name="Oval 19"/>
              <p:cNvSpPr>
                <a:spLocks noChangeArrowheads="1"/>
              </p:cNvSpPr>
              <p:nvPr/>
            </p:nvSpPr>
            <p:spPr bwMode="auto">
              <a:xfrm>
                <a:off x="3552" y="2928"/>
                <a:ext cx="144" cy="144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22548" name="Oval 20"/>
              <p:cNvSpPr>
                <a:spLocks noChangeArrowheads="1"/>
              </p:cNvSpPr>
              <p:nvPr/>
            </p:nvSpPr>
            <p:spPr bwMode="auto">
              <a:xfrm>
                <a:off x="3744" y="3216"/>
                <a:ext cx="48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22549" name="Oval 21"/>
              <p:cNvSpPr>
                <a:spLocks noChangeArrowheads="1"/>
              </p:cNvSpPr>
              <p:nvPr/>
            </p:nvSpPr>
            <p:spPr bwMode="auto">
              <a:xfrm>
                <a:off x="3792" y="3024"/>
                <a:ext cx="48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22550" name="Oval 22"/>
              <p:cNvSpPr>
                <a:spLocks noChangeArrowheads="1"/>
              </p:cNvSpPr>
              <p:nvPr/>
            </p:nvSpPr>
            <p:spPr bwMode="auto">
              <a:xfrm>
                <a:off x="3840" y="2784"/>
                <a:ext cx="48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22551" name="Oval 23"/>
              <p:cNvSpPr>
                <a:spLocks noChangeArrowheads="1"/>
              </p:cNvSpPr>
              <p:nvPr/>
            </p:nvSpPr>
            <p:spPr bwMode="auto">
              <a:xfrm>
                <a:off x="3312" y="2832"/>
                <a:ext cx="96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22552" name="Oval 24"/>
              <p:cNvSpPr>
                <a:spLocks noChangeArrowheads="1"/>
              </p:cNvSpPr>
              <p:nvPr/>
            </p:nvSpPr>
            <p:spPr bwMode="auto">
              <a:xfrm>
                <a:off x="3600" y="2832"/>
                <a:ext cx="96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22553" name="Oval 25"/>
              <p:cNvSpPr>
                <a:spLocks noChangeArrowheads="1"/>
              </p:cNvSpPr>
              <p:nvPr/>
            </p:nvSpPr>
            <p:spPr bwMode="auto">
              <a:xfrm>
                <a:off x="3408" y="2736"/>
                <a:ext cx="96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22554" name="Oval 26"/>
              <p:cNvSpPr>
                <a:spLocks noChangeArrowheads="1"/>
              </p:cNvSpPr>
              <p:nvPr/>
            </p:nvSpPr>
            <p:spPr bwMode="auto">
              <a:xfrm>
                <a:off x="3696" y="2736"/>
                <a:ext cx="96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</p:grpSp>
      </p:grpSp>
      <p:sp>
        <p:nvSpPr>
          <p:cNvPr id="22557" name="Text Box 29"/>
          <p:cNvSpPr txBox="1">
            <a:spLocks noChangeArrowheads="1"/>
          </p:cNvSpPr>
          <p:nvPr/>
        </p:nvSpPr>
        <p:spPr bwMode="auto">
          <a:xfrm>
            <a:off x="2438400" y="457200"/>
            <a:ext cx="1119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chemeClr val="bg1"/>
                </a:solidFill>
              </a:rPr>
              <a:t>Toán</a:t>
            </a:r>
          </a:p>
        </p:txBody>
      </p:sp>
      <p:grpSp>
        <p:nvGrpSpPr>
          <p:cNvPr id="22560" name="Group 32"/>
          <p:cNvGrpSpPr>
            <a:grpSpLocks/>
          </p:cNvGrpSpPr>
          <p:nvPr/>
        </p:nvGrpSpPr>
        <p:grpSpPr bwMode="auto">
          <a:xfrm>
            <a:off x="6324600" y="2667000"/>
            <a:ext cx="2133600" cy="1890712"/>
            <a:chOff x="336" y="1104"/>
            <a:chExt cx="768" cy="768"/>
          </a:xfrm>
        </p:grpSpPr>
        <p:sp>
          <p:nvSpPr>
            <p:cNvPr id="22561" name="AutoShape 33"/>
            <p:cNvSpPr>
              <a:spLocks noChangeArrowheads="1"/>
            </p:cNvSpPr>
            <p:nvPr/>
          </p:nvSpPr>
          <p:spPr bwMode="auto">
            <a:xfrm>
              <a:off x="336" y="1104"/>
              <a:ext cx="765" cy="765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2" name="Line 34"/>
            <p:cNvSpPr>
              <a:spLocks noChangeShapeType="1"/>
            </p:cNvSpPr>
            <p:nvPr/>
          </p:nvSpPr>
          <p:spPr bwMode="auto">
            <a:xfrm>
              <a:off x="528" y="1104"/>
              <a:ext cx="0" cy="57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3" name="Line 35"/>
            <p:cNvSpPr>
              <a:spLocks noChangeShapeType="1"/>
            </p:cNvSpPr>
            <p:nvPr/>
          </p:nvSpPr>
          <p:spPr bwMode="auto">
            <a:xfrm flipH="1">
              <a:off x="528" y="1680"/>
              <a:ext cx="57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4" name="Line 36"/>
            <p:cNvSpPr>
              <a:spLocks noChangeShapeType="1"/>
            </p:cNvSpPr>
            <p:nvPr/>
          </p:nvSpPr>
          <p:spPr bwMode="auto">
            <a:xfrm flipV="1">
              <a:off x="336" y="1680"/>
              <a:ext cx="192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3581400" y="4572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1014413" y="0"/>
            <a:ext cx="68341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2020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37"/>
          <p:cNvSpPr txBox="1">
            <a:spLocks noChangeArrowheads="1"/>
          </p:cNvSpPr>
          <p:nvPr/>
        </p:nvSpPr>
        <p:spPr bwMode="auto">
          <a:xfrm>
            <a:off x="1219200" y="4038600"/>
            <a:ext cx="2590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súc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endParaRPr lang="en-US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41"/>
          <p:cNvSpPr txBox="1">
            <a:spLocks noChangeArrowheads="1"/>
          </p:cNvSpPr>
          <p:nvPr/>
        </p:nvSpPr>
        <p:spPr bwMode="auto">
          <a:xfrm>
            <a:off x="5486400" y="4703802"/>
            <a:ext cx="35052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3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istrator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95825"/>
            <a:ext cx="23622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 Box 37"/>
          <p:cNvSpPr txBox="1">
            <a:spLocks noChangeArrowheads="1"/>
          </p:cNvSpPr>
          <p:nvPr/>
        </p:nvSpPr>
        <p:spPr bwMode="auto">
          <a:xfrm>
            <a:off x="2514600" y="5881688"/>
            <a:ext cx="2590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Rubik</a:t>
            </a:r>
            <a:endParaRPr lang="en-US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1624012" y="914400"/>
            <a:ext cx="61483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48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1000"/>
                                        <p:tgtEl>
                                          <p:spTgt spid="2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3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9" name="Group 11"/>
          <p:cNvGrpSpPr>
            <a:grpSpLocks/>
          </p:cNvGrpSpPr>
          <p:nvPr/>
        </p:nvGrpSpPr>
        <p:grpSpPr bwMode="auto">
          <a:xfrm>
            <a:off x="152400" y="2293938"/>
            <a:ext cx="3709480" cy="1439862"/>
            <a:chOff x="480" y="528"/>
            <a:chExt cx="2256" cy="907"/>
          </a:xfrm>
        </p:grpSpPr>
        <p:pic>
          <p:nvPicPr>
            <p:cNvPr id="22540" name="Picture 12" descr="nhonhinh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4493" t="19380" r="68376" b="72314"/>
            <a:stretch>
              <a:fillRect/>
            </a:stretch>
          </p:blipFill>
          <p:spPr bwMode="auto">
            <a:xfrm>
              <a:off x="480" y="528"/>
              <a:ext cx="1392" cy="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2541" name="Group 13"/>
            <p:cNvGrpSpPr>
              <a:grpSpLocks/>
            </p:cNvGrpSpPr>
            <p:nvPr/>
          </p:nvGrpSpPr>
          <p:grpSpPr bwMode="auto">
            <a:xfrm>
              <a:off x="2112" y="672"/>
              <a:ext cx="624" cy="672"/>
              <a:chOff x="3264" y="2736"/>
              <a:chExt cx="624" cy="672"/>
            </a:xfrm>
          </p:grpSpPr>
          <p:sp>
            <p:nvSpPr>
              <p:cNvPr id="22542" name="AutoShape 14"/>
              <p:cNvSpPr>
                <a:spLocks noChangeArrowheads="1"/>
              </p:cNvSpPr>
              <p:nvPr/>
            </p:nvSpPr>
            <p:spPr bwMode="auto">
              <a:xfrm>
                <a:off x="3264" y="2736"/>
                <a:ext cx="624" cy="672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38100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3" name="Oval 15"/>
              <p:cNvSpPr>
                <a:spLocks noChangeArrowheads="1"/>
              </p:cNvSpPr>
              <p:nvPr/>
            </p:nvSpPr>
            <p:spPr bwMode="auto">
              <a:xfrm>
                <a:off x="3264" y="2928"/>
                <a:ext cx="144" cy="144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22544" name="Oval 16"/>
              <p:cNvSpPr>
                <a:spLocks noChangeArrowheads="1"/>
              </p:cNvSpPr>
              <p:nvPr/>
            </p:nvSpPr>
            <p:spPr bwMode="auto">
              <a:xfrm>
                <a:off x="3552" y="3216"/>
                <a:ext cx="144" cy="144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22545" name="Oval 17"/>
              <p:cNvSpPr>
                <a:spLocks noChangeArrowheads="1"/>
              </p:cNvSpPr>
              <p:nvPr/>
            </p:nvSpPr>
            <p:spPr bwMode="auto">
              <a:xfrm>
                <a:off x="3408" y="3072"/>
                <a:ext cx="144" cy="144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22546" name="Oval 1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144" cy="144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22547" name="Oval 19"/>
              <p:cNvSpPr>
                <a:spLocks noChangeArrowheads="1"/>
              </p:cNvSpPr>
              <p:nvPr/>
            </p:nvSpPr>
            <p:spPr bwMode="auto">
              <a:xfrm>
                <a:off x="3552" y="2928"/>
                <a:ext cx="144" cy="144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22548" name="Oval 20"/>
              <p:cNvSpPr>
                <a:spLocks noChangeArrowheads="1"/>
              </p:cNvSpPr>
              <p:nvPr/>
            </p:nvSpPr>
            <p:spPr bwMode="auto">
              <a:xfrm>
                <a:off x="3744" y="3216"/>
                <a:ext cx="48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22549" name="Oval 21"/>
              <p:cNvSpPr>
                <a:spLocks noChangeArrowheads="1"/>
              </p:cNvSpPr>
              <p:nvPr/>
            </p:nvSpPr>
            <p:spPr bwMode="auto">
              <a:xfrm>
                <a:off x="3792" y="3024"/>
                <a:ext cx="48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22550" name="Oval 22"/>
              <p:cNvSpPr>
                <a:spLocks noChangeArrowheads="1"/>
              </p:cNvSpPr>
              <p:nvPr/>
            </p:nvSpPr>
            <p:spPr bwMode="auto">
              <a:xfrm>
                <a:off x="3840" y="2784"/>
                <a:ext cx="48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22551" name="Oval 23"/>
              <p:cNvSpPr>
                <a:spLocks noChangeArrowheads="1"/>
              </p:cNvSpPr>
              <p:nvPr/>
            </p:nvSpPr>
            <p:spPr bwMode="auto">
              <a:xfrm>
                <a:off x="3312" y="2832"/>
                <a:ext cx="96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22552" name="Oval 24"/>
              <p:cNvSpPr>
                <a:spLocks noChangeArrowheads="1"/>
              </p:cNvSpPr>
              <p:nvPr/>
            </p:nvSpPr>
            <p:spPr bwMode="auto">
              <a:xfrm>
                <a:off x="3600" y="2832"/>
                <a:ext cx="96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22553" name="Oval 25"/>
              <p:cNvSpPr>
                <a:spLocks noChangeArrowheads="1"/>
              </p:cNvSpPr>
              <p:nvPr/>
            </p:nvSpPr>
            <p:spPr bwMode="auto">
              <a:xfrm>
                <a:off x="3408" y="2736"/>
                <a:ext cx="96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22554" name="Oval 26"/>
              <p:cNvSpPr>
                <a:spLocks noChangeArrowheads="1"/>
              </p:cNvSpPr>
              <p:nvPr/>
            </p:nvSpPr>
            <p:spPr bwMode="auto">
              <a:xfrm>
                <a:off x="3696" y="2736"/>
                <a:ext cx="96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</p:grpSp>
      </p:grpSp>
      <p:sp>
        <p:nvSpPr>
          <p:cNvPr id="22556" name="Text Box 28"/>
          <p:cNvSpPr txBox="1">
            <a:spLocks noChangeArrowheads="1"/>
          </p:cNvSpPr>
          <p:nvPr/>
        </p:nvSpPr>
        <p:spPr bwMode="auto">
          <a:xfrm>
            <a:off x="862013" y="66675"/>
            <a:ext cx="68341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chemeClr val="bg1"/>
                </a:solidFill>
              </a:rPr>
              <a:t>Thứ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năm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ngày</a:t>
            </a:r>
            <a:r>
              <a:rPr lang="en-US" sz="2800" b="1" dirty="0">
                <a:solidFill>
                  <a:schemeClr val="bg1"/>
                </a:solidFill>
              </a:rPr>
              <a:t> 24 </a:t>
            </a:r>
            <a:r>
              <a:rPr lang="en-US" sz="2800" b="1" dirty="0" err="1">
                <a:solidFill>
                  <a:schemeClr val="bg1"/>
                </a:solidFill>
              </a:rPr>
              <a:t>tháng</a:t>
            </a:r>
            <a:r>
              <a:rPr lang="en-US" sz="2800" b="1" dirty="0">
                <a:solidFill>
                  <a:schemeClr val="bg1"/>
                </a:solidFill>
              </a:rPr>
              <a:t> 1 </a:t>
            </a:r>
            <a:r>
              <a:rPr lang="en-US" sz="2800" b="1" dirty="0" err="1">
                <a:solidFill>
                  <a:schemeClr val="bg1"/>
                </a:solidFill>
              </a:rPr>
              <a:t>năm</a:t>
            </a:r>
            <a:r>
              <a:rPr lang="en-US" sz="2800" b="1" dirty="0">
                <a:solidFill>
                  <a:schemeClr val="bg1"/>
                </a:solidFill>
              </a:rPr>
              <a:t> 2013.</a:t>
            </a:r>
          </a:p>
        </p:txBody>
      </p:sp>
      <p:sp>
        <p:nvSpPr>
          <p:cNvPr id="22557" name="Text Box 29"/>
          <p:cNvSpPr txBox="1">
            <a:spLocks noChangeArrowheads="1"/>
          </p:cNvSpPr>
          <p:nvPr/>
        </p:nvSpPr>
        <p:spPr bwMode="auto">
          <a:xfrm>
            <a:off x="2438400" y="457200"/>
            <a:ext cx="1119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chemeClr val="bg1"/>
                </a:solidFill>
              </a:rPr>
              <a:t>Toán</a:t>
            </a:r>
          </a:p>
        </p:txBody>
      </p:sp>
      <p:sp>
        <p:nvSpPr>
          <p:cNvPr id="22559" name="Text Box 31"/>
          <p:cNvSpPr txBox="1">
            <a:spLocks noChangeArrowheads="1"/>
          </p:cNvSpPr>
          <p:nvPr/>
        </p:nvSpPr>
        <p:spPr bwMode="auto">
          <a:xfrm>
            <a:off x="152400" y="1600200"/>
            <a:ext cx="3733800" cy="51911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grpSp>
        <p:nvGrpSpPr>
          <p:cNvPr id="22560" name="Group 32"/>
          <p:cNvGrpSpPr>
            <a:grpSpLocks/>
          </p:cNvGrpSpPr>
          <p:nvPr/>
        </p:nvGrpSpPr>
        <p:grpSpPr bwMode="auto">
          <a:xfrm>
            <a:off x="4267200" y="2438400"/>
            <a:ext cx="1219200" cy="1219200"/>
            <a:chOff x="336" y="1104"/>
            <a:chExt cx="768" cy="768"/>
          </a:xfrm>
        </p:grpSpPr>
        <p:sp>
          <p:nvSpPr>
            <p:cNvPr id="22561" name="AutoShape 33"/>
            <p:cNvSpPr>
              <a:spLocks noChangeArrowheads="1"/>
            </p:cNvSpPr>
            <p:nvPr/>
          </p:nvSpPr>
          <p:spPr bwMode="auto">
            <a:xfrm>
              <a:off x="336" y="1104"/>
              <a:ext cx="765" cy="765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2" name="Line 34"/>
            <p:cNvSpPr>
              <a:spLocks noChangeShapeType="1"/>
            </p:cNvSpPr>
            <p:nvPr/>
          </p:nvSpPr>
          <p:spPr bwMode="auto">
            <a:xfrm>
              <a:off x="528" y="1104"/>
              <a:ext cx="0" cy="57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3" name="Line 35"/>
            <p:cNvSpPr>
              <a:spLocks noChangeShapeType="1"/>
            </p:cNvSpPr>
            <p:nvPr/>
          </p:nvSpPr>
          <p:spPr bwMode="auto">
            <a:xfrm flipH="1">
              <a:off x="528" y="1680"/>
              <a:ext cx="57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4" name="Line 36"/>
            <p:cNvSpPr>
              <a:spLocks noChangeShapeType="1"/>
            </p:cNvSpPr>
            <p:nvPr/>
          </p:nvSpPr>
          <p:spPr bwMode="auto">
            <a:xfrm flipV="1">
              <a:off x="336" y="1680"/>
              <a:ext cx="192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Text Box 30"/>
          <p:cNvSpPr txBox="1">
            <a:spLocks noChangeArrowheads="1"/>
          </p:cNvSpPr>
          <p:nvPr/>
        </p:nvSpPr>
        <p:spPr bwMode="auto">
          <a:xfrm>
            <a:off x="1624012" y="914400"/>
            <a:ext cx="61483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3581400" y="4572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1014413" y="0"/>
            <a:ext cx="68341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2020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Group 35"/>
          <p:cNvGrpSpPr>
            <a:grpSpLocks/>
          </p:cNvGrpSpPr>
          <p:nvPr/>
        </p:nvGrpSpPr>
        <p:grpSpPr bwMode="auto">
          <a:xfrm>
            <a:off x="5638800" y="1828800"/>
            <a:ext cx="3429000" cy="2438400"/>
            <a:chOff x="2640" y="768"/>
            <a:chExt cx="2304" cy="1728"/>
          </a:xfrm>
        </p:grpSpPr>
        <p:sp>
          <p:nvSpPr>
            <p:cNvPr id="33" name="Rectangle 29"/>
            <p:cNvSpPr>
              <a:spLocks noChangeArrowheads="1"/>
            </p:cNvSpPr>
            <p:nvPr/>
          </p:nvSpPr>
          <p:spPr bwMode="auto">
            <a:xfrm>
              <a:off x="2640" y="1344"/>
              <a:ext cx="576" cy="57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30"/>
            <p:cNvSpPr>
              <a:spLocks noChangeArrowheads="1"/>
            </p:cNvSpPr>
            <p:nvPr/>
          </p:nvSpPr>
          <p:spPr bwMode="auto">
            <a:xfrm>
              <a:off x="3216" y="1344"/>
              <a:ext cx="576" cy="57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31"/>
            <p:cNvSpPr>
              <a:spLocks noChangeArrowheads="1"/>
            </p:cNvSpPr>
            <p:nvPr/>
          </p:nvSpPr>
          <p:spPr bwMode="auto">
            <a:xfrm>
              <a:off x="3216" y="768"/>
              <a:ext cx="576" cy="57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32"/>
            <p:cNvSpPr>
              <a:spLocks noChangeArrowheads="1"/>
            </p:cNvSpPr>
            <p:nvPr/>
          </p:nvSpPr>
          <p:spPr bwMode="auto">
            <a:xfrm>
              <a:off x="3216" y="1920"/>
              <a:ext cx="576" cy="57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4368" y="1344"/>
              <a:ext cx="576" cy="57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34"/>
            <p:cNvSpPr>
              <a:spLocks noChangeArrowheads="1"/>
            </p:cNvSpPr>
            <p:nvPr/>
          </p:nvSpPr>
          <p:spPr bwMode="auto">
            <a:xfrm>
              <a:off x="3792" y="1344"/>
              <a:ext cx="576" cy="57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" name="Text Box 37"/>
          <p:cNvSpPr txBox="1">
            <a:spLocks noChangeArrowheads="1"/>
          </p:cNvSpPr>
          <p:nvPr/>
        </p:nvSpPr>
        <p:spPr bwMode="auto">
          <a:xfrm>
            <a:off x="685800" y="3733800"/>
            <a:ext cx="2590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súc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endParaRPr lang="en-US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41"/>
          <p:cNvSpPr txBox="1">
            <a:spLocks noChangeArrowheads="1"/>
          </p:cNvSpPr>
          <p:nvPr/>
        </p:nvSpPr>
        <p:spPr bwMode="auto">
          <a:xfrm>
            <a:off x="3429000" y="3733800"/>
            <a:ext cx="35052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3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 Box 36"/>
          <p:cNvSpPr txBox="1">
            <a:spLocks noChangeArrowheads="1"/>
          </p:cNvSpPr>
          <p:nvPr/>
        </p:nvSpPr>
        <p:spPr bwMode="auto">
          <a:xfrm>
            <a:off x="304800" y="4572000"/>
            <a:ext cx="86868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, 8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, 12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54439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2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9" grpId="0" animBg="1"/>
      <p:bldP spid="39" grpId="0"/>
      <p:bldP spid="40" grpId="0"/>
      <p:bldP spid="4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6" name="Group 6"/>
          <p:cNvGrpSpPr>
            <a:grpSpLocks/>
          </p:cNvGrpSpPr>
          <p:nvPr/>
        </p:nvGrpSpPr>
        <p:grpSpPr bwMode="auto">
          <a:xfrm>
            <a:off x="1371600" y="1828800"/>
            <a:ext cx="1524000" cy="1295400"/>
            <a:chOff x="720" y="1824"/>
            <a:chExt cx="1008" cy="912"/>
          </a:xfrm>
        </p:grpSpPr>
        <p:sp>
          <p:nvSpPr>
            <p:cNvPr id="71687" name="AutoShape 7"/>
            <p:cNvSpPr>
              <a:spLocks noChangeArrowheads="1"/>
            </p:cNvSpPr>
            <p:nvPr/>
          </p:nvSpPr>
          <p:spPr bwMode="auto">
            <a:xfrm>
              <a:off x="720" y="1824"/>
              <a:ext cx="1008" cy="912"/>
            </a:xfrm>
            <a:prstGeom prst="cube">
              <a:avLst>
                <a:gd name="adj" fmla="val 2763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88" name="Line 8"/>
            <p:cNvSpPr>
              <a:spLocks noChangeShapeType="1"/>
            </p:cNvSpPr>
            <p:nvPr/>
          </p:nvSpPr>
          <p:spPr bwMode="auto">
            <a:xfrm flipH="1">
              <a:off x="972" y="2484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89" name="Line 9"/>
            <p:cNvSpPr>
              <a:spLocks noChangeShapeType="1"/>
            </p:cNvSpPr>
            <p:nvPr/>
          </p:nvSpPr>
          <p:spPr bwMode="auto">
            <a:xfrm>
              <a:off x="972" y="1824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90" name="Line 10"/>
            <p:cNvSpPr>
              <a:spLocks noChangeShapeType="1"/>
            </p:cNvSpPr>
            <p:nvPr/>
          </p:nvSpPr>
          <p:spPr bwMode="auto">
            <a:xfrm flipH="1">
              <a:off x="720" y="2496"/>
              <a:ext cx="252" cy="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698" name="Text Box 18"/>
          <p:cNvSpPr txBox="1">
            <a:spLocks noChangeArrowheads="1"/>
          </p:cNvSpPr>
          <p:nvPr/>
        </p:nvSpPr>
        <p:spPr bwMode="auto">
          <a:xfrm>
            <a:off x="1524000" y="4953000"/>
            <a:ext cx="685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71705" name="Group 25"/>
          <p:cNvGrpSpPr>
            <a:grpSpLocks/>
          </p:cNvGrpSpPr>
          <p:nvPr/>
        </p:nvGrpSpPr>
        <p:grpSpPr bwMode="auto">
          <a:xfrm>
            <a:off x="4800600" y="1828800"/>
            <a:ext cx="2286000" cy="1219200"/>
            <a:chOff x="2736" y="1536"/>
            <a:chExt cx="1440" cy="768"/>
          </a:xfrm>
        </p:grpSpPr>
        <p:sp>
          <p:nvSpPr>
            <p:cNvPr id="71701" name="AutoShape 21"/>
            <p:cNvSpPr>
              <a:spLocks noChangeArrowheads="1"/>
            </p:cNvSpPr>
            <p:nvPr/>
          </p:nvSpPr>
          <p:spPr bwMode="auto">
            <a:xfrm>
              <a:off x="2736" y="1536"/>
              <a:ext cx="1440" cy="768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02" name="Line 22"/>
            <p:cNvSpPr>
              <a:spLocks noChangeShapeType="1"/>
            </p:cNvSpPr>
            <p:nvPr/>
          </p:nvSpPr>
          <p:spPr bwMode="auto">
            <a:xfrm>
              <a:off x="2928" y="153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03" name="Line 23"/>
            <p:cNvSpPr>
              <a:spLocks noChangeShapeType="1"/>
            </p:cNvSpPr>
            <p:nvPr/>
          </p:nvSpPr>
          <p:spPr bwMode="auto">
            <a:xfrm flipH="1">
              <a:off x="2928" y="2112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04" name="Line 24"/>
            <p:cNvSpPr>
              <a:spLocks noChangeShapeType="1"/>
            </p:cNvSpPr>
            <p:nvPr/>
          </p:nvSpPr>
          <p:spPr bwMode="auto">
            <a:xfrm flipH="1">
              <a:off x="2736" y="2112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06" name="Text Box 26"/>
          <p:cNvSpPr txBox="1">
            <a:spLocks noChangeArrowheads="1"/>
          </p:cNvSpPr>
          <p:nvPr/>
        </p:nvSpPr>
        <p:spPr bwMode="auto">
          <a:xfrm>
            <a:off x="381000" y="3733800"/>
            <a:ext cx="8610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(THẢO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LUẬN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NHÓM)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07" name="Text Box 27"/>
          <p:cNvSpPr txBox="1">
            <a:spLocks noChangeArrowheads="1"/>
          </p:cNvSpPr>
          <p:nvPr/>
        </p:nvSpPr>
        <p:spPr bwMode="auto">
          <a:xfrm>
            <a:off x="609600" y="3124200"/>
            <a:ext cx="3276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1708" name="Text Box 28"/>
          <p:cNvSpPr txBox="1">
            <a:spLocks noChangeArrowheads="1"/>
          </p:cNvSpPr>
          <p:nvPr/>
        </p:nvSpPr>
        <p:spPr bwMode="auto">
          <a:xfrm>
            <a:off x="4419600" y="3134380"/>
            <a:ext cx="3505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71718" name="Text Box 38"/>
          <p:cNvSpPr txBox="1">
            <a:spLocks noChangeArrowheads="1"/>
          </p:cNvSpPr>
          <p:nvPr/>
        </p:nvSpPr>
        <p:spPr bwMode="auto">
          <a:xfrm>
            <a:off x="0" y="4572000"/>
            <a:ext cx="91440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u="sng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b="1" u="sng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8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12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u="sng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u="sng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862013" y="66675"/>
            <a:ext cx="68341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2020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29"/>
          <p:cNvSpPr txBox="1">
            <a:spLocks noChangeArrowheads="1"/>
          </p:cNvSpPr>
          <p:nvPr/>
        </p:nvSpPr>
        <p:spPr bwMode="auto">
          <a:xfrm>
            <a:off x="3581400" y="4572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1624012" y="914400"/>
            <a:ext cx="61483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42851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1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1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1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7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17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6" grpId="0"/>
      <p:bldP spid="71707" grpId="0"/>
      <p:bldP spid="7170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1676400" y="1524000"/>
            <a:ext cx="7081838" cy="1447800"/>
          </a:xfrm>
          <a:prstGeom prst="cloudCallout">
            <a:avLst>
              <a:gd name="adj1" fmla="val -41843"/>
              <a:gd name="adj2" fmla="val 251972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57200" y="3343275"/>
            <a:ext cx="3581400" cy="13716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3200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419600" y="3343275"/>
            <a:ext cx="1676400" cy="14478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3200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71" name="Parallelogram 1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5000625"/>
            <a:ext cx="2249488" cy="163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/>
          <p:cNvSpPr/>
          <p:nvPr/>
        </p:nvSpPr>
        <p:spPr bwMode="auto">
          <a:xfrm>
            <a:off x="7391400" y="5095875"/>
            <a:ext cx="1524000" cy="1447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32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Isosceles Triangle 14"/>
          <p:cNvSpPr/>
          <p:nvPr/>
        </p:nvSpPr>
        <p:spPr>
          <a:xfrm>
            <a:off x="2362200" y="4943475"/>
            <a:ext cx="2362200" cy="1600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Diamond 15"/>
          <p:cNvSpPr/>
          <p:nvPr/>
        </p:nvSpPr>
        <p:spPr>
          <a:xfrm>
            <a:off x="6400800" y="3343275"/>
            <a:ext cx="2286000" cy="1524000"/>
          </a:xfrm>
          <a:prstGeom prst="diamon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endParaRPr lang="en-US" sz="32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6" name="Text Box 28"/>
          <p:cNvSpPr txBox="1">
            <a:spLocks noChangeArrowheads="1"/>
          </p:cNvSpPr>
          <p:nvPr/>
        </p:nvSpPr>
        <p:spPr bwMode="auto">
          <a:xfrm>
            <a:off x="655638" y="5273675"/>
            <a:ext cx="15081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/>
            <a:r>
              <a:rPr lang="en-US" sz="3200" dirty="0" err="1">
                <a:solidFill>
                  <a:srgbClr val="6600CC"/>
                </a:solidFill>
              </a:rPr>
              <a:t>Hình</a:t>
            </a:r>
            <a:r>
              <a:rPr lang="en-US" sz="3200" dirty="0">
                <a:solidFill>
                  <a:srgbClr val="6600CC"/>
                </a:solidFill>
              </a:rPr>
              <a:t> </a:t>
            </a:r>
            <a:r>
              <a:rPr lang="en-US" sz="3200" dirty="0" err="1">
                <a:solidFill>
                  <a:srgbClr val="6600CC"/>
                </a:solidFill>
              </a:rPr>
              <a:t>bình</a:t>
            </a:r>
            <a:r>
              <a:rPr lang="en-US" sz="3200" dirty="0">
                <a:solidFill>
                  <a:srgbClr val="6600CC"/>
                </a:solidFill>
              </a:rPr>
              <a:t> </a:t>
            </a:r>
            <a:r>
              <a:rPr lang="en-US" sz="3200" dirty="0" err="1">
                <a:solidFill>
                  <a:srgbClr val="6600CC"/>
                </a:solidFill>
              </a:rPr>
              <a:t>hành</a:t>
            </a:r>
            <a:endParaRPr lang="en-US" sz="3200" dirty="0">
              <a:solidFill>
                <a:srgbClr val="6600CC"/>
              </a:solidFill>
            </a:endParaRPr>
          </a:p>
        </p:txBody>
      </p:sp>
      <p:pic>
        <p:nvPicPr>
          <p:cNvPr id="2077" name="Trapezoid 1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7588" y="5056188"/>
            <a:ext cx="2474912" cy="148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78" name="Text Box 30"/>
          <p:cNvSpPr txBox="1">
            <a:spLocks noChangeArrowheads="1"/>
          </p:cNvSpPr>
          <p:nvPr/>
        </p:nvSpPr>
        <p:spPr bwMode="auto">
          <a:xfrm>
            <a:off x="5084763" y="5214938"/>
            <a:ext cx="19558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/>
            <a:r>
              <a:rPr lang="en-US" sz="3200" dirty="0" err="1">
                <a:solidFill>
                  <a:srgbClr val="0000FF"/>
                </a:solidFill>
              </a:rPr>
              <a:t>Hình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thang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581400" y="533400"/>
            <a:ext cx="12573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u="sng" dirty="0" err="1" smtClean="0"/>
              <a:t>Toán</a:t>
            </a:r>
            <a:endParaRPr lang="en-US" sz="3200" b="1" u="sng" dirty="0"/>
          </a:p>
        </p:txBody>
      </p:sp>
      <p:sp>
        <p:nvSpPr>
          <p:cNvPr id="2" name="Rectangle 1"/>
          <p:cNvSpPr/>
          <p:nvPr/>
        </p:nvSpPr>
        <p:spPr>
          <a:xfrm>
            <a:off x="0" y="1066800"/>
            <a:ext cx="31694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796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10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10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10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  <p:bldP spid="9" grpId="0" animBg="1"/>
      <p:bldP spid="11" grpId="0" animBg="1"/>
      <p:bldP spid="14" grpId="0" animBg="1"/>
      <p:bldP spid="15" grpId="0" animBg="1"/>
      <p:bldP spid="16" grpId="0" animBg="1"/>
      <p:bldP spid="2076" grpId="0"/>
      <p:bldP spid="207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Text Box 4"/>
          <p:cNvSpPr>
            <a:spLocks noChangeArrowheads="1"/>
          </p:cNvSpPr>
          <p:nvPr/>
        </p:nvSpPr>
        <p:spPr bwMode="auto">
          <a:xfrm>
            <a:off x="304800" y="144780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50000"/>
              </a:spcBef>
            </a:pP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51" name="Text Box 4"/>
          <p:cNvSpPr txBox="1">
            <a:spLocks noChangeArrowheads="1"/>
          </p:cNvSpPr>
          <p:nvPr/>
        </p:nvSpPr>
        <p:spPr bwMode="auto">
          <a:xfrm>
            <a:off x="228600" y="1947208"/>
            <a:ext cx="5271739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600" b="1" dirty="0"/>
              <a:t>  </a:t>
            </a:r>
            <a:r>
              <a:rPr lang="en-US" sz="2600" b="1" dirty="0" smtClean="0"/>
              <a:t>  </a:t>
            </a:r>
            <a:r>
              <a:rPr lang="en-US" sz="2600" dirty="0" err="1" smtClean="0"/>
              <a:t>Hình</a:t>
            </a:r>
            <a:r>
              <a:rPr lang="en-US" sz="2600" dirty="0" smtClean="0"/>
              <a:t> </a:t>
            </a:r>
            <a:r>
              <a:rPr lang="en-US" sz="2600" dirty="0" err="1"/>
              <a:t>hộp</a:t>
            </a:r>
            <a:r>
              <a:rPr lang="en-US" sz="2600" dirty="0"/>
              <a:t> </a:t>
            </a:r>
            <a:r>
              <a:rPr lang="en-US" sz="2600" dirty="0" err="1"/>
              <a:t>chữ</a:t>
            </a:r>
            <a:r>
              <a:rPr lang="en-US" sz="2600" dirty="0"/>
              <a:t> </a:t>
            </a:r>
            <a:r>
              <a:rPr lang="en-US" sz="2600" dirty="0" err="1"/>
              <a:t>nhật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6 </a:t>
            </a:r>
            <a:r>
              <a:rPr lang="en-US" sz="2600" dirty="0" err="1"/>
              <a:t>mặt</a:t>
            </a:r>
            <a:r>
              <a:rPr lang="en-US" sz="2600" dirty="0"/>
              <a:t> </a:t>
            </a:r>
            <a:r>
              <a:rPr lang="en-US" sz="2600" dirty="0" err="1"/>
              <a:t>đều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 </a:t>
            </a:r>
            <a:r>
              <a:rPr lang="en-US" sz="2600" dirty="0" err="1"/>
              <a:t>hình</a:t>
            </a:r>
            <a:r>
              <a:rPr lang="en-US" sz="2600" dirty="0"/>
              <a:t> </a:t>
            </a:r>
            <a:r>
              <a:rPr lang="en-US" sz="2600" dirty="0" err="1"/>
              <a:t>chữ</a:t>
            </a:r>
            <a:r>
              <a:rPr lang="en-US" sz="2600" dirty="0"/>
              <a:t> </a:t>
            </a:r>
            <a:r>
              <a:rPr lang="en-US" sz="2600" dirty="0" err="1"/>
              <a:t>nhật</a:t>
            </a:r>
            <a:r>
              <a:rPr lang="en-US" sz="2600" dirty="0"/>
              <a:t>. </a:t>
            </a:r>
            <a:r>
              <a:rPr lang="en-US" sz="2600" dirty="0" err="1"/>
              <a:t>Các</a:t>
            </a:r>
            <a:r>
              <a:rPr lang="en-US" sz="2600" dirty="0"/>
              <a:t> </a:t>
            </a:r>
            <a:r>
              <a:rPr lang="en-US" sz="2600" dirty="0" err="1"/>
              <a:t>mặt</a:t>
            </a:r>
            <a:r>
              <a:rPr lang="en-US" sz="2600" dirty="0"/>
              <a:t> </a:t>
            </a:r>
            <a:r>
              <a:rPr lang="en-US" sz="2600" dirty="0" err="1"/>
              <a:t>đối</a:t>
            </a:r>
            <a:r>
              <a:rPr lang="en-US" sz="2600" dirty="0"/>
              <a:t> </a:t>
            </a:r>
            <a:r>
              <a:rPr lang="en-US" sz="2600" dirty="0" err="1"/>
              <a:t>diện</a:t>
            </a:r>
            <a:r>
              <a:rPr lang="en-US" sz="2600" dirty="0"/>
              <a:t> </a:t>
            </a:r>
            <a:r>
              <a:rPr lang="en-US" sz="2600" dirty="0" err="1"/>
              <a:t>bằng</a:t>
            </a:r>
            <a:r>
              <a:rPr lang="en-US" sz="2600" dirty="0"/>
              <a:t> </a:t>
            </a:r>
            <a:r>
              <a:rPr lang="en-US" sz="2600" dirty="0" err="1"/>
              <a:t>nhau</a:t>
            </a:r>
            <a:r>
              <a:rPr lang="en-US" sz="2600" dirty="0"/>
              <a:t>; </a:t>
            </a:r>
            <a:r>
              <a:rPr lang="en-US" sz="2600" dirty="0" err="1"/>
              <a:t>có</a:t>
            </a:r>
            <a:r>
              <a:rPr lang="en-US" sz="2600" dirty="0"/>
              <a:t> 8 </a:t>
            </a:r>
            <a:r>
              <a:rPr lang="en-US" sz="2600" dirty="0" err="1"/>
              <a:t>đỉnh</a:t>
            </a:r>
            <a:r>
              <a:rPr lang="en-US" sz="2600" dirty="0"/>
              <a:t> </a:t>
            </a:r>
            <a:r>
              <a:rPr lang="en-US" sz="2600" dirty="0" err="1"/>
              <a:t>và</a:t>
            </a:r>
            <a:r>
              <a:rPr lang="en-US" sz="2600" dirty="0"/>
              <a:t> 12 </a:t>
            </a:r>
            <a:r>
              <a:rPr lang="en-US" sz="2600" dirty="0" err="1"/>
              <a:t>cạnh</a:t>
            </a:r>
            <a:r>
              <a:rPr lang="en-US" sz="2600" dirty="0"/>
              <a:t>; </a:t>
            </a:r>
            <a:r>
              <a:rPr lang="en-US" sz="2600" dirty="0" err="1"/>
              <a:t>có</a:t>
            </a:r>
            <a:r>
              <a:rPr lang="en-US" sz="2600" dirty="0"/>
              <a:t> 3 </a:t>
            </a:r>
            <a:r>
              <a:rPr lang="en-US" sz="2600" dirty="0" err="1"/>
              <a:t>kích</a:t>
            </a:r>
            <a:r>
              <a:rPr lang="en-US" sz="2600" dirty="0"/>
              <a:t> </a:t>
            </a:r>
            <a:r>
              <a:rPr lang="en-US" sz="2600" dirty="0" err="1"/>
              <a:t>thước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 </a:t>
            </a:r>
            <a:r>
              <a:rPr lang="en-US" sz="2600" dirty="0" err="1"/>
              <a:t>chiều</a:t>
            </a:r>
            <a:r>
              <a:rPr lang="en-US" sz="2600" dirty="0"/>
              <a:t> </a:t>
            </a:r>
            <a:r>
              <a:rPr lang="en-US" sz="2600" dirty="0" err="1"/>
              <a:t>dài</a:t>
            </a:r>
            <a:r>
              <a:rPr lang="en-US" sz="2600" dirty="0"/>
              <a:t>, </a:t>
            </a:r>
            <a:r>
              <a:rPr lang="en-US" sz="2600" dirty="0" err="1"/>
              <a:t>chiều</a:t>
            </a:r>
            <a:r>
              <a:rPr lang="en-US" sz="2600" dirty="0"/>
              <a:t> </a:t>
            </a:r>
            <a:r>
              <a:rPr lang="en-US" sz="2600" dirty="0" err="1"/>
              <a:t>rộng</a:t>
            </a:r>
            <a:r>
              <a:rPr lang="en-US" sz="2600" dirty="0"/>
              <a:t>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chiều</a:t>
            </a:r>
            <a:r>
              <a:rPr lang="en-US" sz="2600" dirty="0"/>
              <a:t> </a:t>
            </a:r>
            <a:r>
              <a:rPr lang="en-US" sz="2600" dirty="0" err="1" smtClean="0"/>
              <a:t>cao</a:t>
            </a:r>
            <a:r>
              <a:rPr lang="en-US" sz="2600" dirty="0"/>
              <a:t>.</a:t>
            </a:r>
          </a:p>
        </p:txBody>
      </p:sp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304800" y="3810000"/>
            <a:ext cx="4343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1" hangingPunct="1"/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3162300" y="676354"/>
            <a:ext cx="2819400" cy="1344"/>
            <a:chOff x="3408" y="1440"/>
            <a:chExt cx="1968" cy="1344"/>
          </a:xfrm>
        </p:grpSpPr>
        <p:sp>
          <p:nvSpPr>
            <p:cNvPr id="22" name="Line 57"/>
            <p:cNvSpPr>
              <a:spLocks noChangeShapeType="1"/>
            </p:cNvSpPr>
            <p:nvPr/>
          </p:nvSpPr>
          <p:spPr bwMode="auto">
            <a:xfrm>
              <a:off x="3408" y="1776"/>
              <a:ext cx="163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" name="Line 58"/>
            <p:cNvSpPr>
              <a:spLocks noChangeShapeType="1"/>
            </p:cNvSpPr>
            <p:nvPr/>
          </p:nvSpPr>
          <p:spPr bwMode="auto">
            <a:xfrm>
              <a:off x="3744" y="1440"/>
              <a:ext cx="0" cy="100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" name="Line 59"/>
            <p:cNvSpPr>
              <a:spLocks noChangeShapeType="1"/>
            </p:cNvSpPr>
            <p:nvPr/>
          </p:nvSpPr>
          <p:spPr bwMode="auto">
            <a:xfrm flipH="1">
              <a:off x="3408" y="2448"/>
              <a:ext cx="336" cy="33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" name="Line 60"/>
            <p:cNvSpPr>
              <a:spLocks noChangeShapeType="1"/>
            </p:cNvSpPr>
            <p:nvPr/>
          </p:nvSpPr>
          <p:spPr bwMode="auto">
            <a:xfrm>
              <a:off x="3744" y="2448"/>
              <a:ext cx="163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" name="Line 61"/>
            <p:cNvSpPr>
              <a:spLocks noChangeShapeType="1"/>
            </p:cNvSpPr>
            <p:nvPr/>
          </p:nvSpPr>
          <p:spPr bwMode="auto">
            <a:xfrm>
              <a:off x="3744" y="1440"/>
              <a:ext cx="163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" name="Line 62"/>
            <p:cNvSpPr>
              <a:spLocks noChangeShapeType="1"/>
            </p:cNvSpPr>
            <p:nvPr/>
          </p:nvSpPr>
          <p:spPr bwMode="auto">
            <a:xfrm>
              <a:off x="3408" y="2784"/>
              <a:ext cx="163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Line 63"/>
            <p:cNvSpPr>
              <a:spLocks noChangeShapeType="1"/>
            </p:cNvSpPr>
            <p:nvPr/>
          </p:nvSpPr>
          <p:spPr bwMode="auto">
            <a:xfrm>
              <a:off x="5376" y="1440"/>
              <a:ext cx="0" cy="100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" name="Line 64"/>
            <p:cNvSpPr>
              <a:spLocks noChangeShapeType="1"/>
            </p:cNvSpPr>
            <p:nvPr/>
          </p:nvSpPr>
          <p:spPr bwMode="auto">
            <a:xfrm flipH="1">
              <a:off x="5040" y="2448"/>
              <a:ext cx="336" cy="33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" name="Line 65"/>
            <p:cNvSpPr>
              <a:spLocks noChangeShapeType="1"/>
            </p:cNvSpPr>
            <p:nvPr/>
          </p:nvSpPr>
          <p:spPr bwMode="auto">
            <a:xfrm flipH="1">
              <a:off x="3408" y="1440"/>
              <a:ext cx="336" cy="33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" name="Line 66"/>
            <p:cNvSpPr>
              <a:spLocks noChangeShapeType="1"/>
            </p:cNvSpPr>
            <p:nvPr/>
          </p:nvSpPr>
          <p:spPr bwMode="auto">
            <a:xfrm flipH="1">
              <a:off x="5040" y="1440"/>
              <a:ext cx="336" cy="33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" name="Line 67"/>
            <p:cNvSpPr>
              <a:spLocks noChangeShapeType="1"/>
            </p:cNvSpPr>
            <p:nvPr/>
          </p:nvSpPr>
          <p:spPr bwMode="auto">
            <a:xfrm>
              <a:off x="3408" y="1776"/>
              <a:ext cx="0" cy="100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" name="Line 68"/>
            <p:cNvSpPr>
              <a:spLocks noChangeShapeType="1"/>
            </p:cNvSpPr>
            <p:nvPr/>
          </p:nvSpPr>
          <p:spPr bwMode="auto">
            <a:xfrm>
              <a:off x="5040" y="1776"/>
              <a:ext cx="0" cy="100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862013" y="66675"/>
            <a:ext cx="68341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2020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29"/>
          <p:cNvSpPr txBox="1">
            <a:spLocks noChangeArrowheads="1"/>
          </p:cNvSpPr>
          <p:nvPr/>
        </p:nvSpPr>
        <p:spPr bwMode="auto">
          <a:xfrm>
            <a:off x="3452812" y="457200"/>
            <a:ext cx="1119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30"/>
          <p:cNvSpPr txBox="1">
            <a:spLocks noChangeArrowheads="1"/>
          </p:cNvSpPr>
          <p:nvPr/>
        </p:nvSpPr>
        <p:spPr bwMode="auto">
          <a:xfrm>
            <a:off x="1624012" y="914400"/>
            <a:ext cx="61483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5616575" y="1676400"/>
            <a:ext cx="3451225" cy="2235200"/>
            <a:chOff x="1810" y="1152"/>
            <a:chExt cx="2510" cy="1886"/>
          </a:xfrm>
        </p:grpSpPr>
        <p:sp>
          <p:nvSpPr>
            <p:cNvPr id="38" name="AutoShape 20"/>
            <p:cNvSpPr>
              <a:spLocks noChangeArrowheads="1"/>
            </p:cNvSpPr>
            <p:nvPr/>
          </p:nvSpPr>
          <p:spPr bwMode="auto">
            <a:xfrm>
              <a:off x="1824" y="1152"/>
              <a:ext cx="2496" cy="1872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endParaRPr lang="en-US"/>
            </a:p>
          </p:txBody>
        </p:sp>
        <p:sp>
          <p:nvSpPr>
            <p:cNvPr id="39" name="Line 21"/>
            <p:cNvSpPr>
              <a:spLocks noChangeShapeType="1"/>
            </p:cNvSpPr>
            <p:nvPr/>
          </p:nvSpPr>
          <p:spPr bwMode="auto">
            <a:xfrm>
              <a:off x="2290" y="1166"/>
              <a:ext cx="0" cy="13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endParaRPr lang="en-US"/>
            </a:p>
          </p:txBody>
        </p:sp>
        <p:sp>
          <p:nvSpPr>
            <p:cNvPr id="40" name="Line 22"/>
            <p:cNvSpPr>
              <a:spLocks noChangeShapeType="1"/>
            </p:cNvSpPr>
            <p:nvPr/>
          </p:nvSpPr>
          <p:spPr bwMode="auto">
            <a:xfrm>
              <a:off x="2290" y="2558"/>
              <a:ext cx="20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endParaRPr lang="en-US"/>
            </a:p>
          </p:txBody>
        </p:sp>
        <p:sp>
          <p:nvSpPr>
            <p:cNvPr id="41" name="Line 23"/>
            <p:cNvSpPr>
              <a:spLocks noChangeShapeType="1"/>
            </p:cNvSpPr>
            <p:nvPr/>
          </p:nvSpPr>
          <p:spPr bwMode="auto">
            <a:xfrm flipV="1">
              <a:off x="1810" y="2558"/>
              <a:ext cx="48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42" name="Group 28"/>
          <p:cNvGrpSpPr>
            <a:grpSpLocks/>
          </p:cNvGrpSpPr>
          <p:nvPr/>
        </p:nvGrpSpPr>
        <p:grpSpPr bwMode="auto">
          <a:xfrm>
            <a:off x="6781800" y="4648200"/>
            <a:ext cx="1219200" cy="1219200"/>
            <a:chOff x="336" y="1104"/>
            <a:chExt cx="768" cy="768"/>
          </a:xfrm>
        </p:grpSpPr>
        <p:sp>
          <p:nvSpPr>
            <p:cNvPr id="43" name="AutoShape 24"/>
            <p:cNvSpPr>
              <a:spLocks noChangeArrowheads="1"/>
            </p:cNvSpPr>
            <p:nvPr/>
          </p:nvSpPr>
          <p:spPr bwMode="auto">
            <a:xfrm>
              <a:off x="336" y="1104"/>
              <a:ext cx="765" cy="765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25"/>
            <p:cNvSpPr>
              <a:spLocks noChangeShapeType="1"/>
            </p:cNvSpPr>
            <p:nvPr/>
          </p:nvSpPr>
          <p:spPr bwMode="auto">
            <a:xfrm>
              <a:off x="528" y="1104"/>
              <a:ext cx="0" cy="57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26"/>
            <p:cNvSpPr>
              <a:spLocks noChangeShapeType="1"/>
            </p:cNvSpPr>
            <p:nvPr/>
          </p:nvSpPr>
          <p:spPr bwMode="auto">
            <a:xfrm flipH="1">
              <a:off x="528" y="1680"/>
              <a:ext cx="57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27"/>
            <p:cNvSpPr>
              <a:spLocks noChangeShapeType="1"/>
            </p:cNvSpPr>
            <p:nvPr/>
          </p:nvSpPr>
          <p:spPr bwMode="auto">
            <a:xfrm flipV="1">
              <a:off x="336" y="1680"/>
              <a:ext cx="192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" name="Text Box 36"/>
          <p:cNvSpPr txBox="1">
            <a:spLocks noChangeArrowheads="1"/>
          </p:cNvSpPr>
          <p:nvPr/>
        </p:nvSpPr>
        <p:spPr bwMode="auto">
          <a:xfrm>
            <a:off x="171450" y="4603750"/>
            <a:ext cx="5410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Tahoma" pitchFamily="34" charset="0"/>
              </a:rPr>
              <a:t>    </a:t>
            </a:r>
            <a:r>
              <a:rPr lang="en-US" sz="3200" dirty="0" err="1">
                <a:cs typeface="Times New Roman" pitchFamily="18" charset="0"/>
              </a:rPr>
              <a:t>Hình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lập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phương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có</a:t>
            </a:r>
            <a:r>
              <a:rPr lang="en-US" sz="3200" dirty="0">
                <a:cs typeface="Times New Roman" pitchFamily="18" charset="0"/>
              </a:rPr>
              <a:t> 6 </a:t>
            </a:r>
            <a:r>
              <a:rPr lang="en-US" sz="3200" dirty="0" err="1">
                <a:cs typeface="Times New Roman" pitchFamily="18" charset="0"/>
              </a:rPr>
              <a:t>mặt</a:t>
            </a:r>
            <a:r>
              <a:rPr lang="en-US" sz="3200" dirty="0">
                <a:cs typeface="Times New Roman" pitchFamily="18" charset="0"/>
              </a:rPr>
              <a:t>, 8 </a:t>
            </a:r>
            <a:r>
              <a:rPr lang="en-US" sz="3200" dirty="0" err="1">
                <a:cs typeface="Times New Roman" pitchFamily="18" charset="0"/>
              </a:rPr>
              <a:t>đỉnh</a:t>
            </a:r>
            <a:r>
              <a:rPr lang="en-US" sz="3200" dirty="0">
                <a:cs typeface="Times New Roman" pitchFamily="18" charset="0"/>
              </a:rPr>
              <a:t>, 12 </a:t>
            </a:r>
            <a:r>
              <a:rPr lang="en-US" sz="3200" dirty="0" err="1">
                <a:cs typeface="Times New Roman" pitchFamily="18" charset="0"/>
              </a:rPr>
              <a:t>cạnh</a:t>
            </a:r>
            <a:r>
              <a:rPr lang="en-US" sz="3200" dirty="0">
                <a:cs typeface="Times New Roman" pitchFamily="18" charset="0"/>
              </a:rPr>
              <a:t>, </a:t>
            </a:r>
            <a:r>
              <a:rPr lang="en-US" sz="3200" dirty="0" err="1">
                <a:cs typeface="Times New Roman" pitchFamily="18" charset="0"/>
              </a:rPr>
              <a:t>các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mặt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đều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là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hình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vuông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bằng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nhau</a:t>
            </a:r>
            <a:r>
              <a:rPr lang="en-US" sz="3200" dirty="0"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76296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  <p:bldP spid="4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1524000" y="4953000"/>
            <a:ext cx="685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8867" name="Text Box 19"/>
          <p:cNvSpPr txBox="1">
            <a:spLocks noChangeArrowheads="1"/>
          </p:cNvSpPr>
          <p:nvPr/>
        </p:nvSpPr>
        <p:spPr bwMode="auto">
          <a:xfrm>
            <a:off x="152400" y="1447800"/>
            <a:ext cx="5486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868" name="Text Box 20"/>
          <p:cNvSpPr txBox="1">
            <a:spLocks noChangeArrowheads="1"/>
          </p:cNvSpPr>
          <p:nvPr/>
        </p:nvSpPr>
        <p:spPr bwMode="auto">
          <a:xfrm>
            <a:off x="533400" y="1929825"/>
            <a:ext cx="6477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957" name="Text Box 109"/>
          <p:cNvSpPr txBox="1">
            <a:spLocks noChangeArrowheads="1"/>
          </p:cNvSpPr>
          <p:nvPr/>
        </p:nvSpPr>
        <p:spPr bwMode="auto">
          <a:xfrm>
            <a:off x="5486400" y="31242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78961" name="Group 113"/>
          <p:cNvGrpSpPr>
            <a:grpSpLocks/>
          </p:cNvGrpSpPr>
          <p:nvPr/>
        </p:nvGrpSpPr>
        <p:grpSpPr bwMode="auto">
          <a:xfrm>
            <a:off x="304800" y="2778124"/>
            <a:ext cx="8534400" cy="4003675"/>
            <a:chOff x="528" y="1680"/>
            <a:chExt cx="5040" cy="2272"/>
          </a:xfrm>
        </p:grpSpPr>
        <p:grpSp>
          <p:nvGrpSpPr>
            <p:cNvPr id="78903" name="Group 55"/>
            <p:cNvGrpSpPr>
              <a:grpSpLocks/>
            </p:cNvGrpSpPr>
            <p:nvPr/>
          </p:nvGrpSpPr>
          <p:grpSpPr bwMode="auto">
            <a:xfrm>
              <a:off x="528" y="1680"/>
              <a:ext cx="5040" cy="2272"/>
              <a:chOff x="336" y="1680"/>
              <a:chExt cx="5040" cy="2272"/>
            </a:xfrm>
          </p:grpSpPr>
          <p:sp>
            <p:nvSpPr>
              <p:cNvPr id="78881" name="Rectangle 33"/>
              <p:cNvSpPr>
                <a:spLocks noChangeArrowheads="1"/>
              </p:cNvSpPr>
              <p:nvPr/>
            </p:nvSpPr>
            <p:spPr bwMode="auto">
              <a:xfrm>
                <a:off x="4368" y="3248"/>
                <a:ext cx="1008" cy="70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None/>
                </a:pPr>
                <a:endParaRPr lang="en-US" sz="28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78880" name="Rectangle 32"/>
              <p:cNvSpPr>
                <a:spLocks noChangeArrowheads="1"/>
              </p:cNvSpPr>
              <p:nvPr/>
            </p:nvSpPr>
            <p:spPr bwMode="auto">
              <a:xfrm>
                <a:off x="3312" y="3248"/>
                <a:ext cx="1056" cy="70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None/>
                </a:pPr>
                <a:endParaRPr lang="en-US" sz="28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78879" name="Rectangle 31"/>
              <p:cNvSpPr>
                <a:spLocks noChangeArrowheads="1"/>
              </p:cNvSpPr>
              <p:nvPr/>
            </p:nvSpPr>
            <p:spPr bwMode="auto">
              <a:xfrm>
                <a:off x="2160" y="3248"/>
                <a:ext cx="1152" cy="70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None/>
                </a:pPr>
                <a:endParaRPr lang="en-US" sz="28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78878" name="Rectangle 30"/>
              <p:cNvSpPr>
                <a:spLocks noChangeArrowheads="1"/>
              </p:cNvSpPr>
              <p:nvPr/>
            </p:nvSpPr>
            <p:spPr bwMode="auto">
              <a:xfrm>
                <a:off x="336" y="3248"/>
                <a:ext cx="1824" cy="70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None/>
                </a:pPr>
                <a:endParaRPr lang="en-US" sz="28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78877" name="Rectangle 29"/>
              <p:cNvSpPr>
                <a:spLocks noChangeArrowheads="1"/>
              </p:cNvSpPr>
              <p:nvPr/>
            </p:nvSpPr>
            <p:spPr bwMode="auto">
              <a:xfrm>
                <a:off x="4368" y="2544"/>
                <a:ext cx="1008" cy="70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None/>
                </a:pPr>
                <a:endParaRPr lang="en-US" sz="28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78876" name="Rectangle 28"/>
              <p:cNvSpPr>
                <a:spLocks noChangeArrowheads="1"/>
              </p:cNvSpPr>
              <p:nvPr/>
            </p:nvSpPr>
            <p:spPr bwMode="auto">
              <a:xfrm>
                <a:off x="3312" y="2544"/>
                <a:ext cx="1056" cy="70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None/>
                </a:pPr>
                <a:endParaRPr lang="en-US" sz="28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78875" name="Rectangle 27"/>
              <p:cNvSpPr>
                <a:spLocks noChangeArrowheads="1"/>
              </p:cNvSpPr>
              <p:nvPr/>
            </p:nvSpPr>
            <p:spPr bwMode="auto">
              <a:xfrm>
                <a:off x="2160" y="2544"/>
                <a:ext cx="1152" cy="70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None/>
                </a:pPr>
                <a:endParaRPr lang="en-US" sz="28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78874" name="Rectangle 26"/>
              <p:cNvSpPr>
                <a:spLocks noChangeArrowheads="1"/>
              </p:cNvSpPr>
              <p:nvPr/>
            </p:nvSpPr>
            <p:spPr bwMode="auto">
              <a:xfrm>
                <a:off x="336" y="2544"/>
                <a:ext cx="1824" cy="70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None/>
                </a:pPr>
                <a:endParaRPr lang="en-US" sz="28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78873" name="Rectangle 25"/>
              <p:cNvSpPr>
                <a:spLocks noChangeArrowheads="1"/>
              </p:cNvSpPr>
              <p:nvPr/>
            </p:nvSpPr>
            <p:spPr bwMode="auto">
              <a:xfrm>
                <a:off x="4368" y="1680"/>
                <a:ext cx="1008" cy="86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None/>
                </a:pPr>
                <a:endParaRPr lang="en-US" sz="28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78872" name="Rectangle 24"/>
              <p:cNvSpPr>
                <a:spLocks noChangeArrowheads="1"/>
              </p:cNvSpPr>
              <p:nvPr/>
            </p:nvSpPr>
            <p:spPr bwMode="auto">
              <a:xfrm>
                <a:off x="3312" y="1680"/>
                <a:ext cx="1056" cy="86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None/>
                </a:pPr>
                <a:endParaRPr lang="en-US" sz="28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78871" name="Rectangle 23"/>
              <p:cNvSpPr>
                <a:spLocks noChangeArrowheads="1"/>
              </p:cNvSpPr>
              <p:nvPr/>
            </p:nvSpPr>
            <p:spPr bwMode="auto">
              <a:xfrm>
                <a:off x="2160" y="1680"/>
                <a:ext cx="1152" cy="86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None/>
                </a:pPr>
                <a:endParaRPr lang="en-US" sz="28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78870" name="Rectangle 22"/>
              <p:cNvSpPr>
                <a:spLocks noChangeArrowheads="1"/>
              </p:cNvSpPr>
              <p:nvPr/>
            </p:nvSpPr>
            <p:spPr bwMode="auto">
              <a:xfrm>
                <a:off x="336" y="1680"/>
                <a:ext cx="1824" cy="86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None/>
                </a:pPr>
                <a:endParaRPr lang="en-US" sz="28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78882" name="Line 34"/>
              <p:cNvSpPr>
                <a:spLocks noChangeShapeType="1"/>
              </p:cNvSpPr>
              <p:nvPr/>
            </p:nvSpPr>
            <p:spPr bwMode="auto">
              <a:xfrm>
                <a:off x="336" y="1680"/>
                <a:ext cx="5040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83" name="Line 35"/>
              <p:cNvSpPr>
                <a:spLocks noChangeShapeType="1"/>
              </p:cNvSpPr>
              <p:nvPr/>
            </p:nvSpPr>
            <p:spPr bwMode="auto">
              <a:xfrm>
                <a:off x="336" y="2544"/>
                <a:ext cx="50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84" name="Line 36"/>
              <p:cNvSpPr>
                <a:spLocks noChangeShapeType="1"/>
              </p:cNvSpPr>
              <p:nvPr/>
            </p:nvSpPr>
            <p:spPr bwMode="auto">
              <a:xfrm>
                <a:off x="336" y="3248"/>
                <a:ext cx="50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85" name="Line 37"/>
              <p:cNvSpPr>
                <a:spLocks noChangeShapeType="1"/>
              </p:cNvSpPr>
              <p:nvPr/>
            </p:nvSpPr>
            <p:spPr bwMode="auto">
              <a:xfrm>
                <a:off x="336" y="3952"/>
                <a:ext cx="5040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86" name="Line 38"/>
              <p:cNvSpPr>
                <a:spLocks noChangeShapeType="1"/>
              </p:cNvSpPr>
              <p:nvPr/>
            </p:nvSpPr>
            <p:spPr bwMode="auto">
              <a:xfrm>
                <a:off x="336" y="1680"/>
                <a:ext cx="0" cy="2272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87" name="Line 39"/>
              <p:cNvSpPr>
                <a:spLocks noChangeShapeType="1"/>
              </p:cNvSpPr>
              <p:nvPr/>
            </p:nvSpPr>
            <p:spPr bwMode="auto">
              <a:xfrm>
                <a:off x="2160" y="1680"/>
                <a:ext cx="0" cy="22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88" name="Line 40"/>
              <p:cNvSpPr>
                <a:spLocks noChangeShapeType="1"/>
              </p:cNvSpPr>
              <p:nvPr/>
            </p:nvSpPr>
            <p:spPr bwMode="auto">
              <a:xfrm>
                <a:off x="3312" y="1680"/>
                <a:ext cx="0" cy="22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89" name="Line 41"/>
              <p:cNvSpPr>
                <a:spLocks noChangeShapeType="1"/>
              </p:cNvSpPr>
              <p:nvPr/>
            </p:nvSpPr>
            <p:spPr bwMode="auto">
              <a:xfrm>
                <a:off x="4368" y="1680"/>
                <a:ext cx="0" cy="22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90" name="Line 42"/>
              <p:cNvSpPr>
                <a:spLocks noChangeShapeType="1"/>
              </p:cNvSpPr>
              <p:nvPr/>
            </p:nvSpPr>
            <p:spPr bwMode="auto">
              <a:xfrm>
                <a:off x="5376" y="1680"/>
                <a:ext cx="0" cy="2272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01" name="Line 53"/>
              <p:cNvSpPr>
                <a:spLocks noChangeShapeType="1"/>
              </p:cNvSpPr>
              <p:nvPr/>
            </p:nvSpPr>
            <p:spPr bwMode="auto">
              <a:xfrm>
                <a:off x="336" y="1680"/>
                <a:ext cx="1824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8904" name="Text Box 56"/>
            <p:cNvSpPr txBox="1">
              <a:spLocks noChangeArrowheads="1"/>
            </p:cNvSpPr>
            <p:nvPr/>
          </p:nvSpPr>
          <p:spPr bwMode="auto">
            <a:xfrm>
              <a:off x="960" y="1680"/>
              <a:ext cx="1503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mặt</a:t>
              </a:r>
              <a:r>
                <a:rPr lang="en-US" sz="24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cạnh</a:t>
              </a:r>
              <a:r>
                <a:rPr lang="en-US" sz="24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đỉnh</a:t>
              </a:r>
              <a:endPara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905" name="Text Box 57"/>
            <p:cNvSpPr txBox="1">
              <a:spLocks noChangeArrowheads="1"/>
            </p:cNvSpPr>
            <p:nvPr/>
          </p:nvSpPr>
          <p:spPr bwMode="auto">
            <a:xfrm>
              <a:off x="576" y="2256"/>
              <a:ext cx="1392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	</a:t>
              </a:r>
              <a:r>
                <a:rPr lang="en-US" sz="24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endPara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906" name="Text Box 58"/>
            <p:cNvSpPr txBox="1">
              <a:spLocks noChangeArrowheads="1"/>
            </p:cNvSpPr>
            <p:nvPr/>
          </p:nvSpPr>
          <p:spPr bwMode="auto">
            <a:xfrm>
              <a:off x="576" y="2742"/>
              <a:ext cx="177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hộp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nhật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78955" name="Text Box 107"/>
            <p:cNvSpPr txBox="1">
              <a:spLocks noChangeArrowheads="1"/>
            </p:cNvSpPr>
            <p:nvPr/>
          </p:nvSpPr>
          <p:spPr bwMode="auto">
            <a:xfrm>
              <a:off x="528" y="3408"/>
              <a:ext cx="168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lập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phương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956" name="Text Box 108"/>
            <p:cNvSpPr txBox="1">
              <a:spLocks noChangeArrowheads="1"/>
            </p:cNvSpPr>
            <p:nvPr/>
          </p:nvSpPr>
          <p:spPr bwMode="auto">
            <a:xfrm>
              <a:off x="2400" y="2016"/>
              <a:ext cx="1104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mặt</a:t>
              </a:r>
              <a:endPara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958" name="Text Box 110"/>
            <p:cNvSpPr txBox="1">
              <a:spLocks noChangeArrowheads="1"/>
            </p:cNvSpPr>
            <p:nvPr/>
          </p:nvSpPr>
          <p:spPr bwMode="auto">
            <a:xfrm>
              <a:off x="4668" y="2013"/>
              <a:ext cx="768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đỉnh</a:t>
              </a:r>
              <a:endPara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960" name="Text Box 112"/>
            <p:cNvSpPr txBox="1">
              <a:spLocks noChangeArrowheads="1"/>
            </p:cNvSpPr>
            <p:nvPr/>
          </p:nvSpPr>
          <p:spPr bwMode="auto">
            <a:xfrm>
              <a:off x="3600" y="2016"/>
              <a:ext cx="1023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cạnh</a:t>
              </a:r>
              <a:r>
                <a:rPr lang="en-US" sz="28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862013" y="66675"/>
            <a:ext cx="68341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2020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 Box 29"/>
          <p:cNvSpPr txBox="1">
            <a:spLocks noChangeArrowheads="1"/>
          </p:cNvSpPr>
          <p:nvPr/>
        </p:nvSpPr>
        <p:spPr bwMode="auto">
          <a:xfrm>
            <a:off x="3452812" y="457200"/>
            <a:ext cx="1119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 Box 30"/>
          <p:cNvSpPr txBox="1">
            <a:spLocks noChangeArrowheads="1"/>
          </p:cNvSpPr>
          <p:nvPr/>
        </p:nvSpPr>
        <p:spPr bwMode="auto">
          <a:xfrm>
            <a:off x="1624012" y="914400"/>
            <a:ext cx="61483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10105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8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8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8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8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78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67" grpId="0"/>
      <p:bldP spid="7886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1524000" y="4953000"/>
            <a:ext cx="685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8867" name="Text Box 19"/>
          <p:cNvSpPr txBox="1">
            <a:spLocks noChangeArrowheads="1"/>
          </p:cNvSpPr>
          <p:nvPr/>
        </p:nvSpPr>
        <p:spPr bwMode="auto">
          <a:xfrm>
            <a:off x="152400" y="1447800"/>
            <a:ext cx="5486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868" name="Text Box 20"/>
          <p:cNvSpPr txBox="1">
            <a:spLocks noChangeArrowheads="1"/>
          </p:cNvSpPr>
          <p:nvPr/>
        </p:nvSpPr>
        <p:spPr bwMode="auto">
          <a:xfrm>
            <a:off x="533400" y="1929825"/>
            <a:ext cx="6477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957" name="Text Box 109"/>
          <p:cNvSpPr txBox="1">
            <a:spLocks noChangeArrowheads="1"/>
          </p:cNvSpPr>
          <p:nvPr/>
        </p:nvSpPr>
        <p:spPr bwMode="auto">
          <a:xfrm>
            <a:off x="5486400" y="31242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78961" name="Group 113"/>
          <p:cNvGrpSpPr>
            <a:grpSpLocks/>
          </p:cNvGrpSpPr>
          <p:nvPr/>
        </p:nvGrpSpPr>
        <p:grpSpPr bwMode="auto">
          <a:xfrm>
            <a:off x="304800" y="2778124"/>
            <a:ext cx="8534400" cy="4003675"/>
            <a:chOff x="528" y="1680"/>
            <a:chExt cx="5040" cy="2272"/>
          </a:xfrm>
        </p:grpSpPr>
        <p:grpSp>
          <p:nvGrpSpPr>
            <p:cNvPr id="78903" name="Group 55"/>
            <p:cNvGrpSpPr>
              <a:grpSpLocks/>
            </p:cNvGrpSpPr>
            <p:nvPr/>
          </p:nvGrpSpPr>
          <p:grpSpPr bwMode="auto">
            <a:xfrm>
              <a:off x="528" y="1680"/>
              <a:ext cx="5040" cy="2272"/>
              <a:chOff x="336" y="1680"/>
              <a:chExt cx="5040" cy="2272"/>
            </a:xfrm>
          </p:grpSpPr>
          <p:sp>
            <p:nvSpPr>
              <p:cNvPr id="78881" name="Rectangle 33"/>
              <p:cNvSpPr>
                <a:spLocks noChangeArrowheads="1"/>
              </p:cNvSpPr>
              <p:nvPr/>
            </p:nvSpPr>
            <p:spPr bwMode="auto">
              <a:xfrm>
                <a:off x="4368" y="3248"/>
                <a:ext cx="1008" cy="70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None/>
                </a:pPr>
                <a:endParaRPr lang="en-US" sz="28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78880" name="Rectangle 32"/>
              <p:cNvSpPr>
                <a:spLocks noChangeArrowheads="1"/>
              </p:cNvSpPr>
              <p:nvPr/>
            </p:nvSpPr>
            <p:spPr bwMode="auto">
              <a:xfrm>
                <a:off x="3312" y="3248"/>
                <a:ext cx="1056" cy="70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None/>
                </a:pPr>
                <a:endParaRPr lang="en-US" sz="28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78879" name="Rectangle 31"/>
              <p:cNvSpPr>
                <a:spLocks noChangeArrowheads="1"/>
              </p:cNvSpPr>
              <p:nvPr/>
            </p:nvSpPr>
            <p:spPr bwMode="auto">
              <a:xfrm>
                <a:off x="2160" y="3248"/>
                <a:ext cx="1152" cy="70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None/>
                </a:pPr>
                <a:endParaRPr lang="en-US" sz="28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78878" name="Rectangle 30"/>
              <p:cNvSpPr>
                <a:spLocks noChangeArrowheads="1"/>
              </p:cNvSpPr>
              <p:nvPr/>
            </p:nvSpPr>
            <p:spPr bwMode="auto">
              <a:xfrm>
                <a:off x="336" y="3248"/>
                <a:ext cx="1824" cy="70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None/>
                </a:pPr>
                <a:endParaRPr lang="en-US" sz="28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78877" name="Rectangle 29"/>
              <p:cNvSpPr>
                <a:spLocks noChangeArrowheads="1"/>
              </p:cNvSpPr>
              <p:nvPr/>
            </p:nvSpPr>
            <p:spPr bwMode="auto">
              <a:xfrm>
                <a:off x="4368" y="2544"/>
                <a:ext cx="1008" cy="70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None/>
                </a:pPr>
                <a:endParaRPr lang="en-US" sz="28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78876" name="Rectangle 28"/>
              <p:cNvSpPr>
                <a:spLocks noChangeArrowheads="1"/>
              </p:cNvSpPr>
              <p:nvPr/>
            </p:nvSpPr>
            <p:spPr bwMode="auto">
              <a:xfrm>
                <a:off x="3312" y="2544"/>
                <a:ext cx="1056" cy="70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None/>
                </a:pPr>
                <a:endParaRPr lang="en-US" sz="28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78875" name="Rectangle 27"/>
              <p:cNvSpPr>
                <a:spLocks noChangeArrowheads="1"/>
              </p:cNvSpPr>
              <p:nvPr/>
            </p:nvSpPr>
            <p:spPr bwMode="auto">
              <a:xfrm>
                <a:off x="2160" y="2544"/>
                <a:ext cx="1152" cy="70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None/>
                </a:pPr>
                <a:endParaRPr lang="en-US" sz="28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78874" name="Rectangle 26"/>
              <p:cNvSpPr>
                <a:spLocks noChangeArrowheads="1"/>
              </p:cNvSpPr>
              <p:nvPr/>
            </p:nvSpPr>
            <p:spPr bwMode="auto">
              <a:xfrm>
                <a:off x="336" y="2544"/>
                <a:ext cx="1824" cy="70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None/>
                </a:pPr>
                <a:endParaRPr lang="en-US" sz="28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78873" name="Rectangle 25"/>
              <p:cNvSpPr>
                <a:spLocks noChangeArrowheads="1"/>
              </p:cNvSpPr>
              <p:nvPr/>
            </p:nvSpPr>
            <p:spPr bwMode="auto">
              <a:xfrm>
                <a:off x="4368" y="1680"/>
                <a:ext cx="1008" cy="86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None/>
                </a:pPr>
                <a:endParaRPr lang="en-US" sz="28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78872" name="Rectangle 24"/>
              <p:cNvSpPr>
                <a:spLocks noChangeArrowheads="1"/>
              </p:cNvSpPr>
              <p:nvPr/>
            </p:nvSpPr>
            <p:spPr bwMode="auto">
              <a:xfrm>
                <a:off x="3312" y="1680"/>
                <a:ext cx="1056" cy="86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None/>
                </a:pPr>
                <a:endParaRPr lang="en-US" sz="28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78871" name="Rectangle 23"/>
              <p:cNvSpPr>
                <a:spLocks noChangeArrowheads="1"/>
              </p:cNvSpPr>
              <p:nvPr/>
            </p:nvSpPr>
            <p:spPr bwMode="auto">
              <a:xfrm>
                <a:off x="2160" y="1680"/>
                <a:ext cx="1152" cy="86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None/>
                </a:pPr>
                <a:endParaRPr lang="en-US" sz="28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78870" name="Rectangle 22"/>
              <p:cNvSpPr>
                <a:spLocks noChangeArrowheads="1"/>
              </p:cNvSpPr>
              <p:nvPr/>
            </p:nvSpPr>
            <p:spPr bwMode="auto">
              <a:xfrm>
                <a:off x="336" y="1680"/>
                <a:ext cx="1824" cy="86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None/>
                </a:pPr>
                <a:endParaRPr lang="en-US" sz="28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78882" name="Line 34"/>
              <p:cNvSpPr>
                <a:spLocks noChangeShapeType="1"/>
              </p:cNvSpPr>
              <p:nvPr/>
            </p:nvSpPr>
            <p:spPr bwMode="auto">
              <a:xfrm>
                <a:off x="336" y="1680"/>
                <a:ext cx="5040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83" name="Line 35"/>
              <p:cNvSpPr>
                <a:spLocks noChangeShapeType="1"/>
              </p:cNvSpPr>
              <p:nvPr/>
            </p:nvSpPr>
            <p:spPr bwMode="auto">
              <a:xfrm>
                <a:off x="336" y="2544"/>
                <a:ext cx="50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84" name="Line 36"/>
              <p:cNvSpPr>
                <a:spLocks noChangeShapeType="1"/>
              </p:cNvSpPr>
              <p:nvPr/>
            </p:nvSpPr>
            <p:spPr bwMode="auto">
              <a:xfrm>
                <a:off x="336" y="3248"/>
                <a:ext cx="50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85" name="Line 37"/>
              <p:cNvSpPr>
                <a:spLocks noChangeShapeType="1"/>
              </p:cNvSpPr>
              <p:nvPr/>
            </p:nvSpPr>
            <p:spPr bwMode="auto">
              <a:xfrm>
                <a:off x="336" y="3952"/>
                <a:ext cx="5040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86" name="Line 38"/>
              <p:cNvSpPr>
                <a:spLocks noChangeShapeType="1"/>
              </p:cNvSpPr>
              <p:nvPr/>
            </p:nvSpPr>
            <p:spPr bwMode="auto">
              <a:xfrm>
                <a:off x="336" y="1680"/>
                <a:ext cx="0" cy="2272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87" name="Line 39"/>
              <p:cNvSpPr>
                <a:spLocks noChangeShapeType="1"/>
              </p:cNvSpPr>
              <p:nvPr/>
            </p:nvSpPr>
            <p:spPr bwMode="auto">
              <a:xfrm>
                <a:off x="2160" y="1680"/>
                <a:ext cx="0" cy="22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88" name="Line 40"/>
              <p:cNvSpPr>
                <a:spLocks noChangeShapeType="1"/>
              </p:cNvSpPr>
              <p:nvPr/>
            </p:nvSpPr>
            <p:spPr bwMode="auto">
              <a:xfrm>
                <a:off x="3312" y="1680"/>
                <a:ext cx="0" cy="22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89" name="Line 41"/>
              <p:cNvSpPr>
                <a:spLocks noChangeShapeType="1"/>
              </p:cNvSpPr>
              <p:nvPr/>
            </p:nvSpPr>
            <p:spPr bwMode="auto">
              <a:xfrm>
                <a:off x="4368" y="1680"/>
                <a:ext cx="0" cy="22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90" name="Line 42"/>
              <p:cNvSpPr>
                <a:spLocks noChangeShapeType="1"/>
              </p:cNvSpPr>
              <p:nvPr/>
            </p:nvSpPr>
            <p:spPr bwMode="auto">
              <a:xfrm>
                <a:off x="5376" y="1680"/>
                <a:ext cx="0" cy="2272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01" name="Line 53"/>
              <p:cNvSpPr>
                <a:spLocks noChangeShapeType="1"/>
              </p:cNvSpPr>
              <p:nvPr/>
            </p:nvSpPr>
            <p:spPr bwMode="auto">
              <a:xfrm>
                <a:off x="336" y="1680"/>
                <a:ext cx="1824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8904" name="Text Box 56"/>
            <p:cNvSpPr txBox="1">
              <a:spLocks noChangeArrowheads="1"/>
            </p:cNvSpPr>
            <p:nvPr/>
          </p:nvSpPr>
          <p:spPr bwMode="auto">
            <a:xfrm>
              <a:off x="960" y="1680"/>
              <a:ext cx="1503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mặt</a:t>
              </a:r>
              <a:r>
                <a:rPr lang="en-US" sz="24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cạnh</a:t>
              </a:r>
              <a:r>
                <a:rPr lang="en-US" sz="24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đỉnh</a:t>
              </a:r>
              <a:endPara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905" name="Text Box 57"/>
            <p:cNvSpPr txBox="1">
              <a:spLocks noChangeArrowheads="1"/>
            </p:cNvSpPr>
            <p:nvPr/>
          </p:nvSpPr>
          <p:spPr bwMode="auto">
            <a:xfrm>
              <a:off x="576" y="2256"/>
              <a:ext cx="1392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	</a:t>
              </a:r>
              <a:r>
                <a:rPr lang="en-US" sz="24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endPara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906" name="Text Box 58"/>
            <p:cNvSpPr txBox="1">
              <a:spLocks noChangeArrowheads="1"/>
            </p:cNvSpPr>
            <p:nvPr/>
          </p:nvSpPr>
          <p:spPr bwMode="auto">
            <a:xfrm>
              <a:off x="576" y="2742"/>
              <a:ext cx="177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hộp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nhật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78955" name="Text Box 107"/>
            <p:cNvSpPr txBox="1">
              <a:spLocks noChangeArrowheads="1"/>
            </p:cNvSpPr>
            <p:nvPr/>
          </p:nvSpPr>
          <p:spPr bwMode="auto">
            <a:xfrm>
              <a:off x="528" y="3408"/>
              <a:ext cx="168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lập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phương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956" name="Text Box 108"/>
            <p:cNvSpPr txBox="1">
              <a:spLocks noChangeArrowheads="1"/>
            </p:cNvSpPr>
            <p:nvPr/>
          </p:nvSpPr>
          <p:spPr bwMode="auto">
            <a:xfrm>
              <a:off x="2400" y="2016"/>
              <a:ext cx="1104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mặt</a:t>
              </a:r>
              <a:endPara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958" name="Text Box 110"/>
            <p:cNvSpPr txBox="1">
              <a:spLocks noChangeArrowheads="1"/>
            </p:cNvSpPr>
            <p:nvPr/>
          </p:nvSpPr>
          <p:spPr bwMode="auto">
            <a:xfrm>
              <a:off x="4668" y="2013"/>
              <a:ext cx="768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đỉnh</a:t>
              </a:r>
              <a:endPara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960" name="Text Box 112"/>
            <p:cNvSpPr txBox="1">
              <a:spLocks noChangeArrowheads="1"/>
            </p:cNvSpPr>
            <p:nvPr/>
          </p:nvSpPr>
          <p:spPr bwMode="auto">
            <a:xfrm>
              <a:off x="3600" y="2016"/>
              <a:ext cx="1023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cạnh</a:t>
              </a:r>
              <a:r>
                <a:rPr lang="en-US" sz="28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sp>
        <p:nvSpPr>
          <p:cNvPr id="47" name="Text Box 29"/>
          <p:cNvSpPr txBox="1">
            <a:spLocks noChangeArrowheads="1"/>
          </p:cNvSpPr>
          <p:nvPr/>
        </p:nvSpPr>
        <p:spPr bwMode="auto">
          <a:xfrm>
            <a:off x="3452812" y="457200"/>
            <a:ext cx="1119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 Box 30"/>
          <p:cNvSpPr txBox="1">
            <a:spLocks noChangeArrowheads="1"/>
          </p:cNvSpPr>
          <p:nvPr/>
        </p:nvSpPr>
        <p:spPr bwMode="auto">
          <a:xfrm>
            <a:off x="1624012" y="914400"/>
            <a:ext cx="61483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 Box 114"/>
          <p:cNvSpPr txBox="1">
            <a:spLocks noChangeArrowheads="1"/>
          </p:cNvSpPr>
          <p:nvPr/>
        </p:nvSpPr>
        <p:spPr bwMode="auto">
          <a:xfrm>
            <a:off x="3810000" y="4602162"/>
            <a:ext cx="114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50" name="Text Box 114"/>
          <p:cNvSpPr txBox="1">
            <a:spLocks noChangeArrowheads="1"/>
          </p:cNvSpPr>
          <p:nvPr/>
        </p:nvSpPr>
        <p:spPr bwMode="auto">
          <a:xfrm>
            <a:off x="3810000" y="5867400"/>
            <a:ext cx="114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51" name="Text Box 114"/>
          <p:cNvSpPr txBox="1">
            <a:spLocks noChangeArrowheads="1"/>
          </p:cNvSpPr>
          <p:nvPr/>
        </p:nvSpPr>
        <p:spPr bwMode="auto">
          <a:xfrm>
            <a:off x="5638800" y="4602162"/>
            <a:ext cx="114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 Box 114"/>
          <p:cNvSpPr txBox="1">
            <a:spLocks noChangeArrowheads="1"/>
          </p:cNvSpPr>
          <p:nvPr/>
        </p:nvSpPr>
        <p:spPr bwMode="auto">
          <a:xfrm>
            <a:off x="7391400" y="4602162"/>
            <a:ext cx="114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53" name="Text Box 114"/>
          <p:cNvSpPr txBox="1">
            <a:spLocks noChangeArrowheads="1"/>
          </p:cNvSpPr>
          <p:nvPr/>
        </p:nvSpPr>
        <p:spPr bwMode="auto">
          <a:xfrm>
            <a:off x="5638800" y="5897562"/>
            <a:ext cx="114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 Box 114"/>
          <p:cNvSpPr txBox="1">
            <a:spLocks noChangeArrowheads="1"/>
          </p:cNvSpPr>
          <p:nvPr/>
        </p:nvSpPr>
        <p:spPr bwMode="auto">
          <a:xfrm>
            <a:off x="7391400" y="5897562"/>
            <a:ext cx="114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862013" y="66675"/>
            <a:ext cx="68341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2020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23735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2286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977" name="Text Box 9"/>
          <p:cNvSpPr txBox="1">
            <a:spLocks noChangeArrowheads="1"/>
          </p:cNvSpPr>
          <p:nvPr/>
        </p:nvSpPr>
        <p:spPr bwMode="auto">
          <a:xfrm>
            <a:off x="304800" y="1905000"/>
            <a:ext cx="8686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84004" name="Text Box 36"/>
          <p:cNvSpPr txBox="1">
            <a:spLocks noChangeArrowheads="1"/>
          </p:cNvSpPr>
          <p:nvPr/>
        </p:nvSpPr>
        <p:spPr bwMode="auto">
          <a:xfrm>
            <a:off x="1066800" y="4724400"/>
            <a:ext cx="121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84006" name="Text Box 38"/>
          <p:cNvSpPr txBox="1">
            <a:spLocks noChangeArrowheads="1"/>
          </p:cNvSpPr>
          <p:nvPr/>
        </p:nvSpPr>
        <p:spPr bwMode="auto">
          <a:xfrm>
            <a:off x="4038600" y="4754562"/>
            <a:ext cx="121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84007" name="Text Box 39"/>
          <p:cNvSpPr txBox="1">
            <a:spLocks noChangeArrowheads="1"/>
          </p:cNvSpPr>
          <p:nvPr/>
        </p:nvSpPr>
        <p:spPr bwMode="auto">
          <a:xfrm>
            <a:off x="7315200" y="4800600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grpSp>
        <p:nvGrpSpPr>
          <p:cNvPr id="84019" name="Group 51"/>
          <p:cNvGrpSpPr>
            <a:grpSpLocks/>
          </p:cNvGrpSpPr>
          <p:nvPr/>
        </p:nvGrpSpPr>
        <p:grpSpPr bwMode="auto">
          <a:xfrm>
            <a:off x="0" y="3352800"/>
            <a:ext cx="2266950" cy="1433513"/>
            <a:chOff x="156" y="2400"/>
            <a:chExt cx="1428" cy="903"/>
          </a:xfrm>
        </p:grpSpPr>
        <p:sp>
          <p:nvSpPr>
            <p:cNvPr id="83978" name="AutoShape 10"/>
            <p:cNvSpPr>
              <a:spLocks noChangeArrowheads="1"/>
            </p:cNvSpPr>
            <p:nvPr/>
          </p:nvSpPr>
          <p:spPr bwMode="auto">
            <a:xfrm>
              <a:off x="528" y="2400"/>
              <a:ext cx="1056" cy="672"/>
            </a:xfrm>
            <a:prstGeom prst="cube">
              <a:avLst>
                <a:gd name="adj" fmla="val 51787"/>
              </a:avLst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4008" name="Text Box 40"/>
            <p:cNvSpPr txBox="1">
              <a:spLocks noChangeArrowheads="1"/>
            </p:cNvSpPr>
            <p:nvPr/>
          </p:nvSpPr>
          <p:spPr bwMode="auto">
            <a:xfrm>
              <a:off x="288" y="2448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8cm</a:t>
              </a:r>
            </a:p>
          </p:txBody>
        </p:sp>
        <p:sp>
          <p:nvSpPr>
            <p:cNvPr id="84009" name="Text Box 41"/>
            <p:cNvSpPr txBox="1">
              <a:spLocks noChangeArrowheads="1"/>
            </p:cNvSpPr>
            <p:nvPr/>
          </p:nvSpPr>
          <p:spPr bwMode="auto">
            <a:xfrm>
              <a:off x="156" y="2784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4cm</a:t>
              </a:r>
            </a:p>
          </p:txBody>
        </p:sp>
        <p:sp>
          <p:nvSpPr>
            <p:cNvPr id="84010" name="Text Box 42"/>
            <p:cNvSpPr txBox="1">
              <a:spLocks noChangeArrowheads="1"/>
            </p:cNvSpPr>
            <p:nvPr/>
          </p:nvSpPr>
          <p:spPr bwMode="auto">
            <a:xfrm>
              <a:off x="624" y="3072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  <a:cs typeface="Times New Roman" pitchFamily="18" charset="0"/>
                </a:rPr>
                <a:t>10cm</a:t>
              </a:r>
            </a:p>
          </p:txBody>
        </p:sp>
      </p:grpSp>
      <p:grpSp>
        <p:nvGrpSpPr>
          <p:cNvPr id="84022" name="Group 54"/>
          <p:cNvGrpSpPr>
            <a:grpSpLocks/>
          </p:cNvGrpSpPr>
          <p:nvPr/>
        </p:nvGrpSpPr>
        <p:grpSpPr bwMode="auto">
          <a:xfrm>
            <a:off x="2743200" y="3124200"/>
            <a:ext cx="3352800" cy="1966913"/>
            <a:chOff x="1860" y="2016"/>
            <a:chExt cx="2112" cy="1239"/>
          </a:xfrm>
        </p:grpSpPr>
        <p:grpSp>
          <p:nvGrpSpPr>
            <p:cNvPr id="83994" name="Group 26"/>
            <p:cNvGrpSpPr>
              <a:grpSpLocks/>
            </p:cNvGrpSpPr>
            <p:nvPr/>
          </p:nvGrpSpPr>
          <p:grpSpPr bwMode="auto">
            <a:xfrm>
              <a:off x="2004" y="2208"/>
              <a:ext cx="1536" cy="816"/>
              <a:chOff x="2304" y="2112"/>
              <a:chExt cx="1632" cy="816"/>
            </a:xfrm>
          </p:grpSpPr>
          <p:sp>
            <p:nvSpPr>
              <p:cNvPr id="83980" name="Rectangle 12"/>
              <p:cNvSpPr>
                <a:spLocks noChangeArrowheads="1"/>
              </p:cNvSpPr>
              <p:nvPr/>
            </p:nvSpPr>
            <p:spPr bwMode="auto">
              <a:xfrm>
                <a:off x="2304" y="2496"/>
                <a:ext cx="528" cy="432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3981" name="Rectangle 13"/>
              <p:cNvSpPr>
                <a:spLocks noChangeArrowheads="1"/>
              </p:cNvSpPr>
              <p:nvPr/>
            </p:nvSpPr>
            <p:spPr bwMode="auto">
              <a:xfrm>
                <a:off x="3108" y="2340"/>
                <a:ext cx="528" cy="432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3985" name="Line 17"/>
              <p:cNvSpPr>
                <a:spLocks noChangeShapeType="1"/>
              </p:cNvSpPr>
              <p:nvPr/>
            </p:nvSpPr>
            <p:spPr bwMode="auto">
              <a:xfrm flipV="1">
                <a:off x="2832" y="2340"/>
                <a:ext cx="288" cy="15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3987" name="Line 19"/>
              <p:cNvSpPr>
                <a:spLocks noChangeShapeType="1"/>
              </p:cNvSpPr>
              <p:nvPr/>
            </p:nvSpPr>
            <p:spPr bwMode="auto">
              <a:xfrm flipV="1">
                <a:off x="2832" y="2784"/>
                <a:ext cx="276" cy="144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3988" name="Line 20"/>
              <p:cNvSpPr>
                <a:spLocks noChangeShapeType="1"/>
              </p:cNvSpPr>
              <p:nvPr/>
            </p:nvSpPr>
            <p:spPr bwMode="auto">
              <a:xfrm flipV="1">
                <a:off x="2328" y="2112"/>
                <a:ext cx="648" cy="3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3989" name="Line 21"/>
              <p:cNvSpPr>
                <a:spLocks noChangeShapeType="1"/>
              </p:cNvSpPr>
              <p:nvPr/>
            </p:nvSpPr>
            <p:spPr bwMode="auto">
              <a:xfrm>
                <a:off x="2976" y="211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3991" name="Line 23"/>
              <p:cNvSpPr>
                <a:spLocks noChangeShapeType="1"/>
              </p:cNvSpPr>
              <p:nvPr/>
            </p:nvSpPr>
            <p:spPr bwMode="auto">
              <a:xfrm flipV="1">
                <a:off x="3636" y="2124"/>
                <a:ext cx="300" cy="22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3992" name="Line 24"/>
              <p:cNvSpPr>
                <a:spLocks noChangeShapeType="1"/>
              </p:cNvSpPr>
              <p:nvPr/>
            </p:nvSpPr>
            <p:spPr bwMode="auto">
              <a:xfrm>
                <a:off x="3936" y="2112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3993" name="Line 25"/>
              <p:cNvSpPr>
                <a:spLocks noChangeShapeType="1"/>
              </p:cNvSpPr>
              <p:nvPr/>
            </p:nvSpPr>
            <p:spPr bwMode="auto">
              <a:xfrm flipV="1">
                <a:off x="3648" y="2604"/>
                <a:ext cx="288" cy="18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4011" name="Text Box 43"/>
            <p:cNvSpPr txBox="1">
              <a:spLocks noChangeArrowheads="1"/>
            </p:cNvSpPr>
            <p:nvPr/>
          </p:nvSpPr>
          <p:spPr bwMode="auto">
            <a:xfrm>
              <a:off x="1860" y="2208"/>
              <a:ext cx="5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12cm</a:t>
              </a:r>
            </a:p>
          </p:txBody>
        </p:sp>
        <p:sp>
          <p:nvSpPr>
            <p:cNvPr id="84012" name="Text Box 44"/>
            <p:cNvSpPr txBox="1">
              <a:spLocks noChangeArrowheads="1"/>
            </p:cNvSpPr>
            <p:nvPr/>
          </p:nvSpPr>
          <p:spPr bwMode="auto">
            <a:xfrm>
              <a:off x="2724" y="2016"/>
              <a:ext cx="6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  <a:cs typeface="Times New Roman" pitchFamily="18" charset="0"/>
                </a:rPr>
                <a:t>11cm</a:t>
              </a:r>
            </a:p>
          </p:txBody>
        </p:sp>
        <p:sp>
          <p:nvSpPr>
            <p:cNvPr id="84013" name="Text Box 45"/>
            <p:cNvSpPr txBox="1">
              <a:spLocks noChangeArrowheads="1"/>
            </p:cNvSpPr>
            <p:nvPr/>
          </p:nvSpPr>
          <p:spPr bwMode="auto">
            <a:xfrm>
              <a:off x="3540" y="2304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  <a:cs typeface="Times New Roman" pitchFamily="18" charset="0"/>
                </a:rPr>
                <a:t>5cm</a:t>
              </a:r>
            </a:p>
          </p:txBody>
        </p:sp>
        <p:sp>
          <p:nvSpPr>
            <p:cNvPr id="84014" name="Text Box 46"/>
            <p:cNvSpPr txBox="1">
              <a:spLocks noChangeArrowheads="1"/>
            </p:cNvSpPr>
            <p:nvPr/>
          </p:nvSpPr>
          <p:spPr bwMode="auto">
            <a:xfrm>
              <a:off x="3396" y="2736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  <a:cs typeface="Times New Roman" pitchFamily="18" charset="0"/>
                </a:rPr>
                <a:t>6cm</a:t>
              </a:r>
            </a:p>
          </p:txBody>
        </p:sp>
        <p:sp>
          <p:nvSpPr>
            <p:cNvPr id="84015" name="Text Box 47"/>
            <p:cNvSpPr txBox="1">
              <a:spLocks noChangeArrowheads="1"/>
            </p:cNvSpPr>
            <p:nvPr/>
          </p:nvSpPr>
          <p:spPr bwMode="auto">
            <a:xfrm>
              <a:off x="1956" y="3024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  <a:cs typeface="Times New Roman" pitchFamily="18" charset="0"/>
                </a:rPr>
                <a:t>6cm</a:t>
              </a:r>
            </a:p>
          </p:txBody>
        </p:sp>
      </p:grpSp>
      <p:grpSp>
        <p:nvGrpSpPr>
          <p:cNvPr id="84021" name="Group 53"/>
          <p:cNvGrpSpPr>
            <a:grpSpLocks/>
          </p:cNvGrpSpPr>
          <p:nvPr/>
        </p:nvGrpSpPr>
        <p:grpSpPr bwMode="auto">
          <a:xfrm>
            <a:off x="6400800" y="2971800"/>
            <a:ext cx="2133600" cy="1809750"/>
            <a:chOff x="4080" y="2064"/>
            <a:chExt cx="1344" cy="1140"/>
          </a:xfrm>
        </p:grpSpPr>
        <p:sp>
          <p:nvSpPr>
            <p:cNvPr id="83979" name="AutoShape 11"/>
            <p:cNvSpPr>
              <a:spLocks noChangeArrowheads="1"/>
            </p:cNvSpPr>
            <p:nvPr/>
          </p:nvSpPr>
          <p:spPr bwMode="auto">
            <a:xfrm>
              <a:off x="4464" y="2112"/>
              <a:ext cx="960" cy="864"/>
            </a:xfrm>
            <a:prstGeom prst="cube">
              <a:avLst>
                <a:gd name="adj" fmla="val 25000"/>
              </a:avLst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016" name="Text Box 48"/>
            <p:cNvSpPr txBox="1">
              <a:spLocks noChangeArrowheads="1"/>
            </p:cNvSpPr>
            <p:nvPr/>
          </p:nvSpPr>
          <p:spPr bwMode="auto">
            <a:xfrm>
              <a:off x="4176" y="2064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  <a:cs typeface="Times New Roman" pitchFamily="18" charset="0"/>
                </a:rPr>
                <a:t>8cm</a:t>
              </a:r>
            </a:p>
          </p:txBody>
        </p:sp>
        <p:sp>
          <p:nvSpPr>
            <p:cNvPr id="84017" name="Text Box 49"/>
            <p:cNvSpPr txBox="1">
              <a:spLocks noChangeArrowheads="1"/>
            </p:cNvSpPr>
            <p:nvPr/>
          </p:nvSpPr>
          <p:spPr bwMode="auto">
            <a:xfrm>
              <a:off x="4080" y="2496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  <a:cs typeface="Times New Roman" pitchFamily="18" charset="0"/>
                </a:rPr>
                <a:t>8cm</a:t>
              </a:r>
            </a:p>
          </p:txBody>
        </p:sp>
        <p:sp>
          <p:nvSpPr>
            <p:cNvPr id="84018" name="Text Box 50"/>
            <p:cNvSpPr txBox="1">
              <a:spLocks noChangeArrowheads="1"/>
            </p:cNvSpPr>
            <p:nvPr/>
          </p:nvSpPr>
          <p:spPr bwMode="auto">
            <a:xfrm>
              <a:off x="4656" y="2973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8cm</a:t>
              </a:r>
            </a:p>
          </p:txBody>
        </p:sp>
      </p:grp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862013" y="66675"/>
            <a:ext cx="68341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2020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29"/>
          <p:cNvSpPr txBox="1">
            <a:spLocks noChangeArrowheads="1"/>
          </p:cNvSpPr>
          <p:nvPr/>
        </p:nvSpPr>
        <p:spPr bwMode="auto">
          <a:xfrm>
            <a:off x="3452812" y="457200"/>
            <a:ext cx="1119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 Box 30"/>
          <p:cNvSpPr txBox="1">
            <a:spLocks noChangeArrowheads="1"/>
          </p:cNvSpPr>
          <p:nvPr/>
        </p:nvSpPr>
        <p:spPr bwMode="auto">
          <a:xfrm>
            <a:off x="1624012" y="914400"/>
            <a:ext cx="61483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 Box 67"/>
          <p:cNvSpPr txBox="1">
            <a:spLocks noChangeArrowheads="1"/>
          </p:cNvSpPr>
          <p:nvPr/>
        </p:nvSpPr>
        <p:spPr bwMode="auto">
          <a:xfrm>
            <a:off x="1905000" y="522605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600" b="1" i="1" dirty="0" smtClean="0">
                <a:solidFill>
                  <a:srgbClr val="FF0000"/>
                </a:solidFill>
                <a:cs typeface="Times New Roman" pitchFamily="18" charset="0"/>
              </a:rPr>
              <a:t>A. </a:t>
            </a:r>
            <a:r>
              <a:rPr lang="en-US" sz="3600" b="1" i="1" dirty="0" err="1" smtClean="0">
                <a:solidFill>
                  <a:srgbClr val="FF0000"/>
                </a:solidFill>
                <a:cs typeface="Times New Roman" pitchFamily="18" charset="0"/>
              </a:rPr>
              <a:t>Là</a:t>
            </a:r>
            <a:r>
              <a:rPr lang="en-US" sz="3600" b="1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cs typeface="Times New Roman" pitchFamily="18" charset="0"/>
              </a:rPr>
              <a:t>hình</a:t>
            </a:r>
            <a:r>
              <a:rPr lang="en-US" sz="3600" b="1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cs typeface="Times New Roman" pitchFamily="18" charset="0"/>
              </a:rPr>
              <a:t>hộp</a:t>
            </a:r>
            <a:r>
              <a:rPr lang="en-US" sz="3600" b="1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cs typeface="Times New Roman" pitchFamily="18" charset="0"/>
              </a:rPr>
              <a:t>chữ</a:t>
            </a:r>
            <a:r>
              <a:rPr lang="en-US" sz="3600" b="1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cs typeface="Times New Roman" pitchFamily="18" charset="0"/>
              </a:rPr>
              <a:t>nhật</a:t>
            </a:r>
            <a:r>
              <a:rPr lang="en-US" sz="3600" b="1" i="1" dirty="0">
                <a:solidFill>
                  <a:srgbClr val="FF000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43" name="Text Box 67"/>
          <p:cNvSpPr txBox="1">
            <a:spLocks noChangeArrowheads="1"/>
          </p:cNvSpPr>
          <p:nvPr/>
        </p:nvSpPr>
        <p:spPr bwMode="auto">
          <a:xfrm>
            <a:off x="1905000" y="583565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600" b="1" i="1" dirty="0" smtClean="0">
                <a:solidFill>
                  <a:srgbClr val="FF0000"/>
                </a:solidFill>
                <a:cs typeface="Times New Roman" pitchFamily="18" charset="0"/>
              </a:rPr>
              <a:t>C. </a:t>
            </a:r>
            <a:r>
              <a:rPr lang="en-US" sz="3600" b="1" i="1" dirty="0" err="1" smtClean="0">
                <a:solidFill>
                  <a:srgbClr val="FF0000"/>
                </a:solidFill>
                <a:cs typeface="Times New Roman" pitchFamily="18" charset="0"/>
              </a:rPr>
              <a:t>Là</a:t>
            </a:r>
            <a:r>
              <a:rPr lang="en-US" sz="3600" b="1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cs typeface="Times New Roman" pitchFamily="18" charset="0"/>
              </a:rPr>
              <a:t>hình</a:t>
            </a:r>
            <a:r>
              <a:rPr lang="en-US" sz="3600" b="1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cs typeface="Times New Roman" pitchFamily="18" charset="0"/>
              </a:rPr>
              <a:t>lập</a:t>
            </a:r>
            <a:r>
              <a:rPr lang="en-US" sz="3600" b="1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cs typeface="Times New Roman" pitchFamily="18" charset="0"/>
              </a:rPr>
              <a:t>phương</a:t>
            </a:r>
            <a:r>
              <a:rPr lang="en-US" sz="3600" b="1" i="1" dirty="0" smtClean="0">
                <a:solidFill>
                  <a:srgbClr val="FF0000"/>
                </a:solidFill>
                <a:cs typeface="Times New Roman" pitchFamily="18" charset="0"/>
              </a:rPr>
              <a:t>.</a:t>
            </a:r>
            <a:endParaRPr lang="en-US" sz="3600" b="1" i="1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919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4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4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4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4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4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4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7" grpId="0"/>
      <p:bldP spid="84004" grpId="0"/>
      <p:bldP spid="84006" grpId="0"/>
      <p:bldP spid="84007" grpId="0"/>
      <p:bldP spid="42" grpId="0"/>
      <p:bldP spid="4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495300" y="1550988"/>
            <a:ext cx="44577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228600" y="1538288"/>
            <a:ext cx="891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Theo </a:t>
            </a:r>
            <a:r>
              <a:rPr lang="en-US" sz="2800" b="1" dirty="0" err="1">
                <a:solidFill>
                  <a:srgbClr val="FF0000"/>
                </a:solidFill>
              </a:rPr>
              <a:t>em</a:t>
            </a:r>
            <a:r>
              <a:rPr lang="en-US" sz="2800" b="1" dirty="0">
                <a:solidFill>
                  <a:srgbClr val="FF0000"/>
                </a:solidFill>
              </a:rPr>
              <a:t>,  </a:t>
            </a:r>
            <a:r>
              <a:rPr lang="en-US" sz="2800" b="1" dirty="0" err="1">
                <a:solidFill>
                  <a:srgbClr val="FF0000"/>
                </a:solidFill>
              </a:rPr>
              <a:t>những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câu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trả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lời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là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đúng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-76200" y="2271713"/>
            <a:ext cx="891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/>
              <a:t>A. </a:t>
            </a:r>
            <a:r>
              <a:rPr lang="en-US" sz="2800" b="1" dirty="0" err="1"/>
              <a:t>Hình</a:t>
            </a:r>
            <a:r>
              <a:rPr lang="en-US" sz="2800" b="1" dirty="0"/>
              <a:t> </a:t>
            </a:r>
            <a:r>
              <a:rPr lang="en-US" sz="2800" b="1" dirty="0" err="1"/>
              <a:t>hộp</a:t>
            </a:r>
            <a:r>
              <a:rPr lang="en-US" sz="2800" b="1" dirty="0"/>
              <a:t> </a:t>
            </a:r>
            <a:r>
              <a:rPr lang="en-US" sz="2800" b="1" dirty="0" err="1"/>
              <a:t>chữ</a:t>
            </a:r>
            <a:r>
              <a:rPr lang="en-US" sz="2800" b="1" dirty="0"/>
              <a:t> </a:t>
            </a:r>
            <a:r>
              <a:rPr lang="en-US" sz="2800" b="1" dirty="0" err="1"/>
              <a:t>nhật</a:t>
            </a:r>
            <a:r>
              <a:rPr lang="en-US" sz="2800" b="1" dirty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6 </a:t>
            </a:r>
            <a:r>
              <a:rPr lang="en-US" sz="2800" b="1" dirty="0" err="1"/>
              <a:t>mặt</a:t>
            </a:r>
            <a:r>
              <a:rPr lang="en-US" sz="2800" b="1" dirty="0"/>
              <a:t> </a:t>
            </a:r>
            <a:r>
              <a:rPr lang="en-US" sz="2800" b="1" dirty="0" err="1" smtClean="0"/>
              <a:t>đều</a:t>
            </a:r>
            <a:r>
              <a:rPr lang="en-US" sz="2800" b="1" dirty="0" smtClean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/>
              <a:t>hình</a:t>
            </a:r>
            <a:r>
              <a:rPr lang="en-US" sz="2800" b="1" dirty="0"/>
              <a:t> </a:t>
            </a:r>
            <a:r>
              <a:rPr lang="en-US" sz="2800" b="1" dirty="0" err="1"/>
              <a:t>chữ</a:t>
            </a:r>
            <a:r>
              <a:rPr lang="en-US" sz="2800" b="1" dirty="0"/>
              <a:t> </a:t>
            </a:r>
            <a:r>
              <a:rPr lang="en-US" sz="2800" b="1" dirty="0" err="1"/>
              <a:t>nhật</a:t>
            </a:r>
            <a:r>
              <a:rPr lang="en-US" sz="2800" b="1" dirty="0"/>
              <a:t>.</a:t>
            </a: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0" y="2819400"/>
            <a:ext cx="8915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/>
              <a:t>B. </a:t>
            </a:r>
            <a:r>
              <a:rPr lang="en-US" sz="2800" b="1" dirty="0" err="1"/>
              <a:t>Hình</a:t>
            </a:r>
            <a:r>
              <a:rPr lang="en-US" sz="2800" b="1" dirty="0"/>
              <a:t> </a:t>
            </a:r>
            <a:r>
              <a:rPr lang="en-US" sz="2800" b="1" dirty="0" err="1"/>
              <a:t>lập</a:t>
            </a:r>
            <a:r>
              <a:rPr lang="en-US" sz="2800" b="1" dirty="0"/>
              <a:t> </a:t>
            </a:r>
            <a:r>
              <a:rPr lang="en-US" sz="2800" b="1" dirty="0" err="1" smtClean="0"/>
              <a:t>phương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có</a:t>
            </a:r>
            <a:r>
              <a:rPr lang="en-US" sz="2800" b="1" dirty="0" smtClean="0"/>
              <a:t> </a:t>
            </a:r>
            <a:r>
              <a:rPr lang="en-US" sz="2800" b="1" dirty="0"/>
              <a:t>6 </a:t>
            </a:r>
            <a:r>
              <a:rPr lang="en-US" sz="2800" b="1" dirty="0" err="1"/>
              <a:t>mặt</a:t>
            </a:r>
            <a:r>
              <a:rPr lang="en-US" sz="2800" b="1" dirty="0"/>
              <a:t> </a:t>
            </a:r>
            <a:r>
              <a:rPr lang="en-US" sz="2800" b="1" dirty="0" err="1" smtClean="0"/>
              <a:t>đều</a:t>
            </a:r>
            <a:r>
              <a:rPr lang="en-US" sz="2800" b="1" dirty="0" smtClean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/>
              <a:t>hình</a:t>
            </a:r>
            <a:r>
              <a:rPr lang="en-US" sz="2800" b="1" dirty="0"/>
              <a:t> </a:t>
            </a:r>
            <a:r>
              <a:rPr lang="en-US" sz="2800" b="1" dirty="0" err="1"/>
              <a:t>chữ</a:t>
            </a:r>
            <a:r>
              <a:rPr lang="en-US" sz="2800" b="1" dirty="0"/>
              <a:t> </a:t>
            </a:r>
            <a:r>
              <a:rPr lang="en-US" sz="2800" b="1" dirty="0" err="1"/>
              <a:t>nhật</a:t>
            </a:r>
            <a:r>
              <a:rPr lang="en-US" sz="2800" b="1" dirty="0"/>
              <a:t> </a:t>
            </a:r>
            <a:r>
              <a:rPr lang="en-US" sz="2800" b="1" dirty="0" err="1"/>
              <a:t>bằng</a:t>
            </a:r>
            <a:r>
              <a:rPr lang="en-US" sz="2800" b="1" dirty="0"/>
              <a:t> </a:t>
            </a:r>
            <a:r>
              <a:rPr lang="en-US" sz="2800" b="1" dirty="0" err="1" smtClean="0"/>
              <a:t>nhau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0" y="4433888"/>
            <a:ext cx="891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/>
              <a:t>D. Hình hộp chữ nhật có 8 cạnh .</a:t>
            </a:r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0" y="3733800"/>
            <a:ext cx="891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/>
              <a:t>C. </a:t>
            </a:r>
            <a:r>
              <a:rPr lang="en-US" sz="2800" b="1" dirty="0" err="1"/>
              <a:t>Hình</a:t>
            </a:r>
            <a:r>
              <a:rPr lang="en-US" sz="2800" b="1" dirty="0"/>
              <a:t> </a:t>
            </a:r>
            <a:r>
              <a:rPr lang="en-US" sz="2800" b="1" dirty="0" err="1"/>
              <a:t>lập</a:t>
            </a:r>
            <a:r>
              <a:rPr lang="en-US" sz="2800" b="1" dirty="0"/>
              <a:t> </a:t>
            </a:r>
            <a:r>
              <a:rPr lang="en-US" sz="2800" b="1" dirty="0" err="1"/>
              <a:t>phương</a:t>
            </a:r>
            <a:r>
              <a:rPr lang="en-US" sz="2800" b="1" dirty="0"/>
              <a:t> </a:t>
            </a:r>
            <a:r>
              <a:rPr lang="en-US" sz="2800" b="1" dirty="0" err="1" smtClean="0"/>
              <a:t>có</a:t>
            </a:r>
            <a:r>
              <a:rPr lang="en-US" sz="2800" b="1" dirty="0" smtClean="0"/>
              <a:t> </a:t>
            </a:r>
            <a:r>
              <a:rPr lang="en-US" sz="2800" b="1" dirty="0"/>
              <a:t>3 </a:t>
            </a:r>
            <a:r>
              <a:rPr lang="en-US" sz="2800" b="1" dirty="0" err="1"/>
              <a:t>kích</a:t>
            </a:r>
            <a:r>
              <a:rPr lang="en-US" sz="2800" b="1" dirty="0"/>
              <a:t> </a:t>
            </a:r>
            <a:r>
              <a:rPr lang="en-US" sz="2800" b="1" dirty="0" err="1"/>
              <a:t>thước</a:t>
            </a:r>
            <a:r>
              <a:rPr lang="en-US" sz="2800" b="1" dirty="0"/>
              <a:t> </a:t>
            </a:r>
            <a:r>
              <a:rPr lang="en-US" sz="2800" b="1" dirty="0" err="1"/>
              <a:t>bằng</a:t>
            </a:r>
            <a:r>
              <a:rPr lang="en-US" sz="2800" b="1" dirty="0"/>
              <a:t> </a:t>
            </a:r>
            <a:r>
              <a:rPr lang="en-US" sz="2800" b="1" dirty="0" err="1" smtClean="0"/>
              <a:t>nhau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pic>
        <p:nvPicPr>
          <p:cNvPr id="30728" name="Picture 1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031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20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42275" y="5791200"/>
            <a:ext cx="114458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8" name="Text Box 22"/>
          <p:cNvSpPr txBox="1">
            <a:spLocks noChangeArrowheads="1"/>
          </p:cNvSpPr>
          <p:nvPr/>
        </p:nvSpPr>
        <p:spPr bwMode="auto">
          <a:xfrm>
            <a:off x="0" y="5073650"/>
            <a:ext cx="8686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/>
              <a:t>E. </a:t>
            </a:r>
            <a:r>
              <a:rPr lang="en-US" sz="2800" b="1" dirty="0" err="1"/>
              <a:t>Hình</a:t>
            </a:r>
            <a:r>
              <a:rPr lang="en-US" sz="2800" b="1" dirty="0"/>
              <a:t> </a:t>
            </a:r>
            <a:r>
              <a:rPr lang="en-US" sz="2800" b="1" dirty="0" err="1"/>
              <a:t>hộp</a:t>
            </a:r>
            <a:r>
              <a:rPr lang="en-US" sz="2800" b="1" dirty="0"/>
              <a:t> </a:t>
            </a:r>
            <a:r>
              <a:rPr lang="en-US" sz="2800" b="1" dirty="0" err="1"/>
              <a:t>chữ</a:t>
            </a:r>
            <a:r>
              <a:rPr lang="en-US" sz="2800" b="1" dirty="0"/>
              <a:t> </a:t>
            </a:r>
            <a:r>
              <a:rPr lang="en-US" sz="2800" b="1" dirty="0" err="1" smtClean="0"/>
              <a:t>nhật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hình</a:t>
            </a:r>
            <a:r>
              <a:rPr lang="en-US" sz="2800" b="1" dirty="0" smtClean="0"/>
              <a:t> </a:t>
            </a:r>
            <a:r>
              <a:rPr lang="en-US" sz="2800" b="1" dirty="0" err="1"/>
              <a:t>lập</a:t>
            </a:r>
            <a:r>
              <a:rPr lang="en-US" sz="2800" b="1" dirty="0"/>
              <a:t> </a:t>
            </a:r>
            <a:r>
              <a:rPr lang="en-US" sz="2800" b="1" dirty="0" err="1"/>
              <a:t>phương</a:t>
            </a:r>
            <a:r>
              <a:rPr lang="en-US" sz="2800" b="1" dirty="0"/>
              <a:t> </a:t>
            </a:r>
            <a:r>
              <a:rPr lang="en-US" sz="2800" b="1" dirty="0" err="1"/>
              <a:t>cùng</a:t>
            </a:r>
            <a:r>
              <a:rPr lang="en-US" sz="2800" b="1" dirty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6 </a:t>
            </a:r>
            <a:r>
              <a:rPr lang="en-US" sz="2800" b="1" dirty="0" err="1" smtClean="0"/>
              <a:t>mặt</a:t>
            </a:r>
            <a:r>
              <a:rPr lang="en-US" sz="2800" b="1" dirty="0" smtClean="0"/>
              <a:t>, 12 </a:t>
            </a:r>
            <a:r>
              <a:rPr lang="en-US" sz="2800" b="1" dirty="0" err="1"/>
              <a:t>cạnh</a:t>
            </a:r>
            <a:r>
              <a:rPr lang="en-US" sz="2800" b="1" dirty="0"/>
              <a:t> , 8 </a:t>
            </a:r>
            <a:r>
              <a:rPr lang="en-US" sz="2800" b="1" dirty="0" err="1"/>
              <a:t>đỉnh</a:t>
            </a:r>
            <a:r>
              <a:rPr lang="en-US" sz="2800" b="1" dirty="0"/>
              <a:t> .</a:t>
            </a:r>
          </a:p>
        </p:txBody>
      </p:sp>
      <p:sp>
        <p:nvSpPr>
          <p:cNvPr id="30733" name="Text Box 23"/>
          <p:cNvSpPr txBox="1">
            <a:spLocks noChangeArrowheads="1"/>
          </p:cNvSpPr>
          <p:nvPr/>
        </p:nvSpPr>
        <p:spPr bwMode="auto">
          <a:xfrm>
            <a:off x="862013" y="66675"/>
            <a:ext cx="68341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</a:rPr>
              <a:t>Thứ năm ngày 24 tháng 1 năm 2013.</a:t>
            </a:r>
          </a:p>
        </p:txBody>
      </p:sp>
      <p:sp>
        <p:nvSpPr>
          <p:cNvPr id="30734" name="Text Box 24"/>
          <p:cNvSpPr txBox="1">
            <a:spLocks noChangeArrowheads="1"/>
          </p:cNvSpPr>
          <p:nvPr/>
        </p:nvSpPr>
        <p:spPr bwMode="auto">
          <a:xfrm>
            <a:off x="2438400" y="457200"/>
            <a:ext cx="1119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>
                <a:solidFill>
                  <a:schemeClr val="bg1"/>
                </a:solidFill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xmlns="" val="4013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9" dur="indefinite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99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40" dur="indefinite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41" dur="indefinite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42" dur="indefinite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1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indefinite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99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45" dur="indefinite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46" dur="indefinite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47" dur="indefinite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1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3" dur="indefinite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99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54" dur="indefinite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55" dur="indefinite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56" dur="indefinite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7" grpId="0"/>
      <p:bldP spid="34828" grpId="0"/>
      <p:bldP spid="34829" grpId="0"/>
      <p:bldP spid="34829" grpId="1"/>
      <p:bldP spid="34830" grpId="0"/>
      <p:bldP spid="34831" grpId="0"/>
      <p:bldP spid="34832" grpId="0"/>
      <p:bldP spid="34832" grpId="1"/>
      <p:bldP spid="34838" grpId="0"/>
      <p:bldP spid="34838" grpId="1"/>
      <p:bldP spid="34838" grpId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err="1" smtClean="0"/>
              <a:t>Bài</a:t>
            </a:r>
            <a:r>
              <a:rPr lang="en-US" dirty="0" smtClean="0"/>
              <a:t> 2: a. </a:t>
            </a:r>
            <a:r>
              <a:rPr lang="en-US" dirty="0" err="1" smtClean="0"/>
              <a:t>Chỉ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cạnh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+</a:t>
            </a:r>
            <a:r>
              <a:rPr lang="en-US" dirty="0" err="1" smtClean="0"/>
              <a:t>Chiều</a:t>
            </a:r>
            <a:r>
              <a:rPr lang="en-US" dirty="0" smtClean="0"/>
              <a:t> </a:t>
            </a:r>
            <a:r>
              <a:rPr lang="en-US" dirty="0" err="1" smtClean="0"/>
              <a:t>dài</a:t>
            </a:r>
            <a:r>
              <a:rPr lang="en-US" dirty="0" smtClean="0"/>
              <a:t>: AB= DC=MN= QP </a:t>
            </a:r>
            <a:r>
              <a:rPr lang="en-US" dirty="0" err="1" smtClean="0"/>
              <a:t>là</a:t>
            </a:r>
            <a:r>
              <a:rPr lang="en-US" dirty="0" smtClean="0"/>
              <a:t> ( 6cm)</a:t>
            </a:r>
          </a:p>
          <a:p>
            <a:pPr>
              <a:buNone/>
            </a:pPr>
            <a:r>
              <a:rPr lang="en-US" dirty="0" smtClean="0"/>
              <a:t>+</a:t>
            </a:r>
            <a:r>
              <a:rPr lang="en-US" dirty="0" err="1" smtClean="0"/>
              <a:t>Chiều</a:t>
            </a:r>
            <a:r>
              <a:rPr lang="en-US" dirty="0" smtClean="0"/>
              <a:t> </a:t>
            </a:r>
            <a:r>
              <a:rPr lang="en-US" dirty="0" err="1" smtClean="0"/>
              <a:t>rộng</a:t>
            </a:r>
            <a:r>
              <a:rPr lang="en-US" dirty="0" smtClean="0"/>
              <a:t>: AD= BC= NP </a:t>
            </a:r>
            <a:r>
              <a:rPr lang="en-US" dirty="0" err="1" smtClean="0"/>
              <a:t>là</a:t>
            </a:r>
            <a:r>
              <a:rPr lang="en-US" dirty="0" smtClean="0"/>
              <a:t> 3cm</a:t>
            </a:r>
          </a:p>
          <a:p>
            <a:pPr>
              <a:buNone/>
            </a:pPr>
            <a:r>
              <a:rPr lang="en-US" dirty="0" smtClean="0"/>
              <a:t>+</a:t>
            </a:r>
            <a:r>
              <a:rPr lang="en-US" dirty="0" err="1" smtClean="0"/>
              <a:t>Chiều</a:t>
            </a:r>
            <a:r>
              <a:rPr lang="en-US" dirty="0" smtClean="0"/>
              <a:t> </a:t>
            </a:r>
            <a:r>
              <a:rPr lang="en-US" dirty="0" err="1" smtClean="0"/>
              <a:t>cao</a:t>
            </a:r>
            <a:r>
              <a:rPr lang="en-US" dirty="0" smtClean="0"/>
              <a:t>: AM = DQ= CP = BN</a:t>
            </a:r>
          </a:p>
          <a:p>
            <a:pPr>
              <a:buNone/>
            </a:pPr>
            <a:r>
              <a:rPr lang="en-US" dirty="0" smtClean="0"/>
              <a:t>B)</a:t>
            </a:r>
            <a:r>
              <a:rPr lang="en-US" dirty="0" err="1" smtClean="0"/>
              <a:t>Giải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err="1" smtClean="0"/>
              <a:t>Diện</a:t>
            </a:r>
            <a:r>
              <a:rPr lang="en-US" dirty="0" smtClean="0"/>
              <a:t> </a:t>
            </a:r>
            <a:r>
              <a:rPr lang="en-US" dirty="0" err="1" smtClean="0"/>
              <a:t>tích</a:t>
            </a:r>
            <a:r>
              <a:rPr lang="en-US" dirty="0" smtClean="0"/>
              <a:t> của </a:t>
            </a:r>
            <a:r>
              <a:rPr lang="en-US" dirty="0" err="1" smtClean="0"/>
              <a:t>mặt</a:t>
            </a:r>
            <a:r>
              <a:rPr lang="en-US" dirty="0" smtClean="0"/>
              <a:t> </a:t>
            </a:r>
            <a:r>
              <a:rPr lang="en-US" dirty="0" err="1" smtClean="0"/>
              <a:t>đáy</a:t>
            </a:r>
            <a:r>
              <a:rPr lang="en-US" dirty="0" smtClean="0"/>
              <a:t> MNPQ </a:t>
            </a:r>
            <a:r>
              <a:rPr lang="en-US" dirty="0" err="1" smtClean="0"/>
              <a:t>là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6 x 3 = 18</a:t>
            </a:r>
            <a:r>
              <a:rPr lang="en-US" altLang="en-US" b="1" dirty="0" smtClean="0"/>
              <a:t>(cm</a:t>
            </a:r>
            <a:r>
              <a:rPr lang="en-US" altLang="en-US" b="1" baseline="30000" dirty="0" smtClean="0"/>
              <a:t>2)</a:t>
            </a:r>
          </a:p>
          <a:p>
            <a:pPr>
              <a:buNone/>
            </a:pPr>
            <a:r>
              <a:rPr lang="en-US" b="1" baseline="30000" dirty="0" err="1" smtClean="0"/>
              <a:t>Diện</a:t>
            </a:r>
            <a:r>
              <a:rPr lang="en-US" b="1" dirty="0" smtClean="0"/>
              <a:t> </a:t>
            </a:r>
            <a:r>
              <a:rPr lang="en-US" b="1" dirty="0" err="1" smtClean="0"/>
              <a:t>tích</a:t>
            </a:r>
            <a:r>
              <a:rPr lang="en-US" b="1" dirty="0" smtClean="0"/>
              <a:t> </a:t>
            </a:r>
            <a:r>
              <a:rPr lang="en-US" b="1" dirty="0" err="1" smtClean="0"/>
              <a:t>mặt</a:t>
            </a:r>
            <a:r>
              <a:rPr lang="en-US" b="1" dirty="0" smtClean="0"/>
              <a:t> </a:t>
            </a:r>
            <a:r>
              <a:rPr lang="en-US" b="1" dirty="0" err="1" smtClean="0"/>
              <a:t>bên</a:t>
            </a:r>
            <a:r>
              <a:rPr lang="en-US" b="1" dirty="0" smtClean="0"/>
              <a:t> ABNM LÀ:</a:t>
            </a:r>
          </a:p>
          <a:p>
            <a:pPr>
              <a:buNone/>
            </a:pPr>
            <a:r>
              <a:rPr lang="en-US" b="1" dirty="0" smtClean="0"/>
              <a:t> </a:t>
            </a:r>
            <a:r>
              <a:rPr lang="en-US" b="1" dirty="0" smtClean="0"/>
              <a:t>      6 x 4 = 24</a:t>
            </a:r>
            <a:r>
              <a:rPr lang="en-US" altLang="en-US" b="1" dirty="0" smtClean="0"/>
              <a:t> </a:t>
            </a:r>
            <a:r>
              <a:rPr lang="en-US" altLang="en-US" b="1" dirty="0" smtClean="0"/>
              <a:t>(cm</a:t>
            </a:r>
            <a:r>
              <a:rPr lang="en-US" altLang="en-US" b="1" baseline="30000" dirty="0" smtClean="0"/>
              <a:t>2)</a:t>
            </a:r>
          </a:p>
          <a:p>
            <a:pPr>
              <a:buNone/>
            </a:pPr>
            <a:r>
              <a:rPr lang="en-US" b="1" baseline="30000" dirty="0" smtClean="0"/>
              <a:t> </a:t>
            </a:r>
            <a:r>
              <a:rPr lang="en-US" b="1" baseline="30000" dirty="0" err="1" smtClean="0"/>
              <a:t>Diện</a:t>
            </a:r>
            <a:r>
              <a:rPr lang="en-US" b="1" dirty="0" smtClean="0"/>
              <a:t> </a:t>
            </a:r>
            <a:r>
              <a:rPr lang="en-US" b="1" dirty="0" err="1" smtClean="0"/>
              <a:t>tích</a:t>
            </a:r>
            <a:r>
              <a:rPr lang="en-US" b="1" dirty="0" smtClean="0"/>
              <a:t> </a:t>
            </a:r>
            <a:r>
              <a:rPr lang="en-US" b="1" dirty="0" err="1" smtClean="0"/>
              <a:t>mặt</a:t>
            </a:r>
            <a:r>
              <a:rPr lang="en-US" b="1" dirty="0" smtClean="0"/>
              <a:t> </a:t>
            </a:r>
            <a:r>
              <a:rPr lang="en-US" b="1" dirty="0" err="1" smtClean="0"/>
              <a:t>bên</a:t>
            </a:r>
            <a:r>
              <a:rPr lang="en-US" b="1" dirty="0" smtClean="0"/>
              <a:t> BCNP </a:t>
            </a:r>
            <a:r>
              <a:rPr lang="en-US" b="1" dirty="0" err="1" smtClean="0"/>
              <a:t>là</a:t>
            </a:r>
            <a:r>
              <a:rPr lang="en-US" b="1" dirty="0" smtClean="0"/>
              <a:t>: </a:t>
            </a:r>
          </a:p>
          <a:p>
            <a:pPr>
              <a:buNone/>
            </a:pPr>
            <a:r>
              <a:rPr lang="en-US" b="1" dirty="0" smtClean="0"/>
              <a:t> </a:t>
            </a:r>
            <a:r>
              <a:rPr lang="en-US" b="1" dirty="0" smtClean="0"/>
              <a:t>      4 x 3 = 12 </a:t>
            </a:r>
            <a:r>
              <a:rPr lang="en-US" altLang="en-US" b="1" dirty="0" smtClean="0"/>
              <a:t>(cm</a:t>
            </a:r>
            <a:r>
              <a:rPr lang="en-US" altLang="en-US" b="1" baseline="30000" dirty="0" smtClean="0"/>
              <a:t>2)</a:t>
            </a:r>
          </a:p>
          <a:p>
            <a:pPr>
              <a:buNone/>
            </a:pPr>
            <a:r>
              <a:rPr lang="en-US" b="1" baseline="30000" dirty="0" smtClean="0"/>
              <a:t> </a:t>
            </a:r>
            <a:r>
              <a:rPr lang="en-US" b="1" baseline="30000" dirty="0" smtClean="0"/>
              <a:t>                      </a:t>
            </a:r>
            <a:r>
              <a:rPr lang="en-US" b="1" baseline="30000" dirty="0" err="1" smtClean="0"/>
              <a:t>Đáp</a:t>
            </a:r>
            <a:r>
              <a:rPr lang="en-US" b="1" dirty="0" smtClean="0"/>
              <a:t> </a:t>
            </a:r>
            <a:r>
              <a:rPr lang="en-US" b="1" dirty="0" err="1" smtClean="0"/>
              <a:t>số</a:t>
            </a:r>
            <a:r>
              <a:rPr lang="en-US" b="1" dirty="0" smtClean="0"/>
              <a:t>: 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09102701"/>
              </p:ext>
            </p:extLst>
          </p:nvPr>
        </p:nvGraphicFramePr>
        <p:xfrm>
          <a:off x="1219200" y="2263775"/>
          <a:ext cx="7239000" cy="2908300"/>
        </p:xfrm>
        <a:graphic>
          <a:graphicData uri="http://schemas.openxmlformats.org/drawingml/2006/table">
            <a:tbl>
              <a:tblPr/>
              <a:tblGrid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</a:tblGrid>
              <a:tr h="727075">
                <a:tc gridSpan="7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itchFamily="34" charset="0"/>
                        </a:rPr>
                        <a:t>T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Á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M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727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H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I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Ề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U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itchFamily="34" charset="0"/>
                        </a:rPr>
                        <a:t>O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27075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M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Ặ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T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Đ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itchFamily="34" charset="0"/>
                        </a:rPr>
                        <a:t>Á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Y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7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H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Ì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N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H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V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U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Ô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itchFamily="34" charset="0"/>
                        </a:rPr>
                        <a:t>N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8196" name="Group 68"/>
          <p:cNvGraphicFramePr>
            <a:graphicFrameLocks noGrp="1"/>
          </p:cNvGraphicFramePr>
          <p:nvPr/>
        </p:nvGraphicFramePr>
        <p:xfrm>
          <a:off x="6296025" y="2252663"/>
          <a:ext cx="2133600" cy="746125"/>
        </p:xfrm>
        <a:graphic>
          <a:graphicData uri="http://schemas.openxmlformats.org/drawingml/2006/table">
            <a:tbl>
              <a:tblPr/>
              <a:tblGrid>
                <a:gridCol w="711200"/>
                <a:gridCol w="711200"/>
                <a:gridCol w="711200"/>
              </a:tblGrid>
              <a:tr h="746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</a:tbl>
          </a:graphicData>
        </a:graphic>
      </p:graphicFrame>
      <p:pic>
        <p:nvPicPr>
          <p:cNvPr id="48208" name="Picture 80" descr="1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738" y="6013450"/>
            <a:ext cx="76041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209" name="Group 81"/>
          <p:cNvGrpSpPr>
            <a:grpSpLocks/>
          </p:cNvGrpSpPr>
          <p:nvPr/>
        </p:nvGrpSpPr>
        <p:grpSpPr bwMode="auto">
          <a:xfrm>
            <a:off x="685800" y="5988050"/>
            <a:ext cx="769938" cy="641350"/>
            <a:chOff x="86" y="1244"/>
            <a:chExt cx="472" cy="445"/>
          </a:xfrm>
        </p:grpSpPr>
        <p:pic>
          <p:nvPicPr>
            <p:cNvPr id="48210" name="Picture 82" descr="1c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" y="1255"/>
              <a:ext cx="47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211" name="Text Box 83"/>
            <p:cNvSpPr txBox="1">
              <a:spLocks noChangeArrowheads="1"/>
            </p:cNvSpPr>
            <p:nvPr/>
          </p:nvSpPr>
          <p:spPr bwMode="auto">
            <a:xfrm>
              <a:off x="184" y="1244"/>
              <a:ext cx="287" cy="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sz="3600" b="1">
                  <a:latin typeface="VNI-Times" pitchFamily="2" charset="0"/>
                </a:rPr>
                <a:t>1</a:t>
              </a:r>
            </a:p>
          </p:txBody>
        </p:sp>
      </p:grpSp>
      <p:pic>
        <p:nvPicPr>
          <p:cNvPr id="48212" name="Picture 84" descr="1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1938" y="6013450"/>
            <a:ext cx="76041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213" name="Group 85"/>
          <p:cNvGrpSpPr>
            <a:grpSpLocks/>
          </p:cNvGrpSpPr>
          <p:nvPr/>
        </p:nvGrpSpPr>
        <p:grpSpPr bwMode="auto">
          <a:xfrm>
            <a:off x="1524000" y="5988050"/>
            <a:ext cx="769938" cy="641350"/>
            <a:chOff x="86" y="1244"/>
            <a:chExt cx="472" cy="445"/>
          </a:xfrm>
        </p:grpSpPr>
        <p:pic>
          <p:nvPicPr>
            <p:cNvPr id="48214" name="Picture 86" descr="1c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" y="1255"/>
              <a:ext cx="47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215" name="Text Box 87"/>
            <p:cNvSpPr txBox="1">
              <a:spLocks noChangeArrowheads="1"/>
            </p:cNvSpPr>
            <p:nvPr/>
          </p:nvSpPr>
          <p:spPr bwMode="auto">
            <a:xfrm>
              <a:off x="184" y="1244"/>
              <a:ext cx="287" cy="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sz="3600" b="1">
                  <a:latin typeface="VNI-Times" pitchFamily="2" charset="0"/>
                </a:rPr>
                <a:t>2</a:t>
              </a:r>
            </a:p>
          </p:txBody>
        </p:sp>
      </p:grpSp>
      <p:pic>
        <p:nvPicPr>
          <p:cNvPr id="48216" name="Picture 88" descr="1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0138" y="5999163"/>
            <a:ext cx="76041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217" name="Group 89"/>
          <p:cNvGrpSpPr>
            <a:grpSpLocks/>
          </p:cNvGrpSpPr>
          <p:nvPr/>
        </p:nvGrpSpPr>
        <p:grpSpPr bwMode="auto">
          <a:xfrm>
            <a:off x="2362200" y="5973763"/>
            <a:ext cx="769938" cy="641350"/>
            <a:chOff x="86" y="1244"/>
            <a:chExt cx="472" cy="445"/>
          </a:xfrm>
        </p:grpSpPr>
        <p:pic>
          <p:nvPicPr>
            <p:cNvPr id="48218" name="Picture 90" descr="1c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" y="1255"/>
              <a:ext cx="47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219" name="Text Box 91"/>
            <p:cNvSpPr txBox="1">
              <a:spLocks noChangeArrowheads="1"/>
            </p:cNvSpPr>
            <p:nvPr/>
          </p:nvSpPr>
          <p:spPr bwMode="auto">
            <a:xfrm>
              <a:off x="184" y="1244"/>
              <a:ext cx="287" cy="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sz="3600" b="1">
                  <a:latin typeface="VNI-Times" pitchFamily="2" charset="0"/>
                </a:rPr>
                <a:t>3</a:t>
              </a:r>
            </a:p>
          </p:txBody>
        </p:sp>
      </p:grpSp>
      <p:pic>
        <p:nvPicPr>
          <p:cNvPr id="48220" name="Picture 92" descr="1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013450"/>
            <a:ext cx="76041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221" name="Group 93"/>
          <p:cNvGrpSpPr>
            <a:grpSpLocks/>
          </p:cNvGrpSpPr>
          <p:nvPr/>
        </p:nvGrpSpPr>
        <p:grpSpPr bwMode="auto">
          <a:xfrm>
            <a:off x="3200400" y="5943600"/>
            <a:ext cx="914400" cy="641350"/>
            <a:chOff x="86" y="1244"/>
            <a:chExt cx="472" cy="434"/>
          </a:xfrm>
        </p:grpSpPr>
        <p:pic>
          <p:nvPicPr>
            <p:cNvPr id="48222" name="Picture 94" descr="1c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" y="1255"/>
              <a:ext cx="47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223" name="Text Box 95"/>
            <p:cNvSpPr txBox="1">
              <a:spLocks noChangeArrowheads="1"/>
            </p:cNvSpPr>
            <p:nvPr/>
          </p:nvSpPr>
          <p:spPr bwMode="auto">
            <a:xfrm>
              <a:off x="184" y="1244"/>
              <a:ext cx="287" cy="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sz="3600" b="1">
                  <a:latin typeface="VNI-Times" pitchFamily="2" charset="0"/>
                </a:rPr>
                <a:t>4</a:t>
              </a:r>
            </a:p>
          </p:txBody>
        </p:sp>
      </p:grpSp>
      <p:sp>
        <p:nvSpPr>
          <p:cNvPr id="48225" name="Text Box 97">
            <a:hlinkClick r:id="" action="ppaction://noaction" highlightClick="1"/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4495800" y="6044625"/>
            <a:ext cx="24384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HÀNG DỌC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226" name="Rectangle 98"/>
          <p:cNvSpPr>
            <a:spLocks noChangeArrowheads="1"/>
          </p:cNvSpPr>
          <p:nvPr/>
        </p:nvSpPr>
        <p:spPr bwMode="auto">
          <a:xfrm>
            <a:off x="685800" y="1600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just"/>
            <a:r>
              <a:rPr lang="en-US" sz="3200" b="1" dirty="0">
                <a:solidFill>
                  <a:srgbClr val="FF3300"/>
                </a:solidFill>
                <a:latin typeface="Tahoma" pitchFamily="34" charset="0"/>
              </a:rPr>
              <a:t>	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48227" name="Rectangle 99"/>
          <p:cNvSpPr>
            <a:spLocks noChangeArrowheads="1"/>
          </p:cNvSpPr>
          <p:nvPr/>
        </p:nvSpPr>
        <p:spPr bwMode="auto">
          <a:xfrm>
            <a:off x="609600" y="1524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just"/>
            <a:r>
              <a:rPr lang="en-US" sz="3200" b="1" dirty="0">
                <a:solidFill>
                  <a:srgbClr val="FF3300"/>
                </a:solidFill>
                <a:latin typeface="Tahoma" pitchFamily="34" charset="0"/>
              </a:rPr>
              <a:t>	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48228" name="Rectangle 100"/>
          <p:cNvSpPr>
            <a:spLocks noChangeArrowheads="1"/>
          </p:cNvSpPr>
          <p:nvPr/>
        </p:nvSpPr>
        <p:spPr bwMode="auto">
          <a:xfrm>
            <a:off x="685800" y="1600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just"/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8229" name="Rectangle 101"/>
          <p:cNvSpPr>
            <a:spLocks noChangeArrowheads="1"/>
          </p:cNvSpPr>
          <p:nvPr/>
        </p:nvSpPr>
        <p:spPr bwMode="auto">
          <a:xfrm>
            <a:off x="685800" y="1676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just"/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Sáu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mặt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lập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phương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đều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này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48230" name="Group 102"/>
          <p:cNvGraphicFramePr>
            <a:graphicFrameLocks noGrp="1"/>
          </p:cNvGraphicFramePr>
          <p:nvPr/>
        </p:nvGraphicFramePr>
        <p:xfrm>
          <a:off x="1190625" y="2995613"/>
          <a:ext cx="5778500" cy="723900"/>
        </p:xfrm>
        <a:graphic>
          <a:graphicData uri="http://schemas.openxmlformats.org/drawingml/2006/table">
            <a:tbl>
              <a:tblPr/>
              <a:tblGrid>
                <a:gridCol w="722313"/>
                <a:gridCol w="722312"/>
                <a:gridCol w="709613"/>
                <a:gridCol w="735012"/>
                <a:gridCol w="722313"/>
                <a:gridCol w="722312"/>
                <a:gridCol w="722313"/>
                <a:gridCol w="722312"/>
              </a:tblGrid>
              <a:tr h="723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8252" name="Group 124"/>
          <p:cNvGraphicFramePr>
            <a:graphicFrameLocks noGrp="1"/>
          </p:cNvGraphicFramePr>
          <p:nvPr/>
        </p:nvGraphicFramePr>
        <p:xfrm>
          <a:off x="3402013" y="3697288"/>
          <a:ext cx="4333875" cy="723900"/>
        </p:xfrm>
        <a:graphic>
          <a:graphicData uri="http://schemas.openxmlformats.org/drawingml/2006/table">
            <a:tbl>
              <a:tblPr/>
              <a:tblGrid>
                <a:gridCol w="709612"/>
                <a:gridCol w="735013"/>
                <a:gridCol w="722312"/>
                <a:gridCol w="722313"/>
                <a:gridCol w="722312"/>
                <a:gridCol w="722313"/>
              </a:tblGrid>
              <a:tr h="723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8272" name="Group 144"/>
          <p:cNvGraphicFramePr>
            <a:graphicFrameLocks noGrp="1"/>
          </p:cNvGraphicFramePr>
          <p:nvPr/>
        </p:nvGraphicFramePr>
        <p:xfrm>
          <a:off x="1217613" y="4449763"/>
          <a:ext cx="6500812" cy="723900"/>
        </p:xfrm>
        <a:graphic>
          <a:graphicData uri="http://schemas.openxmlformats.org/drawingml/2006/table">
            <a:tbl>
              <a:tblPr/>
              <a:tblGrid>
                <a:gridCol w="722312"/>
                <a:gridCol w="722313"/>
                <a:gridCol w="722312"/>
                <a:gridCol w="709613"/>
                <a:gridCol w="735012"/>
                <a:gridCol w="722313"/>
                <a:gridCol w="722312"/>
                <a:gridCol w="722313"/>
                <a:gridCol w="722312"/>
              </a:tblGrid>
              <a:tr h="723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8298" name="Group 170"/>
          <p:cNvGraphicFramePr>
            <a:graphicFrameLocks noGrp="1"/>
          </p:cNvGraphicFramePr>
          <p:nvPr/>
        </p:nvGraphicFramePr>
        <p:xfrm>
          <a:off x="6262688" y="2252663"/>
          <a:ext cx="730250" cy="2895600"/>
        </p:xfrm>
        <a:graphic>
          <a:graphicData uri="http://schemas.openxmlformats.org/drawingml/2006/table">
            <a:tbl>
              <a:tblPr/>
              <a:tblGrid>
                <a:gridCol w="730250"/>
              </a:tblGrid>
              <a:tr h="723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T</a:t>
                      </a:r>
                    </a:p>
                  </a:txBody>
                  <a:tcPr anchor="ctr" anchorCtr="1" horzOverflow="overflow">
                    <a:lnL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O</a:t>
                      </a:r>
                    </a:p>
                  </a:txBody>
                  <a:tcPr anchor="ctr" anchorCtr="1" horzOverflow="overflow">
                    <a:lnL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Á</a:t>
                      </a:r>
                    </a:p>
                  </a:txBody>
                  <a:tcPr anchor="ctr" anchorCtr="1" horzOverflow="overflow">
                    <a:lnL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N</a:t>
                      </a:r>
                    </a:p>
                  </a:txBody>
                  <a:tcPr anchor="ctr" anchorCtr="1" horzOverflow="overflow">
                    <a:lnL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pic>
        <p:nvPicPr>
          <p:cNvPr id="48310" name="Picture 182" descr="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353050"/>
            <a:ext cx="160020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311" name="Text Box 183"/>
          <p:cNvSpPr txBox="1">
            <a:spLocks noChangeArrowheads="1"/>
          </p:cNvSpPr>
          <p:nvPr/>
        </p:nvSpPr>
        <p:spPr bwMode="auto">
          <a:xfrm>
            <a:off x="7543800" y="5410200"/>
            <a:ext cx="11334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8000" b="1">
                <a:solidFill>
                  <a:schemeClr val="bg1"/>
                </a:solidFill>
                <a:latin typeface="HP-Transistor" pitchFamily="34" charset="0"/>
                <a:cs typeface="Arial" charset="0"/>
              </a:rPr>
              <a:t>05</a:t>
            </a:r>
          </a:p>
        </p:txBody>
      </p:sp>
      <p:sp>
        <p:nvSpPr>
          <p:cNvPr id="48312" name="Text Box 184"/>
          <p:cNvSpPr txBox="1">
            <a:spLocks noChangeArrowheads="1"/>
          </p:cNvSpPr>
          <p:nvPr/>
        </p:nvSpPr>
        <p:spPr bwMode="auto">
          <a:xfrm>
            <a:off x="7543800" y="5410200"/>
            <a:ext cx="11271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8000" b="1">
                <a:solidFill>
                  <a:schemeClr val="bg1"/>
                </a:solidFill>
                <a:latin typeface="HP-Transistor" pitchFamily="34" charset="0"/>
                <a:cs typeface="Arial" charset="0"/>
              </a:rPr>
              <a:t>04</a:t>
            </a:r>
          </a:p>
        </p:txBody>
      </p:sp>
      <p:sp>
        <p:nvSpPr>
          <p:cNvPr id="48313" name="Text Box 185"/>
          <p:cNvSpPr txBox="1">
            <a:spLocks noChangeArrowheads="1"/>
          </p:cNvSpPr>
          <p:nvPr/>
        </p:nvSpPr>
        <p:spPr bwMode="auto">
          <a:xfrm>
            <a:off x="7543800" y="5410200"/>
            <a:ext cx="112553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8000" b="1">
                <a:solidFill>
                  <a:schemeClr val="bg1"/>
                </a:solidFill>
                <a:latin typeface="HP-Transistor" pitchFamily="34" charset="0"/>
                <a:cs typeface="Arial" charset="0"/>
              </a:rPr>
              <a:t>03</a:t>
            </a:r>
          </a:p>
        </p:txBody>
      </p:sp>
      <p:sp>
        <p:nvSpPr>
          <p:cNvPr id="48314" name="Text Box 186"/>
          <p:cNvSpPr txBox="1">
            <a:spLocks noChangeArrowheads="1"/>
          </p:cNvSpPr>
          <p:nvPr/>
        </p:nvSpPr>
        <p:spPr bwMode="auto">
          <a:xfrm>
            <a:off x="7543800" y="5410200"/>
            <a:ext cx="11271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8000" b="1">
                <a:solidFill>
                  <a:schemeClr val="bg1"/>
                </a:solidFill>
                <a:latin typeface="HP-Transistor" pitchFamily="34" charset="0"/>
                <a:cs typeface="Arial" charset="0"/>
              </a:rPr>
              <a:t>02</a:t>
            </a:r>
          </a:p>
        </p:txBody>
      </p:sp>
      <p:sp>
        <p:nvSpPr>
          <p:cNvPr id="48315" name="Text Box 187"/>
          <p:cNvSpPr txBox="1">
            <a:spLocks noChangeArrowheads="1"/>
          </p:cNvSpPr>
          <p:nvPr/>
        </p:nvSpPr>
        <p:spPr bwMode="auto">
          <a:xfrm>
            <a:off x="7543800" y="5410200"/>
            <a:ext cx="11271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8000" b="1">
                <a:solidFill>
                  <a:schemeClr val="bg1"/>
                </a:solidFill>
                <a:latin typeface="HP-Transistor" pitchFamily="34" charset="0"/>
                <a:cs typeface="Arial" charset="0"/>
              </a:rPr>
              <a:t>01</a:t>
            </a:r>
          </a:p>
        </p:txBody>
      </p:sp>
      <p:sp>
        <p:nvSpPr>
          <p:cNvPr id="48316" name="Text Box 188"/>
          <p:cNvSpPr txBox="1">
            <a:spLocks noChangeArrowheads="1"/>
          </p:cNvSpPr>
          <p:nvPr/>
        </p:nvSpPr>
        <p:spPr bwMode="auto">
          <a:xfrm>
            <a:off x="7543800" y="5410200"/>
            <a:ext cx="11271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8000" b="1">
                <a:solidFill>
                  <a:schemeClr val="bg1"/>
                </a:solidFill>
                <a:latin typeface="HP-Transistor" pitchFamily="34" charset="0"/>
                <a:cs typeface="Arial" charset="0"/>
              </a:rPr>
              <a:t>00</a:t>
            </a:r>
          </a:p>
        </p:txBody>
      </p:sp>
      <p:sp>
        <p:nvSpPr>
          <p:cNvPr id="48318" name="AutoShape 190"/>
          <p:cNvSpPr>
            <a:spLocks noChangeArrowheads="1"/>
          </p:cNvSpPr>
          <p:nvPr/>
        </p:nvSpPr>
        <p:spPr bwMode="auto">
          <a:xfrm>
            <a:off x="1371600" y="0"/>
            <a:ext cx="5181600" cy="1524000"/>
          </a:xfrm>
          <a:prstGeom prst="irregularSeal2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 CỬA KÌ DIỆU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955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82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8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82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8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8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2000"/>
                                        <p:tgtEl>
                                          <p:spTgt spid="4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&amp;T2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7" presetClass="exit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48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4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20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8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482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48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48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0" dur="2000"/>
                                        <p:tgtEl>
                                          <p:spTgt spid="48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&amp;T2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7" presetClass="exit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48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48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21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8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482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48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48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2000"/>
                                        <p:tgtEl>
                                          <p:spTgt spid="48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&amp;T2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5" presetID="7" presetClass="exit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48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48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21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8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482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48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48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4" dur="2000"/>
                                        <p:tgtEl>
                                          <p:spTgt spid="48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&amp;T2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7" presetID="7" presetClass="exit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48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/>
                                        <p:tgtEl>
                                          <p:spTgt spid="48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48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22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8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482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22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83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83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8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83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8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83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8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8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8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83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48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83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310"/>
                  </p:tgtEl>
                </p:cond>
              </p:nextCondLst>
            </p:seq>
          </p:childTnLst>
        </p:cTn>
      </p:par>
    </p:tnLst>
    <p:bldLst>
      <p:bldP spid="48226" grpId="0"/>
      <p:bldP spid="48226" grpId="1"/>
      <p:bldP spid="48227" grpId="0"/>
      <p:bldP spid="48227" grpId="1"/>
      <p:bldP spid="48228" grpId="0"/>
      <p:bldP spid="48228" grpId="1"/>
      <p:bldP spid="48229" grpId="0"/>
      <p:bldP spid="48229" grpId="1"/>
      <p:bldP spid="48311" grpId="0"/>
      <p:bldP spid="48311" grpId="1"/>
      <p:bldP spid="48312" grpId="0"/>
      <p:bldP spid="48312" grpId="1"/>
      <p:bldP spid="48313" grpId="0"/>
      <p:bldP spid="48313" grpId="1"/>
      <p:bldP spid="48314" grpId="0"/>
      <p:bldP spid="48314" grpId="1"/>
      <p:bldP spid="48315" grpId="0"/>
      <p:bldP spid="48315" grpId="1"/>
      <p:bldP spid="4831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5" name="AutoShape 7"/>
          <p:cNvSpPr>
            <a:spLocks noChangeArrowheads="1"/>
          </p:cNvSpPr>
          <p:nvPr/>
        </p:nvSpPr>
        <p:spPr bwMode="auto">
          <a:xfrm>
            <a:off x="152400" y="1295400"/>
            <a:ext cx="8915400" cy="3429000"/>
          </a:xfrm>
          <a:prstGeom prst="horizontalScroll">
            <a:avLst>
              <a:gd name="adj" fmla="val 12500"/>
            </a:avLst>
          </a:prstGeom>
          <a:solidFill>
            <a:srgbClr val="FFFF00">
              <a:alpha val="2392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>
              <a:spcBef>
                <a:spcPct val="50000"/>
              </a:spcBef>
            </a:pPr>
            <a:endParaRPr lang="en-US" sz="24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endParaRPr lang="en-US" sz="24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spcBef>
                <a:spcPct val="50000"/>
              </a:spcBef>
            </a:pP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spcBef>
                <a:spcPct val="50000"/>
              </a:spcBef>
            </a:pP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spcBef>
                <a:spcPct val="50000"/>
              </a:spcBef>
            </a:pPr>
            <a:endParaRPr lang="en-US" sz="28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936" name="AutoShape 8"/>
          <p:cNvSpPr>
            <a:spLocks noChangeArrowheads="1"/>
          </p:cNvSpPr>
          <p:nvPr/>
        </p:nvSpPr>
        <p:spPr bwMode="auto">
          <a:xfrm>
            <a:off x="228600" y="4876800"/>
            <a:ext cx="8686800" cy="1981200"/>
          </a:xfrm>
          <a:prstGeom prst="horizontalScroll">
            <a:avLst>
              <a:gd name="adj" fmla="val 12500"/>
            </a:avLst>
          </a:prstGeom>
          <a:solidFill>
            <a:srgbClr val="00FF00">
              <a:alpha val="2392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8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12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2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28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944" name="Text Box 16"/>
          <p:cNvSpPr txBox="1">
            <a:spLocks noChangeArrowheads="1"/>
          </p:cNvSpPr>
          <p:nvPr/>
        </p:nvSpPr>
        <p:spPr bwMode="auto">
          <a:xfrm>
            <a:off x="457200" y="990600"/>
            <a:ext cx="38750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 dirty="0" err="1">
                <a:solidFill>
                  <a:srgbClr val="FF3300"/>
                </a:solidFill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cs typeface="Times New Roman" pitchFamily="18" charset="0"/>
              </a:rPr>
              <a:t>hộp</a:t>
            </a:r>
            <a:r>
              <a:rPr lang="en-US" sz="3600" b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cs typeface="Times New Roman" pitchFamily="18" charset="0"/>
              </a:rPr>
              <a:t>nhật</a:t>
            </a:r>
            <a:endParaRPr lang="en-US" sz="3600" b="1" dirty="0">
              <a:solidFill>
                <a:srgbClr val="FF3300"/>
              </a:solidFill>
              <a:cs typeface="Times New Roman" pitchFamily="18" charset="0"/>
            </a:endParaRPr>
          </a:p>
        </p:txBody>
      </p:sp>
      <p:sp>
        <p:nvSpPr>
          <p:cNvPr id="124945" name="Text Box 17"/>
          <p:cNvSpPr txBox="1">
            <a:spLocks noChangeArrowheads="1"/>
          </p:cNvSpPr>
          <p:nvPr/>
        </p:nvSpPr>
        <p:spPr bwMode="auto">
          <a:xfrm>
            <a:off x="457200" y="4540250"/>
            <a:ext cx="353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 dirty="0" err="1">
                <a:solidFill>
                  <a:srgbClr val="FF3300"/>
                </a:solidFill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cs typeface="Times New Roman" pitchFamily="18" charset="0"/>
              </a:rPr>
              <a:t>lập</a:t>
            </a:r>
            <a:r>
              <a:rPr lang="en-US" sz="3600" b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cs typeface="Times New Roman" pitchFamily="18" charset="0"/>
              </a:rPr>
              <a:t>phương</a:t>
            </a:r>
            <a:endParaRPr lang="en-US" sz="3600" b="1" dirty="0">
              <a:solidFill>
                <a:srgbClr val="FF3300"/>
              </a:solidFill>
              <a:cs typeface="Times New Roman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62013" y="0"/>
            <a:ext cx="68341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2020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29"/>
          <p:cNvSpPr txBox="1">
            <a:spLocks noChangeArrowheads="1"/>
          </p:cNvSpPr>
          <p:nvPr/>
        </p:nvSpPr>
        <p:spPr bwMode="auto">
          <a:xfrm>
            <a:off x="3452812" y="304800"/>
            <a:ext cx="1119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1624012" y="609600"/>
            <a:ext cx="61483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924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4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4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5" grpId="0" animBg="1"/>
      <p:bldP spid="124936" grpId="0" animBg="1"/>
      <p:bldP spid="124944" grpId="0"/>
      <p:bldP spid="12494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8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sz="4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sz="4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sz="4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3798" name="Rectangle 5"/>
          <p:cNvSpPr>
            <a:spLocks noChangeArrowheads="1"/>
          </p:cNvSpPr>
          <p:nvPr/>
        </p:nvSpPr>
        <p:spPr bwMode="auto">
          <a:xfrm>
            <a:off x="3962400" y="30480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sz="4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094" name="AutoShape 22"/>
          <p:cNvSpPr>
            <a:spLocks noChangeArrowheads="1"/>
          </p:cNvSpPr>
          <p:nvPr/>
        </p:nvSpPr>
        <p:spPr bwMode="auto">
          <a:xfrm>
            <a:off x="7315200" y="4876800"/>
            <a:ext cx="428625" cy="409575"/>
          </a:xfrm>
          <a:prstGeom prst="irregularSeal1">
            <a:avLst/>
          </a:prstGeom>
          <a:gradFill rotWithShape="1">
            <a:gsLst>
              <a:gs pos="0">
                <a:srgbClr val="E6F8A6">
                  <a:alpha val="62000"/>
                </a:srgbClr>
              </a:gs>
              <a:gs pos="100000">
                <a:srgbClr val="FF006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400" b="1">
              <a:latin typeface=".VnTime" pitchFamily="34" charset="0"/>
            </a:endParaRPr>
          </a:p>
        </p:txBody>
      </p:sp>
      <p:sp>
        <p:nvSpPr>
          <p:cNvPr id="3095" name="AutoShape 23"/>
          <p:cNvSpPr>
            <a:spLocks noChangeArrowheads="1"/>
          </p:cNvSpPr>
          <p:nvPr/>
        </p:nvSpPr>
        <p:spPr bwMode="auto">
          <a:xfrm>
            <a:off x="0" y="35052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400" b="1">
              <a:latin typeface=".VnTime" pitchFamily="34" charset="0"/>
            </a:endParaRPr>
          </a:p>
        </p:txBody>
      </p:sp>
      <p:sp>
        <p:nvSpPr>
          <p:cNvPr id="3096" name="AutoShape 24"/>
          <p:cNvSpPr>
            <a:spLocks noChangeArrowheads="1"/>
          </p:cNvSpPr>
          <p:nvPr/>
        </p:nvSpPr>
        <p:spPr bwMode="auto">
          <a:xfrm>
            <a:off x="169863" y="55118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3097" name="AutoShape 25"/>
          <p:cNvSpPr>
            <a:spLocks noChangeArrowheads="1"/>
          </p:cNvSpPr>
          <p:nvPr/>
        </p:nvSpPr>
        <p:spPr bwMode="auto">
          <a:xfrm>
            <a:off x="8001000" y="3810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3099" name="AutoShape 27"/>
          <p:cNvSpPr>
            <a:spLocks noChangeArrowheads="1"/>
          </p:cNvSpPr>
          <p:nvPr/>
        </p:nvSpPr>
        <p:spPr bwMode="auto">
          <a:xfrm>
            <a:off x="4648200" y="3810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3100" name="AutoShape 28"/>
          <p:cNvSpPr>
            <a:spLocks noChangeArrowheads="1"/>
          </p:cNvSpPr>
          <p:nvPr/>
        </p:nvSpPr>
        <p:spPr bwMode="auto">
          <a:xfrm>
            <a:off x="304800" y="24384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3101" name="AutoShape 29"/>
          <p:cNvSpPr>
            <a:spLocks noChangeArrowheads="1"/>
          </p:cNvSpPr>
          <p:nvPr/>
        </p:nvSpPr>
        <p:spPr bwMode="auto">
          <a:xfrm>
            <a:off x="5638800" y="22860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400" b="1">
              <a:latin typeface=".VnTime" pitchFamily="34" charset="0"/>
            </a:endParaRPr>
          </a:p>
        </p:txBody>
      </p:sp>
      <p:sp>
        <p:nvSpPr>
          <p:cNvPr id="3102" name="AutoShape 30"/>
          <p:cNvSpPr>
            <a:spLocks noChangeArrowheads="1"/>
          </p:cNvSpPr>
          <p:nvPr/>
        </p:nvSpPr>
        <p:spPr bwMode="auto">
          <a:xfrm>
            <a:off x="3048000" y="5334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400" b="1">
              <a:latin typeface=".VnTime" pitchFamily="34" charset="0"/>
            </a:endParaRPr>
          </a:p>
        </p:txBody>
      </p:sp>
      <p:sp>
        <p:nvSpPr>
          <p:cNvPr id="3104" name="AutoShape 32"/>
          <p:cNvSpPr>
            <a:spLocks noChangeArrowheads="1"/>
          </p:cNvSpPr>
          <p:nvPr/>
        </p:nvSpPr>
        <p:spPr bwMode="auto">
          <a:xfrm>
            <a:off x="1524000" y="12192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400" b="1">
              <a:latin typeface=".VnTime" pitchFamily="34" charset="0"/>
            </a:endParaRPr>
          </a:p>
        </p:txBody>
      </p:sp>
      <p:sp>
        <p:nvSpPr>
          <p:cNvPr id="3105" name="AutoShape 33"/>
          <p:cNvSpPr>
            <a:spLocks noChangeArrowheads="1"/>
          </p:cNvSpPr>
          <p:nvPr/>
        </p:nvSpPr>
        <p:spPr bwMode="auto">
          <a:xfrm>
            <a:off x="8458200" y="19812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3106" name="AutoShape 34"/>
          <p:cNvSpPr>
            <a:spLocks noChangeArrowheads="1"/>
          </p:cNvSpPr>
          <p:nvPr/>
        </p:nvSpPr>
        <p:spPr bwMode="auto">
          <a:xfrm>
            <a:off x="3429000" y="601980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400" b="1">
              <a:latin typeface=".VnTime" pitchFamily="34" charset="0"/>
            </a:endParaRPr>
          </a:p>
        </p:txBody>
      </p:sp>
      <p:sp>
        <p:nvSpPr>
          <p:cNvPr id="3107" name="AutoShape 35"/>
          <p:cNvSpPr>
            <a:spLocks noChangeArrowheads="1"/>
          </p:cNvSpPr>
          <p:nvPr/>
        </p:nvSpPr>
        <p:spPr bwMode="auto">
          <a:xfrm>
            <a:off x="8305800" y="4038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400" b="1">
              <a:latin typeface=".VnTime" pitchFamily="34" charset="0"/>
            </a:endParaRPr>
          </a:p>
        </p:txBody>
      </p:sp>
      <p:sp>
        <p:nvSpPr>
          <p:cNvPr id="3108" name="AutoShape 36"/>
          <p:cNvSpPr>
            <a:spLocks noChangeArrowheads="1"/>
          </p:cNvSpPr>
          <p:nvPr/>
        </p:nvSpPr>
        <p:spPr bwMode="auto">
          <a:xfrm>
            <a:off x="2286000" y="51816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3109" name="AutoShape 37"/>
          <p:cNvSpPr>
            <a:spLocks noChangeArrowheads="1"/>
          </p:cNvSpPr>
          <p:nvPr/>
        </p:nvSpPr>
        <p:spPr bwMode="auto">
          <a:xfrm>
            <a:off x="5562600" y="57785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400" b="1">
              <a:latin typeface=".VnTime" pitchFamily="34" charset="0"/>
            </a:endParaRPr>
          </a:p>
        </p:txBody>
      </p:sp>
      <p:sp>
        <p:nvSpPr>
          <p:cNvPr id="3110" name="AutoShape 38"/>
          <p:cNvSpPr>
            <a:spLocks noChangeArrowheads="1"/>
          </p:cNvSpPr>
          <p:nvPr/>
        </p:nvSpPr>
        <p:spPr bwMode="auto">
          <a:xfrm>
            <a:off x="6629400" y="5257800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3111" name="AutoShape 39"/>
          <p:cNvSpPr>
            <a:spLocks noChangeArrowheads="1"/>
          </p:cNvSpPr>
          <p:nvPr/>
        </p:nvSpPr>
        <p:spPr bwMode="auto">
          <a:xfrm>
            <a:off x="1447800" y="5943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400" b="1">
              <a:latin typeface=".VnTime" pitchFamily="34" charset="0"/>
            </a:endParaRPr>
          </a:p>
        </p:txBody>
      </p:sp>
      <p:sp>
        <p:nvSpPr>
          <p:cNvPr id="3112" name="AutoShape 40"/>
          <p:cNvSpPr>
            <a:spLocks noChangeArrowheads="1"/>
          </p:cNvSpPr>
          <p:nvPr/>
        </p:nvSpPr>
        <p:spPr bwMode="auto">
          <a:xfrm>
            <a:off x="6400800" y="60198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400" b="1">
              <a:latin typeface=".VnTime" pitchFamily="34" charset="0"/>
            </a:endParaRPr>
          </a:p>
        </p:txBody>
      </p:sp>
      <p:sp>
        <p:nvSpPr>
          <p:cNvPr id="3113" name="AutoShape 41"/>
          <p:cNvSpPr>
            <a:spLocks noChangeArrowheads="1"/>
          </p:cNvSpPr>
          <p:nvPr/>
        </p:nvSpPr>
        <p:spPr bwMode="auto">
          <a:xfrm>
            <a:off x="5867400" y="47244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33817" name="Text Box 51"/>
          <p:cNvSpPr txBox="1">
            <a:spLocks noChangeArrowheads="1"/>
          </p:cNvSpPr>
          <p:nvPr/>
        </p:nvSpPr>
        <p:spPr bwMode="auto">
          <a:xfrm>
            <a:off x="457200" y="609600"/>
            <a:ext cx="85344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E0000"/>
                </a:solidFill>
                <a:latin typeface="Times New Roman" pitchFamily="18" charset="0"/>
              </a:rPr>
              <a:t>    </a:t>
            </a:r>
            <a:r>
              <a:rPr lang="en-US" sz="3600" b="1">
                <a:solidFill>
                  <a:srgbClr val="FE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sz="6000" b="1">
                <a:solidFill>
                  <a:srgbClr val="6600CC"/>
                </a:solidFill>
                <a:latin typeface="Times New Roman" pitchFamily="18" charset="0"/>
              </a:rPr>
              <a:t> </a:t>
            </a:r>
            <a:endParaRPr lang="en-US" sz="4800" b="1">
              <a:solidFill>
                <a:srgbClr val="6600CC"/>
              </a:solidFill>
              <a:latin typeface="Times New Roman" pitchFamily="18" charset="0"/>
            </a:endParaRPr>
          </a:p>
        </p:txBody>
      </p:sp>
      <p:pic>
        <p:nvPicPr>
          <p:cNvPr id="33818" name="Picture 25" descr="COLORBA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4534693" y="4534693"/>
            <a:ext cx="9144000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9" name="Picture 25" descr="COLORBA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783388"/>
            <a:ext cx="9144000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0" name="Picture 25" descr="COLORBA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534694" y="3925094"/>
            <a:ext cx="9144000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Tạm biệt các thầy cô giáo!</a:t>
            </a:r>
          </a:p>
        </p:txBody>
      </p:sp>
      <p:pic>
        <p:nvPicPr>
          <p:cNvPr id="33822" name="Picture 25" descr="COLORBA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3" name="Picture 6" descr="Picture2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07448496"/>
      </p:ext>
    </p:extLst>
  </p:cSld>
  <p:clrMapOvr>
    <a:masterClrMapping/>
  </p:clrMapOvr>
  <p:transition spd="slow" advTm="30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9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1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4" grpId="0" animBg="1"/>
      <p:bldP spid="3095" grpId="0" animBg="1"/>
      <p:bldP spid="3101" grpId="0" animBg="1"/>
      <p:bldP spid="3102" grpId="0" animBg="1"/>
      <p:bldP spid="3104" grpId="0" animBg="1"/>
      <p:bldP spid="3106" grpId="0" animBg="1"/>
      <p:bldP spid="3107" grpId="0" animBg="1"/>
      <p:bldP spid="3109" grpId="0" animBg="1"/>
      <p:bldP spid="3111" grpId="0" animBg="1"/>
      <p:bldP spid="3112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TextBox 3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8" descr="Picture1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81200"/>
            <a:ext cx="10287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9" descr="Picture1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288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10" descr="Picture1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8288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11" descr="Picture1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7526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12" descr="Picture1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0574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13" descr="Picture1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14" descr="Picture1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200"/>
            <a:ext cx="952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15" descr="Picture1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766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Picture 16" descr="Picture1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9718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8" name="Picture 17" descr="Picture1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958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9" name="Picture 18" descr="Picture1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56388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0" name="Picture 19" descr="Picture1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340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1" name="Picture 20" descr="Picture1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4953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2" name="Picture 21" descr="Picture1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960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3" name="Picture 22" descr="Picture1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105400"/>
            <a:ext cx="1447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4" name="Picture 23" descr="Picture1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514600"/>
            <a:ext cx="12573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5" name="Picture 24" descr="Picture1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800600"/>
            <a:ext cx="990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6" name="Picture 25" descr="Picture1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638800"/>
            <a:ext cx="10668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7" name="Picture 26" descr="Picture1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9436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8" name="Picture 27" descr="Picture1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1054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9" name="Picture 28" descr="Picture1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0960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0" name="Picture 29" descr="Picture1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876800"/>
            <a:ext cx="114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1" name="Picture 30" descr="Picture1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8768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2" name="Picture 31" descr="Picture1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3622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3" name="Picture 32" descr="Picture1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91200"/>
            <a:ext cx="11811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4" name="Picture 33" descr="Picture1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791200"/>
            <a:ext cx="11430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5" name="Picture 34" descr="Picture1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15240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6" name="Picture 35" descr="Picture1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48200"/>
            <a:ext cx="4953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7" name="Picture 36" descr="Picture1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0"/>
            <a:ext cx="17526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8" name="Picture 37" descr="Picture1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4384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9" name="Picture 38" descr="Picture1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447800"/>
            <a:ext cx="838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0" name="Picture 39" descr="Picture1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4350" y="3209925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4" name="AutoShape 3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star4">
            <a:avLst>
              <a:gd name="adj" fmla="val 13435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400" b="1">
              <a:latin typeface=".VnTime" pitchFamily="34" charset="0"/>
            </a:endParaRPr>
          </a:p>
        </p:txBody>
      </p:sp>
      <p:pic>
        <p:nvPicPr>
          <p:cNvPr id="34852" name="Picture 6" descr="Picture2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90800"/>
            <a:ext cx="6705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53" name="Text Box 5" descr="Picture25&#10;"/>
          <p:cNvSpPr txBox="1">
            <a:spLocks noChangeArrowheads="1"/>
          </p:cNvSpPr>
          <p:nvPr/>
        </p:nvSpPr>
        <p:spPr bwMode="auto">
          <a:xfrm>
            <a:off x="3886200" y="1676400"/>
            <a:ext cx="16002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latin typeface="VNI-Thufap2" pitchFamily="2" charset="0"/>
              </a:rPr>
              <a:t>Xin</a:t>
            </a:r>
          </a:p>
        </p:txBody>
      </p:sp>
      <p:sp>
        <p:nvSpPr>
          <p:cNvPr id="34854" name="Text Box 7"/>
          <p:cNvSpPr txBox="1">
            <a:spLocks noChangeArrowheads="1"/>
          </p:cNvSpPr>
          <p:nvPr/>
        </p:nvSpPr>
        <p:spPr bwMode="auto">
          <a:xfrm>
            <a:off x="381000" y="4419600"/>
            <a:ext cx="8534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en-US" sz="7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5148" name="Picture 4" descr="Picture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13003142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75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75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1" name="Picture 9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3200400" cy="17526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5867400" y="35052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Viªn g¹ch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1600200" y="35052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Bao diªm</a:t>
            </a:r>
          </a:p>
        </p:txBody>
      </p:sp>
      <p:grpSp>
        <p:nvGrpSpPr>
          <p:cNvPr id="33819" name="Group 27"/>
          <p:cNvGrpSpPr>
            <a:grpSpLocks/>
          </p:cNvGrpSpPr>
          <p:nvPr/>
        </p:nvGrpSpPr>
        <p:grpSpPr bwMode="auto">
          <a:xfrm>
            <a:off x="4419600" y="4572000"/>
            <a:ext cx="3200400" cy="1828800"/>
            <a:chOff x="3408" y="1440"/>
            <a:chExt cx="1968" cy="1344"/>
          </a:xfrm>
        </p:grpSpPr>
        <p:sp>
          <p:nvSpPr>
            <p:cNvPr id="33820" name="Line 28"/>
            <p:cNvSpPr>
              <a:spLocks noChangeShapeType="1"/>
            </p:cNvSpPr>
            <p:nvPr/>
          </p:nvSpPr>
          <p:spPr bwMode="auto">
            <a:xfrm>
              <a:off x="3408" y="1776"/>
              <a:ext cx="163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1" name="Line 29"/>
            <p:cNvSpPr>
              <a:spLocks noChangeShapeType="1"/>
            </p:cNvSpPr>
            <p:nvPr/>
          </p:nvSpPr>
          <p:spPr bwMode="auto">
            <a:xfrm>
              <a:off x="3744" y="1440"/>
              <a:ext cx="0" cy="100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2" name="Line 30"/>
            <p:cNvSpPr>
              <a:spLocks noChangeShapeType="1"/>
            </p:cNvSpPr>
            <p:nvPr/>
          </p:nvSpPr>
          <p:spPr bwMode="auto">
            <a:xfrm flipH="1">
              <a:off x="3408" y="2448"/>
              <a:ext cx="336" cy="33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3" name="Line 31"/>
            <p:cNvSpPr>
              <a:spLocks noChangeShapeType="1"/>
            </p:cNvSpPr>
            <p:nvPr/>
          </p:nvSpPr>
          <p:spPr bwMode="auto">
            <a:xfrm>
              <a:off x="3744" y="2448"/>
              <a:ext cx="163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4" name="Line 32"/>
            <p:cNvSpPr>
              <a:spLocks noChangeShapeType="1"/>
            </p:cNvSpPr>
            <p:nvPr/>
          </p:nvSpPr>
          <p:spPr bwMode="auto">
            <a:xfrm>
              <a:off x="3744" y="1440"/>
              <a:ext cx="163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5" name="Line 33"/>
            <p:cNvSpPr>
              <a:spLocks noChangeShapeType="1"/>
            </p:cNvSpPr>
            <p:nvPr/>
          </p:nvSpPr>
          <p:spPr bwMode="auto">
            <a:xfrm>
              <a:off x="3408" y="2784"/>
              <a:ext cx="163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6" name="Line 34"/>
            <p:cNvSpPr>
              <a:spLocks noChangeShapeType="1"/>
            </p:cNvSpPr>
            <p:nvPr/>
          </p:nvSpPr>
          <p:spPr bwMode="auto">
            <a:xfrm>
              <a:off x="5376" y="1440"/>
              <a:ext cx="0" cy="100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7" name="Line 35"/>
            <p:cNvSpPr>
              <a:spLocks noChangeShapeType="1"/>
            </p:cNvSpPr>
            <p:nvPr/>
          </p:nvSpPr>
          <p:spPr bwMode="auto">
            <a:xfrm flipH="1">
              <a:off x="5040" y="2448"/>
              <a:ext cx="336" cy="33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8" name="Line 36"/>
            <p:cNvSpPr>
              <a:spLocks noChangeShapeType="1"/>
            </p:cNvSpPr>
            <p:nvPr/>
          </p:nvSpPr>
          <p:spPr bwMode="auto">
            <a:xfrm flipH="1">
              <a:off x="3408" y="1440"/>
              <a:ext cx="336" cy="33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9" name="Line 37"/>
            <p:cNvSpPr>
              <a:spLocks noChangeShapeType="1"/>
            </p:cNvSpPr>
            <p:nvPr/>
          </p:nvSpPr>
          <p:spPr bwMode="auto">
            <a:xfrm flipH="1">
              <a:off x="5040" y="1440"/>
              <a:ext cx="336" cy="33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0" name="Line 38"/>
            <p:cNvSpPr>
              <a:spLocks noChangeShapeType="1"/>
            </p:cNvSpPr>
            <p:nvPr/>
          </p:nvSpPr>
          <p:spPr bwMode="auto">
            <a:xfrm>
              <a:off x="3408" y="1776"/>
              <a:ext cx="0" cy="100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1" name="Line 39"/>
            <p:cNvSpPr>
              <a:spLocks noChangeShapeType="1"/>
            </p:cNvSpPr>
            <p:nvPr/>
          </p:nvSpPr>
          <p:spPr bwMode="auto">
            <a:xfrm>
              <a:off x="5040" y="1776"/>
              <a:ext cx="0" cy="100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5029200" y="1828800"/>
            <a:ext cx="3451225" cy="2235200"/>
            <a:chOff x="1810" y="1152"/>
            <a:chExt cx="2510" cy="1886"/>
          </a:xfrm>
        </p:grpSpPr>
        <p:sp>
          <p:nvSpPr>
            <p:cNvPr id="26" name="AutoShape 20"/>
            <p:cNvSpPr>
              <a:spLocks noChangeArrowheads="1"/>
            </p:cNvSpPr>
            <p:nvPr/>
          </p:nvSpPr>
          <p:spPr bwMode="auto">
            <a:xfrm>
              <a:off x="1824" y="1152"/>
              <a:ext cx="2496" cy="1872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endParaRPr lang="en-US"/>
            </a:p>
          </p:txBody>
        </p:sp>
        <p:sp>
          <p:nvSpPr>
            <p:cNvPr id="27" name="Line 21"/>
            <p:cNvSpPr>
              <a:spLocks noChangeShapeType="1"/>
            </p:cNvSpPr>
            <p:nvPr/>
          </p:nvSpPr>
          <p:spPr bwMode="auto">
            <a:xfrm>
              <a:off x="2290" y="1166"/>
              <a:ext cx="0" cy="13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endParaRPr lang="en-US"/>
            </a:p>
          </p:txBody>
        </p:sp>
        <p:sp>
          <p:nvSpPr>
            <p:cNvPr id="28" name="Line 22"/>
            <p:cNvSpPr>
              <a:spLocks noChangeShapeType="1"/>
            </p:cNvSpPr>
            <p:nvPr/>
          </p:nvSpPr>
          <p:spPr bwMode="auto">
            <a:xfrm>
              <a:off x="2290" y="2558"/>
              <a:ext cx="20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endParaRPr lang="en-US"/>
            </a:p>
          </p:txBody>
        </p:sp>
        <p:sp>
          <p:nvSpPr>
            <p:cNvPr id="29" name="Line 23"/>
            <p:cNvSpPr>
              <a:spLocks noChangeShapeType="1"/>
            </p:cNvSpPr>
            <p:nvPr/>
          </p:nvSpPr>
          <p:spPr bwMode="auto">
            <a:xfrm flipV="1">
              <a:off x="1810" y="2558"/>
              <a:ext cx="48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endParaRPr lang="en-US"/>
            </a:p>
          </p:txBody>
        </p:sp>
      </p:grpSp>
      <p:pic>
        <p:nvPicPr>
          <p:cNvPr id="31" name="Picture 29" descr="nhon hi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77" t="19154" r="37242" b="72385"/>
          <a:stretch>
            <a:fillRect/>
          </a:stretch>
        </p:blipFill>
        <p:spPr bwMode="auto">
          <a:xfrm>
            <a:off x="762000" y="4260850"/>
            <a:ext cx="2895600" cy="137795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1143000" y="3429000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/>
              <a:t>Bao</a:t>
            </a:r>
            <a:r>
              <a:rPr lang="en-US" sz="2800" b="1" dirty="0"/>
              <a:t> </a:t>
            </a:r>
            <a:r>
              <a:rPr lang="en-US" sz="2800" b="1" dirty="0" err="1"/>
              <a:t>diêm</a:t>
            </a:r>
            <a:r>
              <a:rPr lang="en-US" sz="2800" b="1" dirty="0"/>
              <a:t> </a:t>
            </a:r>
          </a:p>
        </p:txBody>
      </p:sp>
      <p:sp>
        <p:nvSpPr>
          <p:cNvPr id="33" name="Text Box 24"/>
          <p:cNvSpPr txBox="1">
            <a:spLocks noChangeArrowheads="1"/>
          </p:cNvSpPr>
          <p:nvPr/>
        </p:nvSpPr>
        <p:spPr bwMode="auto">
          <a:xfrm>
            <a:off x="1295400" y="5881687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 smtClean="0"/>
              <a:t>Viên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gạch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sp>
        <p:nvSpPr>
          <p:cNvPr id="34" name="Text Box 24"/>
          <p:cNvSpPr txBox="1">
            <a:spLocks noChangeArrowheads="1"/>
          </p:cNvSpPr>
          <p:nvPr/>
        </p:nvSpPr>
        <p:spPr bwMode="auto">
          <a:xfrm>
            <a:off x="5105400" y="5181600"/>
            <a:ext cx="3429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 smtClean="0"/>
              <a:t>Hình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hộp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chữ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nhật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1014413" y="0"/>
            <a:ext cx="68341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 smtClean="0"/>
              <a:t>Thứ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hai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ngày</a:t>
            </a:r>
            <a:r>
              <a:rPr lang="en-US" sz="2800" b="1" dirty="0" smtClean="0"/>
              <a:t> 13 </a:t>
            </a:r>
            <a:r>
              <a:rPr lang="en-US" sz="2800" b="1" dirty="0" err="1" smtClean="0"/>
              <a:t>tháng</a:t>
            </a:r>
            <a:r>
              <a:rPr lang="en-US" sz="2800" b="1" dirty="0" smtClean="0"/>
              <a:t> 4 </a:t>
            </a:r>
            <a:r>
              <a:rPr lang="en-US" sz="2800" b="1" dirty="0" err="1" smtClean="0"/>
              <a:t>năm</a:t>
            </a:r>
            <a:r>
              <a:rPr lang="en-US" sz="2800" b="1" dirty="0" smtClean="0"/>
              <a:t> 2020</a:t>
            </a:r>
            <a:endParaRPr lang="en-US" sz="2800" b="1" dirty="0"/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3581400" y="533400"/>
            <a:ext cx="12573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u="sng" dirty="0" err="1" smtClean="0"/>
              <a:t>Toán</a:t>
            </a:r>
            <a:endParaRPr lang="en-US" sz="3200" b="1" u="sng" dirty="0"/>
          </a:p>
        </p:txBody>
      </p:sp>
      <p:sp>
        <p:nvSpPr>
          <p:cNvPr id="30" name="AutoShape 27"/>
          <p:cNvSpPr>
            <a:spLocks noChangeArrowheads="1"/>
          </p:cNvSpPr>
          <p:nvPr/>
        </p:nvSpPr>
        <p:spPr bwMode="auto">
          <a:xfrm flipV="1">
            <a:off x="6629400" y="1219200"/>
            <a:ext cx="68262" cy="563563"/>
          </a:xfrm>
          <a:prstGeom prst="downArrow">
            <a:avLst>
              <a:gd name="adj1" fmla="val 50000"/>
              <a:gd name="adj2" fmla="val 20425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hangingPunct="1">
              <a:defRPr/>
            </a:pPr>
            <a:endParaRPr lang="vi-VN" sz="2954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AutoShape 27"/>
          <p:cNvSpPr>
            <a:spLocks noChangeArrowheads="1"/>
          </p:cNvSpPr>
          <p:nvPr/>
        </p:nvSpPr>
        <p:spPr bwMode="auto">
          <a:xfrm flipV="1">
            <a:off x="6324600" y="4038600"/>
            <a:ext cx="68262" cy="563563"/>
          </a:xfrm>
          <a:prstGeom prst="downArrow">
            <a:avLst>
              <a:gd name="adj1" fmla="val 50000"/>
              <a:gd name="adj2" fmla="val 20425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hangingPunct="1">
              <a:defRPr/>
            </a:pPr>
            <a:endParaRPr lang="vi-VN" sz="2954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24"/>
          <p:cNvSpPr txBox="1">
            <a:spLocks noChangeArrowheads="1"/>
          </p:cNvSpPr>
          <p:nvPr/>
        </p:nvSpPr>
        <p:spPr bwMode="auto">
          <a:xfrm>
            <a:off x="5715000" y="838200"/>
            <a:ext cx="167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 smtClean="0"/>
              <a:t>Mặt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đáy</a:t>
            </a:r>
            <a:endParaRPr lang="en-US" sz="2800" b="1" dirty="0"/>
          </a:p>
        </p:txBody>
      </p:sp>
      <p:sp>
        <p:nvSpPr>
          <p:cNvPr id="40" name="Text Box 24"/>
          <p:cNvSpPr txBox="1">
            <a:spLocks noChangeArrowheads="1"/>
          </p:cNvSpPr>
          <p:nvPr/>
        </p:nvSpPr>
        <p:spPr bwMode="auto">
          <a:xfrm>
            <a:off x="5715000" y="4648200"/>
            <a:ext cx="167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 smtClean="0"/>
              <a:t>Mặt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đáy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138689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0" grpId="0" animBg="1"/>
      <p:bldP spid="37" grpId="0" animBg="1"/>
      <p:bldP spid="39" grpId="0" build="allAtOnce"/>
      <p:bldP spid="40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6" name="Text Box 28"/>
          <p:cNvSpPr txBox="1">
            <a:spLocks noChangeArrowheads="1"/>
          </p:cNvSpPr>
          <p:nvPr/>
        </p:nvSpPr>
        <p:spPr bwMode="auto">
          <a:xfrm>
            <a:off x="862013" y="66675"/>
            <a:ext cx="68341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chemeClr val="bg1"/>
                </a:solidFill>
              </a:rPr>
              <a:t>Thứ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năm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ngày</a:t>
            </a:r>
            <a:r>
              <a:rPr lang="en-US" sz="2800" b="1" dirty="0">
                <a:solidFill>
                  <a:schemeClr val="bg1"/>
                </a:solidFill>
              </a:rPr>
              <a:t> 24 </a:t>
            </a:r>
            <a:r>
              <a:rPr lang="en-US" sz="2800" b="1" dirty="0" err="1">
                <a:solidFill>
                  <a:schemeClr val="bg1"/>
                </a:solidFill>
              </a:rPr>
              <a:t>tháng</a:t>
            </a:r>
            <a:r>
              <a:rPr lang="en-US" sz="2800" b="1" dirty="0">
                <a:solidFill>
                  <a:schemeClr val="bg1"/>
                </a:solidFill>
              </a:rPr>
              <a:t> 1 </a:t>
            </a:r>
            <a:r>
              <a:rPr lang="en-US" sz="2800" b="1" dirty="0" err="1">
                <a:solidFill>
                  <a:schemeClr val="bg1"/>
                </a:solidFill>
              </a:rPr>
              <a:t>năm</a:t>
            </a:r>
            <a:r>
              <a:rPr lang="en-US" sz="2800" b="1" dirty="0">
                <a:solidFill>
                  <a:schemeClr val="bg1"/>
                </a:solidFill>
              </a:rPr>
              <a:t> 2013.</a:t>
            </a:r>
          </a:p>
        </p:txBody>
      </p:sp>
      <p:sp>
        <p:nvSpPr>
          <p:cNvPr id="22557" name="Text Box 29"/>
          <p:cNvSpPr txBox="1">
            <a:spLocks noChangeArrowheads="1"/>
          </p:cNvSpPr>
          <p:nvPr/>
        </p:nvSpPr>
        <p:spPr bwMode="auto">
          <a:xfrm>
            <a:off x="2438400" y="457200"/>
            <a:ext cx="1119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chemeClr val="bg1"/>
                </a:solidFill>
              </a:rPr>
              <a:t>Toán</a:t>
            </a:r>
          </a:p>
        </p:txBody>
      </p:sp>
      <p:grpSp>
        <p:nvGrpSpPr>
          <p:cNvPr id="22560" name="Group 32"/>
          <p:cNvGrpSpPr>
            <a:grpSpLocks/>
          </p:cNvGrpSpPr>
          <p:nvPr/>
        </p:nvGrpSpPr>
        <p:grpSpPr bwMode="auto">
          <a:xfrm>
            <a:off x="6324600" y="1981200"/>
            <a:ext cx="2133600" cy="1890712"/>
            <a:chOff x="336" y="1104"/>
            <a:chExt cx="768" cy="768"/>
          </a:xfrm>
        </p:grpSpPr>
        <p:sp>
          <p:nvSpPr>
            <p:cNvPr id="22561" name="AutoShape 33"/>
            <p:cNvSpPr>
              <a:spLocks noChangeArrowheads="1"/>
            </p:cNvSpPr>
            <p:nvPr/>
          </p:nvSpPr>
          <p:spPr bwMode="auto">
            <a:xfrm>
              <a:off x="336" y="1104"/>
              <a:ext cx="765" cy="765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2" name="Line 34"/>
            <p:cNvSpPr>
              <a:spLocks noChangeShapeType="1"/>
            </p:cNvSpPr>
            <p:nvPr/>
          </p:nvSpPr>
          <p:spPr bwMode="auto">
            <a:xfrm>
              <a:off x="528" y="1104"/>
              <a:ext cx="0" cy="57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3" name="Line 35"/>
            <p:cNvSpPr>
              <a:spLocks noChangeShapeType="1"/>
            </p:cNvSpPr>
            <p:nvPr/>
          </p:nvSpPr>
          <p:spPr bwMode="auto">
            <a:xfrm flipH="1">
              <a:off x="528" y="1680"/>
              <a:ext cx="57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4" name="Line 36"/>
            <p:cNvSpPr>
              <a:spLocks noChangeShapeType="1"/>
            </p:cNvSpPr>
            <p:nvPr/>
          </p:nvSpPr>
          <p:spPr bwMode="auto">
            <a:xfrm flipV="1">
              <a:off x="336" y="1680"/>
              <a:ext cx="192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3581400" y="4572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1014413" y="0"/>
            <a:ext cx="68341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2020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37"/>
          <p:cNvSpPr txBox="1">
            <a:spLocks noChangeArrowheads="1"/>
          </p:cNvSpPr>
          <p:nvPr/>
        </p:nvSpPr>
        <p:spPr bwMode="auto">
          <a:xfrm>
            <a:off x="1219200" y="4357688"/>
            <a:ext cx="2590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RUBIK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41"/>
          <p:cNvSpPr txBox="1">
            <a:spLocks noChangeArrowheads="1"/>
          </p:cNvSpPr>
          <p:nvPr/>
        </p:nvSpPr>
        <p:spPr bwMode="auto">
          <a:xfrm>
            <a:off x="5562600" y="4267200"/>
            <a:ext cx="35052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3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23622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tải xuố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05000"/>
            <a:ext cx="2286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407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2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104900" y="76200"/>
            <a:ext cx="6934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err="1" smtClean="0"/>
              <a:t>Thứ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hai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ngày</a:t>
            </a:r>
            <a:r>
              <a:rPr lang="en-US" sz="3200" b="1" dirty="0" smtClean="0"/>
              <a:t> 13 </a:t>
            </a:r>
            <a:r>
              <a:rPr lang="en-US" sz="3200" b="1" dirty="0" err="1" smtClean="0"/>
              <a:t>tháng</a:t>
            </a:r>
            <a:r>
              <a:rPr lang="en-US" sz="3200" b="1" dirty="0" smtClean="0"/>
              <a:t> 4 </a:t>
            </a:r>
            <a:r>
              <a:rPr lang="en-US" sz="3200" b="1" dirty="0" err="1" smtClean="0"/>
              <a:t>năm</a:t>
            </a:r>
            <a:r>
              <a:rPr lang="en-US" sz="3200" b="1" dirty="0" smtClean="0"/>
              <a:t> 2020</a:t>
            </a:r>
            <a:endParaRPr lang="en-US" sz="3200" b="1" dirty="0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581400" y="533400"/>
            <a:ext cx="12573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u="sng" dirty="0" err="1" smtClean="0"/>
              <a:t>Toán</a:t>
            </a:r>
            <a:endParaRPr lang="en-US" sz="3200" b="1" u="sng" dirty="0"/>
          </a:p>
        </p:txBody>
      </p:sp>
      <p:sp>
        <p:nvSpPr>
          <p:cNvPr id="2" name="Rectangle 1"/>
          <p:cNvSpPr/>
          <p:nvPr/>
        </p:nvSpPr>
        <p:spPr>
          <a:xfrm>
            <a:off x="1399513" y="1066800"/>
            <a:ext cx="66014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3200" b="1" i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9983" y="1715869"/>
            <a:ext cx="4322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2477869"/>
            <a:ext cx="39677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7047" y="3239869"/>
            <a:ext cx="20185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61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104900" y="76200"/>
            <a:ext cx="6934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err="1" smtClean="0"/>
              <a:t>Thứ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hai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ngày</a:t>
            </a:r>
            <a:r>
              <a:rPr lang="en-US" sz="3200" b="1" dirty="0" smtClean="0"/>
              <a:t> 13 </a:t>
            </a:r>
            <a:r>
              <a:rPr lang="en-US" sz="3200" b="1" dirty="0" err="1" smtClean="0"/>
              <a:t>tháng</a:t>
            </a:r>
            <a:r>
              <a:rPr lang="en-US" sz="3200" b="1" dirty="0" smtClean="0"/>
              <a:t> 4 </a:t>
            </a:r>
            <a:r>
              <a:rPr lang="en-US" sz="3200" b="1" dirty="0" err="1" smtClean="0"/>
              <a:t>năm</a:t>
            </a:r>
            <a:r>
              <a:rPr lang="en-US" sz="3200" b="1" dirty="0" smtClean="0"/>
              <a:t> 2020</a:t>
            </a:r>
            <a:endParaRPr lang="en-US" sz="3200" b="1" dirty="0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581400" y="533400"/>
            <a:ext cx="12573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u="sng" dirty="0" err="1" smtClean="0"/>
              <a:t>Toán</a:t>
            </a:r>
            <a:endParaRPr lang="en-US" sz="3200" b="1" u="sng" dirty="0"/>
          </a:p>
        </p:txBody>
      </p:sp>
      <p:sp>
        <p:nvSpPr>
          <p:cNvPr id="2" name="Rectangle 1"/>
          <p:cNvSpPr/>
          <p:nvPr/>
        </p:nvSpPr>
        <p:spPr>
          <a:xfrm>
            <a:off x="1399513" y="1066800"/>
            <a:ext cx="66014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3200" b="1" i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9983" y="1715869"/>
            <a:ext cx="4322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090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862013" y="66675"/>
            <a:ext cx="68341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</a:rPr>
              <a:t>Thứ năm ngày 24 tháng 1 năm 2013.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438400" y="457200"/>
            <a:ext cx="1119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chemeClr val="bg1"/>
                </a:solidFill>
              </a:rPr>
              <a:t>Toán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295400" y="990600"/>
            <a:ext cx="71367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52400" y="1600200"/>
            <a:ext cx="3733800" cy="5191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914400" y="2376488"/>
            <a:ext cx="7124700" cy="646331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862013" y="4205287"/>
            <a:ext cx="7748588" cy="1200329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914400" y="3290887"/>
            <a:ext cx="7517704" cy="646331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09" name="Text Box 25"/>
          <p:cNvSpPr txBox="1">
            <a:spLocks noChangeArrowheads="1"/>
          </p:cNvSpPr>
          <p:nvPr/>
        </p:nvSpPr>
        <p:spPr bwMode="auto">
          <a:xfrm>
            <a:off x="914400" y="5729287"/>
            <a:ext cx="7124700" cy="646331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3581400" y="457200"/>
            <a:ext cx="12573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u="sng" dirty="0" err="1" smtClean="0"/>
              <a:t>Toán</a:t>
            </a:r>
            <a:endParaRPr lang="en-US" sz="3200" b="1" u="sng" dirty="0"/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1104900" y="0"/>
            <a:ext cx="6934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err="1" smtClean="0"/>
              <a:t>Thứ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hai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ngày</a:t>
            </a:r>
            <a:r>
              <a:rPr lang="en-US" sz="3200" b="1" dirty="0" smtClean="0"/>
              <a:t> 13 </a:t>
            </a:r>
            <a:r>
              <a:rPr lang="en-US" sz="3200" b="1" dirty="0" err="1" smtClean="0"/>
              <a:t>tháng</a:t>
            </a:r>
            <a:r>
              <a:rPr lang="en-US" sz="3200" b="1" dirty="0" smtClean="0"/>
              <a:t> 4 </a:t>
            </a:r>
            <a:r>
              <a:rPr lang="en-US" sz="3200" b="1" dirty="0" err="1" smtClean="0"/>
              <a:t>năm</a:t>
            </a:r>
            <a:r>
              <a:rPr lang="en-US" sz="3200" b="1" dirty="0" smtClean="0"/>
              <a:t> 2020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226550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 animBg="1"/>
      <p:bldP spid="16407" grpId="0" animBg="1"/>
      <p:bldP spid="1640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104900" y="76200"/>
            <a:ext cx="6934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err="1" smtClean="0"/>
              <a:t>Thứ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hai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ngày</a:t>
            </a:r>
            <a:r>
              <a:rPr lang="en-US" sz="3200" b="1" dirty="0" smtClean="0"/>
              <a:t> 13 </a:t>
            </a:r>
            <a:r>
              <a:rPr lang="en-US" sz="3200" b="1" dirty="0" err="1" smtClean="0"/>
              <a:t>tháng</a:t>
            </a:r>
            <a:r>
              <a:rPr lang="en-US" sz="3200" b="1" dirty="0" smtClean="0"/>
              <a:t> 4 </a:t>
            </a:r>
            <a:r>
              <a:rPr lang="en-US" sz="3200" b="1" dirty="0" err="1" smtClean="0"/>
              <a:t>năm</a:t>
            </a:r>
            <a:r>
              <a:rPr lang="en-US" sz="3200" b="1" dirty="0" smtClean="0"/>
              <a:t> 2020</a:t>
            </a:r>
            <a:endParaRPr lang="en-US" sz="3200" b="1" dirty="0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581400" y="533400"/>
            <a:ext cx="12573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u="sng" dirty="0" err="1" smtClean="0"/>
              <a:t>Toán</a:t>
            </a:r>
            <a:endParaRPr lang="en-US" sz="3200" b="1" u="sng" dirty="0"/>
          </a:p>
        </p:txBody>
      </p:sp>
      <p:sp>
        <p:nvSpPr>
          <p:cNvPr id="2" name="Rectangle 1"/>
          <p:cNvSpPr/>
          <p:nvPr/>
        </p:nvSpPr>
        <p:spPr>
          <a:xfrm>
            <a:off x="1066800" y="1066800"/>
            <a:ext cx="66014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3200" b="1" i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D6813819845B4220B39B42C244DE315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638"/>
            <a:ext cx="857250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D6813819845B4220B39B42C244DE315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6750" y="4572000"/>
            <a:ext cx="857250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4624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300&quot;/&gt;&lt;/object&gt;&lt;object type=&quot;3&quot; unique_id=&quot;10007&quot;&gt;&lt;property id=&quot;20148&quot; value=&quot;5&quot;/&gt;&lt;property id=&quot;20300&quot; value=&quot;Slide 5&quot;/&gt;&lt;property id=&quot;20307&quot; value=&quot;287&quot;/&gt;&lt;/object&gt;&lt;object type=&quot;3&quot; unique_id=&quot;10008&quot;&gt;&lt;property id=&quot;20148&quot; value=&quot;5&quot;/&gt;&lt;property id=&quot;20300&quot; value=&quot;Slide 6&quot;/&gt;&lt;property id=&quot;20307&quot; value=&quot;262&quot;/&gt;&lt;/object&gt;&lt;object type=&quot;3&quot; unique_id=&quot;10009&quot;&gt;&lt;property id=&quot;20148&quot; value=&quot;5&quot;/&gt;&lt;property id=&quot;20300&quot; value=&quot;Slide 7&quot;/&gt;&lt;property id=&quot;20307&quot; value=&quot;288&quot;/&gt;&lt;/object&gt;&lt;object type=&quot;3&quot; unique_id=&quot;10010&quot;&gt;&lt;property id=&quot;20148&quot; value=&quot;5&quot;/&gt;&lt;property id=&quot;20300&quot; value=&quot;Slide 8&quot;/&gt;&lt;property id=&quot;20307&quot; value=&quot;276&quot;/&gt;&lt;/object&gt;&lt;object type=&quot;3&quot; unique_id=&quot;10011&quot;&gt;&lt;property id=&quot;20148&quot; value=&quot;5&quot;/&gt;&lt;property id=&quot;20300&quot; value=&quot;Slide 9&quot;/&gt;&lt;property id=&quot;20307&quot; value=&quot;263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305&quot;/&gt;&lt;/object&gt;&lt;object type=&quot;3&quot; unique_id=&quot;10014&quot;&gt;&lt;property id=&quot;20148&quot; value=&quot;5&quot;/&gt;&lt;property id=&quot;20300&quot; value=&quot;Slide 12&quot;/&gt;&lt;property id=&quot;20307&quot; value=&quot;306&quot;/&gt;&lt;/object&gt;&lt;object type=&quot;3&quot; unique_id=&quot;10015&quot;&gt;&lt;property id=&quot;20148&quot; value=&quot;5&quot;/&gt;&lt;property id=&quot;20300&quot; value=&quot;Slide 13&quot;/&gt;&lt;property id=&quot;20307&quot; value=&quot;307&quot;/&gt;&lt;/object&gt;&lt;object type=&quot;3&quot; unique_id=&quot;10016&quot;&gt;&lt;property id=&quot;20148&quot; value=&quot;5&quot;/&gt;&lt;property id=&quot;20300&quot; value=&quot;Slide 14&quot;/&gt;&lt;property id=&quot;20307&quot; value=&quot;308&quot;/&gt;&lt;/object&gt;&lt;object type=&quot;3&quot; unique_id=&quot;10017&quot;&gt;&lt;property id=&quot;20148&quot; value=&quot;5&quot;/&gt;&lt;property id=&quot;20300&quot; value=&quot;Slide 15&quot;/&gt;&lt;property id=&quot;20307&quot; value=&quot;309&quot;/&gt;&lt;/object&gt;&lt;object type=&quot;3&quot; unique_id=&quot;10018&quot;&gt;&lt;property id=&quot;20148&quot; value=&quot;5&quot;/&gt;&lt;property id=&quot;20300&quot; value=&quot;Slide 16&quot;/&gt;&lt;property id=&quot;20307&quot; value=&quot;310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12&quot;/&gt;&lt;/object&gt;&lt;object type=&quot;3&quot; unique_id=&quot;10021&quot;&gt;&lt;property id=&quot;20148&quot; value=&quot;5&quot;/&gt;&lt;property id=&quot;20300&quot; value=&quot;Slide 19&quot;/&gt;&lt;property id=&quot;20307&quot; value=&quot;264&quot;/&gt;&lt;/object&gt;&lt;object type=&quot;3&quot; unique_id=&quot;10022&quot;&gt;&lt;property id=&quot;20148&quot; value=&quot;5&quot;/&gt;&lt;property id=&quot;20300&quot; value=&quot;Slide 20&quot;/&gt;&lt;property id=&quot;20307&quot; value=&quot;275&quot;/&gt;&lt;/object&gt;&lt;object type=&quot;3&quot; unique_id=&quot;10023&quot;&gt;&lt;property id=&quot;20148&quot; value=&quot;5&quot;/&gt;&lt;property id=&quot;20300&quot; value=&quot;Slide 21&quot;/&gt;&lt;property id=&quot;20307&quot; value=&quot;285&quot;/&gt;&lt;/object&gt;&lt;object type=&quot;3&quot; unique_id=&quot;10024&quot;&gt;&lt;property id=&quot;20148&quot; value=&quot;5&quot;/&gt;&lt;property id=&quot;20300&quot; value=&quot;Slide 22&quot;/&gt;&lt;property id=&quot;20307&quot; value=&quot;284&quot;/&gt;&lt;/object&gt;&lt;object type=&quot;3&quot; unique_id=&quot;10025&quot;&gt;&lt;property id=&quot;20148&quot; value=&quot;5&quot;/&gt;&lt;property id=&quot;20300&quot; value=&quot;Slide 23&quot;/&gt;&lt;property id=&quot;20307&quot; value=&quot;283&quot;/&gt;&lt;/object&gt;&lt;object type=&quot;3&quot; unique_id=&quot;10026&quot;&gt;&lt;property id=&quot;20148&quot; value=&quot;5&quot;/&gt;&lt;property id=&quot;20300&quot; value=&quot;Slide 24&quot;/&gt;&lt;property id=&quot;20307&quot; value=&quot;282&quot;/&gt;&lt;/object&gt;&lt;object type=&quot;3&quot; unique_id=&quot;10027&quot;&gt;&lt;property id=&quot;20148&quot; value=&quot;5&quot;/&gt;&lt;property id=&quot;20300&quot; value=&quot;Slide 25&quot;/&gt;&lt;property id=&quot;20307&quot; value=&quot;286&quot;/&gt;&lt;/object&gt;&lt;object type=&quot;3&quot; unique_id=&quot;10028&quot;&gt;&lt;property id=&quot;20148&quot; value=&quot;5&quot;/&gt;&lt;property id=&quot;20300&quot; value=&quot;Slide 26&quot;/&gt;&lt;property id=&quot;20307&quot; value=&quot;294&quot;/&gt;&lt;/object&gt;&lt;object type=&quot;3&quot; unique_id=&quot;10029&quot;&gt;&lt;property id=&quot;20148&quot; value=&quot;5&quot;/&gt;&lt;property id=&quot;20300&quot; value=&quot;Slide 27&quot;/&gt;&lt;property id=&quot;20307&quot; value=&quot;304&quot;/&gt;&lt;/object&gt;&lt;object type=&quot;3&quot; unique_id=&quot;10030&quot;&gt;&lt;property id=&quot;20148&quot; value=&quot;5&quot;/&gt;&lt;property id=&quot;20300&quot; value=&quot;Slide 28&quot;/&gt;&lt;property id=&quot;20307&quot; value=&quot;279&quot;/&gt;&lt;/object&gt;&lt;object type=&quot;3&quot; unique_id=&quot;10031&quot;&gt;&lt;property id=&quot;20148&quot; value=&quot;5&quot;/&gt;&lt;property id=&quot;20300&quot; value=&quot;Slide 29&quot;/&gt;&lt;property id=&quot;20307&quot; value=&quot;281&quot;/&gt;&lt;/object&gt;&lt;object type=&quot;3&quot; unique_id=&quot;10032&quot;&gt;&lt;property id=&quot;20148&quot; value=&quot;5&quot;/&gt;&lt;property id=&quot;20300&quot; value=&quot;Slide 30&quot;/&gt;&lt;property id=&quot;20307&quot; value=&quot;295&quot;/&gt;&lt;/object&gt;&lt;object type=&quot;3&quot; unique_id=&quot;10033&quot;&gt;&lt;property id=&quot;20148&quot; value=&quot;5&quot;/&gt;&lt;property id=&quot;20300&quot; value=&quot;Slide 31&quot;/&gt;&lt;property id=&quot;20307&quot; value=&quot;297&quot;/&gt;&lt;/object&gt;&lt;object type=&quot;3&quot; unique_id=&quot;10034&quot;&gt;&lt;property id=&quot;20148&quot; value=&quot;5&quot;/&gt;&lt;property id=&quot;20300&quot; value=&quot;Slide 32&quot;/&gt;&lt;property id=&quot;20307&quot; value=&quot;296&quot;/&gt;&lt;/object&gt;&lt;object type=&quot;3&quot; unique_id=&quot;10035&quot;&gt;&lt;property id=&quot;20148&quot; value=&quot;5&quot;/&gt;&lt;property id=&quot;20300&quot; value=&quot;Slide 33&quot;/&gt;&lt;property id=&quot;20307&quot; value=&quot;290&quot;/&gt;&lt;/object&gt;&lt;object type=&quot;3&quot; unique_id=&quot;10036&quot;&gt;&lt;property id=&quot;20148&quot; value=&quot;5&quot;/&gt;&lt;property id=&quot;20300&quot; value=&quot;Slide 34&quot;/&gt;&lt;property id=&quot;20307&quot; value=&quot;302&quot;/&gt;&lt;/object&gt;&lt;object type=&quot;3&quot; unique_id=&quot;10037&quot;&gt;&lt;property id=&quot;20148&quot; value=&quot;5&quot;/&gt;&lt;property id=&quot;20300&quot; value=&quot;Slide 36&quot;/&gt;&lt;property id=&quot;20307&quot; value=&quot;303&quot;/&gt;&lt;/object&gt;&lt;object type=&quot;3&quot; unique_id=&quot;10038&quot;&gt;&lt;property id=&quot;20148&quot; value=&quot;5&quot;/&gt;&lt;property id=&quot;20300&quot; value=&quot;Slide 37&quot;/&gt;&lt;property id=&quot;20307&quot; value=&quot;292&quot;/&gt;&lt;/object&gt;&lt;object type=&quot;3&quot; unique_id=&quot;10039&quot;&gt;&lt;property id=&quot;20148&quot; value=&quot;5&quot;/&gt;&lt;property id=&quot;20300&quot; value=&quot;Slide 38&quot;/&gt;&lt;property id=&quot;20307&quot; value=&quot;298&quot;/&gt;&lt;/object&gt;&lt;object type=&quot;3&quot; unique_id=&quot;10040&quot;&gt;&lt;property id=&quot;20148&quot; value=&quot;5&quot;/&gt;&lt;property id=&quot;20300&quot; value=&quot;Slide 39&quot;/&gt;&lt;property id=&quot;20307&quot; value=&quot;299&quot;/&gt;&lt;/object&gt;&lt;object type=&quot;3&quot; unique_id=&quot;11687&quot;&gt;&lt;property id=&quot;20148&quot; value=&quot;5&quot;/&gt;&lt;property id=&quot;20300&quot; value=&quot;Slide 35&quot;/&gt;&lt;property id=&quot;20307&quot; value=&quot;313&quot;/&gt;&lt;/object&gt;&lt;/object&gt;&lt;object type=&quot;8&quot; unique_id=&quot;1008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1100</TotalTime>
  <Words>1981</Words>
  <Application>Microsoft Office PowerPoint</Application>
  <PresentationFormat>On-screen Show (4:3)</PresentationFormat>
  <Paragraphs>470</Paragraphs>
  <Slides>39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86</cp:revision>
  <dcterms:created xsi:type="dcterms:W3CDTF">2016-01-11T08:17:55Z</dcterms:created>
  <dcterms:modified xsi:type="dcterms:W3CDTF">2020-04-13T14:48:04Z</dcterms:modified>
</cp:coreProperties>
</file>