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715" r:id="rId1"/>
  </p:sldMasterIdLst>
  <p:notesMasterIdLst>
    <p:notesMasterId r:id="rId21"/>
  </p:notesMasterIdLst>
  <p:sldIdLst>
    <p:sldId id="430" r:id="rId2"/>
    <p:sldId id="320" r:id="rId3"/>
    <p:sldId id="462" r:id="rId4"/>
    <p:sldId id="366" r:id="rId5"/>
    <p:sldId id="463" r:id="rId6"/>
    <p:sldId id="464" r:id="rId7"/>
    <p:sldId id="468" r:id="rId8"/>
    <p:sldId id="476" r:id="rId9"/>
    <p:sldId id="340" r:id="rId10"/>
    <p:sldId id="466" r:id="rId11"/>
    <p:sldId id="417" r:id="rId12"/>
    <p:sldId id="421" r:id="rId13"/>
    <p:sldId id="482" r:id="rId14"/>
    <p:sldId id="470" r:id="rId15"/>
    <p:sldId id="471" r:id="rId16"/>
    <p:sldId id="420" r:id="rId17"/>
    <p:sldId id="481" r:id="rId18"/>
    <p:sldId id="483" r:id="rId19"/>
    <p:sldId id="475" r:id="rId20"/>
  </p:sldIdLst>
  <p:sldSz cx="9144000" cy="6858000" type="screen4x3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VNI-Helve" pitchFamily="2" charset="0"/>
      <p:regular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FF"/>
    <a:srgbClr val="6600CC"/>
    <a:srgbClr val="FF00FF"/>
    <a:srgbClr val="009900"/>
    <a:srgbClr val="FF0066"/>
    <a:srgbClr val="3333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61" autoAdjust="0"/>
    <p:restoredTop sz="86470" autoAdjust="0"/>
  </p:normalViewPr>
  <p:slideViewPr>
    <p:cSldViewPr>
      <p:cViewPr varScale="1">
        <p:scale>
          <a:sx n="74" d="100"/>
          <a:sy n="74" d="100"/>
        </p:scale>
        <p:origin x="6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4048EA2F-866C-4E87-97CD-F9A767AEAED3}" type="datetimeFigureOut">
              <a:rPr lang="en-US"/>
              <a:pPr>
                <a:defRPr/>
              </a:pPr>
              <a:t>17/05/2019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344AE3-0FE1-4B3F-B7DD-A979F943E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21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AAFA012-FA7C-4C36-B697-C24778255016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941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344AE3-0FE1-4B3F-B7DD-A979F943E45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7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76DBA-E2AA-4633-964A-5D8ED73429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8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D1F54-0F92-4221-9E99-32A9A6FFAB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5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079BFC-EA73-4C09-916E-4639EF71CB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8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B9E99-4D91-4844-9A32-80B707F90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8EC0FB-B8E8-4466-980B-F0E9E08DE2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86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B9737-C777-44B2-A8E0-4C0D14AA78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0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432F6-2305-4472-AED9-E0942DE9B5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0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874DD-0907-45C8-825F-2D17620EC9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4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E5A7AF-609B-4022-A559-A6301B410C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0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0804A-5ABC-4738-B719-F123763586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1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04F861-D184-4F93-B03A-33FB95CA9A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6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62D269-1B8F-426D-8D4D-6D24188B6E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7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6" r:id="rId1"/>
    <p:sldLayoutId id="2147485717" r:id="rId2"/>
    <p:sldLayoutId id="2147485718" r:id="rId3"/>
    <p:sldLayoutId id="2147485719" r:id="rId4"/>
    <p:sldLayoutId id="2147485720" r:id="rId5"/>
    <p:sldLayoutId id="2147485721" r:id="rId6"/>
    <p:sldLayoutId id="2147485722" r:id="rId7"/>
    <p:sldLayoutId id="2147485723" r:id="rId8"/>
    <p:sldLayoutId id="2147485724" r:id="rId9"/>
    <p:sldLayoutId id="2147485725" r:id="rId10"/>
    <p:sldLayoutId id="21474857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G:\TR&#194;M%20GA&#272;T%2007-08\Lang%20Khai%20Dinh.AVI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7.jpe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9231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1981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1002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ẢNH ĐẸP HUẾ 00_00_17-00_01_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481" y="173659"/>
            <a:ext cx="8763000" cy="584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8769" y="94966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Cố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đô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</a:t>
            </a:r>
            <a:r>
              <a:rPr lang="en-US" sz="2800" b="1" dirty="0" err="1" smtClean="0">
                <a:solidFill>
                  <a:srgbClr val="FF0000"/>
                </a:solidFill>
              </a:rPr>
              <a:t>uế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HÃ¬nh áº£nh cÃ³ liÃªn qua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618186"/>
            <a:ext cx="8229600" cy="608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080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67113" y="304800"/>
            <a:ext cx="20574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Ẩm thực</a:t>
            </a:r>
            <a:endParaRPr lang="en-US" sz="2800" b="1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26" descr="bánh bèo hu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" y="1274763"/>
            <a:ext cx="2941638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bánh l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99" y="1274763"/>
            <a:ext cx="2732088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460" y="4014332"/>
            <a:ext cx="2732088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" y="4017962"/>
            <a:ext cx="2819400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47752" y="6303018"/>
            <a:ext cx="1600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rgbClr val="FF0000"/>
                </a:solidFill>
              </a:rPr>
              <a:t>Bún bò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6355" y="3481633"/>
            <a:ext cx="17938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rgbClr val="FF0000"/>
                </a:solidFill>
              </a:rPr>
              <a:t>Bánh bèo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0941" y="3449660"/>
            <a:ext cx="2003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rgbClr val="FF0000"/>
                </a:solidFill>
              </a:rPr>
              <a:t>Bánh </a:t>
            </a:r>
            <a:r>
              <a:rPr lang="en-US" sz="2800" dirty="0" err="1" smtClean="0">
                <a:solidFill>
                  <a:srgbClr val="FF0000"/>
                </a:solidFill>
              </a:rPr>
              <a:t>bột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vi-VN" sz="2800" dirty="0" smtClean="0">
                <a:solidFill>
                  <a:srgbClr val="FF0000"/>
                </a:solidFill>
              </a:rPr>
              <a:t>lọc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5159" y="6334124"/>
            <a:ext cx="1981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rgbClr val="FF0000"/>
                </a:solidFill>
              </a:rPr>
              <a:t>Cơm hến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3138" y="458977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Ẩm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Huế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6" name="Picture 15" descr="Má»i mÃ³n chÃ¨ Äá»u cÃ³ hÆ°Æ¡ng vá» riÃªng, Än mÃ£i mÃ  chÆ°a tháº¥y ngÃ¡n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0946" y="1274763"/>
            <a:ext cx="3503054" cy="513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01071" y="6334124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Chè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4394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91000"/>
            <a:ext cx="4343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3942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3434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2314575" y="304800"/>
            <a:ext cx="455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</a:rPr>
              <a:t>Nhã nhạc, ca múa cung đình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8493" y="152400"/>
            <a:ext cx="3466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Sông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</a:t>
            </a:r>
            <a:r>
              <a:rPr lang="en-US" sz="2800" dirty="0" err="1" smtClean="0">
                <a:solidFill>
                  <a:srgbClr val="FF0000"/>
                </a:solidFill>
              </a:rPr>
              <a:t>ương</a:t>
            </a:r>
            <a:r>
              <a:rPr lang="en-US" sz="2800" dirty="0" smtClean="0">
                <a:solidFill>
                  <a:srgbClr val="FF0000"/>
                </a:solidFill>
              </a:rPr>
              <a:t> –</a:t>
            </a:r>
            <a:r>
              <a:rPr lang="en-US" sz="2800" dirty="0" err="1" smtClean="0">
                <a:solidFill>
                  <a:srgbClr val="FF0000"/>
                </a:solidFill>
              </a:rPr>
              <a:t>núi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</a:t>
            </a:r>
            <a:r>
              <a:rPr lang="en-US" sz="2800" dirty="0" err="1" smtClean="0">
                <a:solidFill>
                  <a:srgbClr val="FF0000"/>
                </a:solidFill>
              </a:rPr>
              <a:t>gự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8458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áº¿t quáº£ hÃ¬nh áº£nh cho hÃ¬nh áº£nh festival huáº¿ 2018"/>
          <p:cNvSpPr>
            <a:spLocks noChangeAspect="1" noChangeArrowheads="1"/>
          </p:cNvSpPr>
          <p:nvPr/>
        </p:nvSpPr>
        <p:spPr bwMode="auto">
          <a:xfrm>
            <a:off x="155574" y="-144463"/>
            <a:ext cx="3197225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Káº¿t quáº£ hÃ¬nh áº£nh cho hÃ¬nh áº£nh festival huáº¿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0"/>
            <a:ext cx="46364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áº¿t quáº£ hÃ¬nh áº£nh cho hÃ¬nh áº£nh festival huáº¿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0"/>
            <a:ext cx="447235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Káº¿t quáº£ hÃ¬nh áº£nh cho hÃ¬nh áº£nh festival huáº¿ 20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Káº¿t quáº£ hÃ¬nh áº£nh cho hÃ¬nh áº£nh festival huáº¿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929" y="3538294"/>
            <a:ext cx="4492623" cy="32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áº¿t quáº£ hÃ¬nh áº£nh cho hÃ¬nh áº£nh festival huáº¿ 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483646"/>
            <a:ext cx="4343400" cy="331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6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áº¿t quáº£ hÃ¬nh áº£nh cho hÃ¬nh áº£nh cÃ´ gÃ¡i huáº¿ Äáº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imagesfb.tintuc.vn/upload/images/hue/20171020/con-gai-hu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2" y="0"/>
            <a:ext cx="3522078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áº¢nh cÃ´ gÃ¡i xá»© huáº¿ Äá»©ng bÃªn cáº§u TrÃ ng Tiá»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áº¢nh cÃ´ gÃ¡i xá»© huáº¿ Äá»©ng bÃªn cáº§u TrÃ ng Tiá»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áº¢nh cÃ´ gÃ¡i xá»© huáº¿ Äá»©ng bÃªn cáº§u TrÃ ng Tiá»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8112"/>
            <a:ext cx="51816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3709987"/>
            <a:ext cx="437832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2213"/>
            <a:ext cx="46132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im ho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3733800"/>
            <a:ext cx="28194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nghe th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457200"/>
            <a:ext cx="445135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678075" y="6280150"/>
            <a:ext cx="1652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Đúc đồng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917950" y="3135312"/>
            <a:ext cx="9842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Thêu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4" descr="the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57200"/>
            <a:ext cx="42418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hội thi đúc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3713163"/>
            <a:ext cx="2903537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đúc đồng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724275"/>
            <a:ext cx="27432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urved Connector 14"/>
          <p:cNvCxnSpPr/>
          <p:nvPr/>
        </p:nvCxnSpPr>
        <p:spPr>
          <a:xfrm rot="10800000">
            <a:off x="2514600" y="2057400"/>
            <a:ext cx="76200" cy="127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956538" y="3522664"/>
            <a:ext cx="82062" cy="58736"/>
          </a:xfrm>
          <a:prstGeom prst="ellipse">
            <a:avLst/>
          </a:prstGeom>
          <a:solidFill>
            <a:srgbClr val="FF0000">
              <a:alpha val="9803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4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" y="0"/>
            <a:ext cx="91219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0200"/>
            <a:ext cx="338667" cy="304800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715000"/>
            <a:ext cx="338667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04101">
            <a:off x="3208731" y="5726971"/>
            <a:ext cx="42906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04101">
            <a:off x="3437331" y="1612171"/>
            <a:ext cx="42906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Flowchart: Connector 9"/>
          <p:cNvSpPr/>
          <p:nvPr/>
        </p:nvSpPr>
        <p:spPr>
          <a:xfrm flipV="1">
            <a:off x="3962400" y="3581400"/>
            <a:ext cx="152400" cy="152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AutoShape 6" descr="Káº¿t quáº£ hÃ¬nh áº£nh cho hÃ¬nh áº£nh may bay cho tráº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600200"/>
            <a:ext cx="466725" cy="26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64864">
            <a:off x="2895600" y="5715000"/>
            <a:ext cx="466725" cy="26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823872">
            <a:off x="2203309" y="1461964"/>
            <a:ext cx="569399" cy="32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823872" flipH="1">
            <a:off x="2628167" y="5752628"/>
            <a:ext cx="541782" cy="37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485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8.51064E-7 L -0.01007 0.133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14431 L 0.13993 0.2664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0731E-6 L 0.1816 -0.122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59 -0.12211 L 0.13993 -0.2997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" y="-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014E-8 L -0.10833 0.111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1 0.13136 L 0.03402 0.25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92137E-6 L 0.19236 -0.079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36 -0.07955 L 0.19236 -0.2016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36 -0.20166 L 0.17569 -0.2682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7 -0.26827 L 0.08403 -0.3237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7 -0.0185 L -0.01389 0.10777 C -0.0217 0.13321 -0.01545 0.16351 -0.00503 0.18802 C 0.00816 0.21878 0.02344 0.23983 0.04514 0.24653 L 0.14097 0.284 " pathEditMode="relative" rAng="-1763723" ptsTypes="FffFF">
                                      <p:cBhvr>
                                        <p:cTn id="7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61 0.0185 L 0.17934 -0.04811 C 0.20399 -0.05875 0.21927 -0.08511 0.21996 -0.11171 C 0.2243 -0.1457 0.22066 -0.17369 0.19774 -0.1982 L 0.11232 -0.30875 " pathEditMode="relative" rAng="564176" ptsTypes="FffFF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-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111 L 0.01076 0.1505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6 0.13946 L 0.16909 0.2726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9056E-6 L 0.17882 -0.1621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66 -0.13252 L 0.14132 -0.29903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 lich vie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2400"/>
            <a:ext cx="8763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3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95" y="13855"/>
            <a:ext cx="8839200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ular Callout 10"/>
          <p:cNvSpPr/>
          <p:nvPr/>
        </p:nvSpPr>
        <p:spPr bwMode="auto">
          <a:xfrm>
            <a:off x="494844" y="2961190"/>
            <a:ext cx="2280137" cy="804071"/>
          </a:xfrm>
          <a:prstGeom prst="wedgeRectCallout">
            <a:avLst>
              <a:gd name="adj1" fmla="val 89677"/>
              <a:gd name="adj2" fmla="val 21247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ỉnh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12"/>
          <p:cNvSpPr>
            <a:spLocks noChangeArrowheads="1"/>
          </p:cNvSpPr>
          <p:nvPr/>
        </p:nvSpPr>
        <p:spPr bwMode="auto">
          <a:xfrm>
            <a:off x="3463074" y="3363226"/>
            <a:ext cx="511175" cy="352425"/>
          </a:xfrm>
          <a:custGeom>
            <a:avLst/>
            <a:gdLst>
              <a:gd name="T0" fmla="*/ 244981 w 509975"/>
              <a:gd name="T1" fmla="*/ 11035 h 352809"/>
              <a:gd name="T2" fmla="*/ 159777 w 509975"/>
              <a:gd name="T3" fmla="*/ 67062 h 352809"/>
              <a:gd name="T4" fmla="*/ 117176 w 509975"/>
              <a:gd name="T5" fmla="*/ 95073 h 352809"/>
              <a:gd name="T6" fmla="*/ 31974 w 509975"/>
              <a:gd name="T7" fmla="*/ 123088 h 352809"/>
              <a:gd name="T8" fmla="*/ 3570 w 509975"/>
              <a:gd name="T9" fmla="*/ 151100 h 352809"/>
              <a:gd name="T10" fmla="*/ 17773 w 509975"/>
              <a:gd name="T11" fmla="*/ 235140 h 352809"/>
              <a:gd name="T12" fmla="*/ 60374 w 509975"/>
              <a:gd name="T13" fmla="*/ 263153 h 352809"/>
              <a:gd name="T14" fmla="*/ 244981 w 509975"/>
              <a:gd name="T15" fmla="*/ 291166 h 352809"/>
              <a:gd name="T16" fmla="*/ 330184 w 509975"/>
              <a:gd name="T17" fmla="*/ 305172 h 352809"/>
              <a:gd name="T18" fmla="*/ 344386 w 509975"/>
              <a:gd name="T19" fmla="*/ 347192 h 352809"/>
              <a:gd name="T20" fmla="*/ 386986 w 509975"/>
              <a:gd name="T21" fmla="*/ 319179 h 352809"/>
              <a:gd name="T22" fmla="*/ 429588 w 509975"/>
              <a:gd name="T23" fmla="*/ 305172 h 352809"/>
              <a:gd name="T24" fmla="*/ 514792 w 509975"/>
              <a:gd name="T25" fmla="*/ 207127 h 352809"/>
              <a:gd name="T26" fmla="*/ 500592 w 509975"/>
              <a:gd name="T27" fmla="*/ 151100 h 352809"/>
              <a:gd name="T28" fmla="*/ 457990 w 509975"/>
              <a:gd name="T29" fmla="*/ 137094 h 352809"/>
              <a:gd name="T30" fmla="*/ 372786 w 509975"/>
              <a:gd name="T31" fmla="*/ 123088 h 352809"/>
              <a:gd name="T32" fmla="*/ 330184 w 509975"/>
              <a:gd name="T33" fmla="*/ 53054 h 352809"/>
              <a:gd name="T34" fmla="*/ 315985 w 509975"/>
              <a:gd name="T35" fmla="*/ 11035 h 352809"/>
              <a:gd name="T36" fmla="*/ 244981 w 509975"/>
              <a:gd name="T37" fmla="*/ 11035 h 3528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09975"/>
              <a:gd name="T58" fmla="*/ 0 h 352809"/>
              <a:gd name="T59" fmla="*/ 509975 w 509975"/>
              <a:gd name="T60" fmla="*/ 352809 h 3528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09975" h="352809">
                <a:moveTo>
                  <a:pt x="242689" y="11083"/>
                </a:moveTo>
                <a:cubicBezTo>
                  <a:pt x="216898" y="20461"/>
                  <a:pt x="186418" y="48597"/>
                  <a:pt x="158283" y="67354"/>
                </a:cubicBezTo>
                <a:cubicBezTo>
                  <a:pt x="144215" y="76732"/>
                  <a:pt x="132120" y="90142"/>
                  <a:pt x="116080" y="95489"/>
                </a:cubicBezTo>
                <a:lnTo>
                  <a:pt x="31674" y="123625"/>
                </a:lnTo>
                <a:cubicBezTo>
                  <a:pt x="22295" y="133003"/>
                  <a:pt x="5183" y="138599"/>
                  <a:pt x="3538" y="151760"/>
                </a:cubicBezTo>
                <a:cubicBezTo>
                  <a:pt x="0" y="180063"/>
                  <a:pt x="4850" y="210654"/>
                  <a:pt x="17606" y="236166"/>
                </a:cubicBezTo>
                <a:cubicBezTo>
                  <a:pt x="25167" y="251288"/>
                  <a:pt x="44687" y="256741"/>
                  <a:pt x="59809" y="264302"/>
                </a:cubicBezTo>
                <a:cubicBezTo>
                  <a:pt x="111350" y="290072"/>
                  <a:pt x="199667" y="287059"/>
                  <a:pt x="242689" y="292437"/>
                </a:cubicBezTo>
                <a:cubicBezTo>
                  <a:pt x="270992" y="295975"/>
                  <a:pt x="298960" y="301816"/>
                  <a:pt x="327095" y="306505"/>
                </a:cubicBezTo>
                <a:cubicBezTo>
                  <a:pt x="331784" y="320573"/>
                  <a:pt x="326777" y="345111"/>
                  <a:pt x="341163" y="348708"/>
                </a:cubicBezTo>
                <a:cubicBezTo>
                  <a:pt x="357565" y="352809"/>
                  <a:pt x="368244" y="328134"/>
                  <a:pt x="383366" y="320573"/>
                </a:cubicBezTo>
                <a:cubicBezTo>
                  <a:pt x="396629" y="313941"/>
                  <a:pt x="411501" y="311194"/>
                  <a:pt x="425569" y="306505"/>
                </a:cubicBezTo>
                <a:cubicBezTo>
                  <a:pt x="493795" y="238279"/>
                  <a:pt x="467126" y="272305"/>
                  <a:pt x="509975" y="208031"/>
                </a:cubicBezTo>
                <a:cubicBezTo>
                  <a:pt x="505286" y="189274"/>
                  <a:pt x="507986" y="166857"/>
                  <a:pt x="495908" y="151760"/>
                </a:cubicBezTo>
                <a:cubicBezTo>
                  <a:pt x="486644" y="140181"/>
                  <a:pt x="468180" y="140910"/>
                  <a:pt x="453704" y="137693"/>
                </a:cubicBezTo>
                <a:cubicBezTo>
                  <a:pt x="425860" y="131506"/>
                  <a:pt x="397433" y="128314"/>
                  <a:pt x="369298" y="123625"/>
                </a:cubicBezTo>
                <a:cubicBezTo>
                  <a:pt x="329449" y="4073"/>
                  <a:pt x="385026" y="149838"/>
                  <a:pt x="327095" y="53286"/>
                </a:cubicBezTo>
                <a:cubicBezTo>
                  <a:pt x="319466" y="40571"/>
                  <a:pt x="326658" y="16924"/>
                  <a:pt x="313028" y="11083"/>
                </a:cubicBezTo>
                <a:cubicBezTo>
                  <a:pt x="287167" y="0"/>
                  <a:pt x="268480" y="1705"/>
                  <a:pt x="242689" y="11083"/>
                </a:cubicBezTo>
                <a:close/>
              </a:path>
            </a:pathLst>
          </a:cu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730876" y="3480702"/>
            <a:ext cx="82062" cy="58736"/>
          </a:xfrm>
          <a:prstGeom prst="ellipse">
            <a:avLst/>
          </a:prstGeom>
          <a:solidFill>
            <a:srgbClr val="FF0000">
              <a:alpha val="9803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pic>
        <p:nvPicPr>
          <p:cNvPr id="7" name="Picture 32" descr="H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37" y="114524"/>
            <a:ext cx="4324394" cy="3304268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>
            <a:spLocks noChangeArrowheads="1"/>
          </p:cNvSpPr>
          <p:nvPr/>
        </p:nvSpPr>
        <p:spPr bwMode="auto">
          <a:xfrm rot="3128915">
            <a:off x="6138751" y="1212544"/>
            <a:ext cx="591118" cy="397542"/>
          </a:xfrm>
          <a:custGeom>
            <a:avLst/>
            <a:gdLst>
              <a:gd name="T0" fmla="*/ 244981 w 509975"/>
              <a:gd name="T1" fmla="*/ 11035 h 352809"/>
              <a:gd name="T2" fmla="*/ 159777 w 509975"/>
              <a:gd name="T3" fmla="*/ 67062 h 352809"/>
              <a:gd name="T4" fmla="*/ 117176 w 509975"/>
              <a:gd name="T5" fmla="*/ 95073 h 352809"/>
              <a:gd name="T6" fmla="*/ 31974 w 509975"/>
              <a:gd name="T7" fmla="*/ 123088 h 352809"/>
              <a:gd name="T8" fmla="*/ 3570 w 509975"/>
              <a:gd name="T9" fmla="*/ 151100 h 352809"/>
              <a:gd name="T10" fmla="*/ 17773 w 509975"/>
              <a:gd name="T11" fmla="*/ 235140 h 352809"/>
              <a:gd name="T12" fmla="*/ 60374 w 509975"/>
              <a:gd name="T13" fmla="*/ 263153 h 352809"/>
              <a:gd name="T14" fmla="*/ 244981 w 509975"/>
              <a:gd name="T15" fmla="*/ 291166 h 352809"/>
              <a:gd name="T16" fmla="*/ 330184 w 509975"/>
              <a:gd name="T17" fmla="*/ 305172 h 352809"/>
              <a:gd name="T18" fmla="*/ 344386 w 509975"/>
              <a:gd name="T19" fmla="*/ 347192 h 352809"/>
              <a:gd name="T20" fmla="*/ 386986 w 509975"/>
              <a:gd name="T21" fmla="*/ 319179 h 352809"/>
              <a:gd name="T22" fmla="*/ 429588 w 509975"/>
              <a:gd name="T23" fmla="*/ 305172 h 352809"/>
              <a:gd name="T24" fmla="*/ 514792 w 509975"/>
              <a:gd name="T25" fmla="*/ 207127 h 352809"/>
              <a:gd name="T26" fmla="*/ 500592 w 509975"/>
              <a:gd name="T27" fmla="*/ 151100 h 352809"/>
              <a:gd name="T28" fmla="*/ 457990 w 509975"/>
              <a:gd name="T29" fmla="*/ 137094 h 352809"/>
              <a:gd name="T30" fmla="*/ 372786 w 509975"/>
              <a:gd name="T31" fmla="*/ 123088 h 352809"/>
              <a:gd name="T32" fmla="*/ 330184 w 509975"/>
              <a:gd name="T33" fmla="*/ 53054 h 352809"/>
              <a:gd name="T34" fmla="*/ 315985 w 509975"/>
              <a:gd name="T35" fmla="*/ 11035 h 352809"/>
              <a:gd name="T36" fmla="*/ 244981 w 509975"/>
              <a:gd name="T37" fmla="*/ 11035 h 3528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09975"/>
              <a:gd name="T58" fmla="*/ 0 h 352809"/>
              <a:gd name="T59" fmla="*/ 509975 w 509975"/>
              <a:gd name="T60" fmla="*/ 352809 h 3528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09975" h="352809">
                <a:moveTo>
                  <a:pt x="242689" y="11083"/>
                </a:moveTo>
                <a:cubicBezTo>
                  <a:pt x="216898" y="20461"/>
                  <a:pt x="186418" y="48597"/>
                  <a:pt x="158283" y="67354"/>
                </a:cubicBezTo>
                <a:cubicBezTo>
                  <a:pt x="144215" y="76732"/>
                  <a:pt x="132120" y="90142"/>
                  <a:pt x="116080" y="95489"/>
                </a:cubicBezTo>
                <a:lnTo>
                  <a:pt x="31674" y="123625"/>
                </a:lnTo>
                <a:cubicBezTo>
                  <a:pt x="22295" y="133003"/>
                  <a:pt x="5183" y="138599"/>
                  <a:pt x="3538" y="151760"/>
                </a:cubicBezTo>
                <a:cubicBezTo>
                  <a:pt x="0" y="180063"/>
                  <a:pt x="4850" y="210654"/>
                  <a:pt x="17606" y="236166"/>
                </a:cubicBezTo>
                <a:cubicBezTo>
                  <a:pt x="25167" y="251288"/>
                  <a:pt x="44687" y="256741"/>
                  <a:pt x="59809" y="264302"/>
                </a:cubicBezTo>
                <a:cubicBezTo>
                  <a:pt x="111350" y="290072"/>
                  <a:pt x="199667" y="287059"/>
                  <a:pt x="242689" y="292437"/>
                </a:cubicBezTo>
                <a:cubicBezTo>
                  <a:pt x="270992" y="295975"/>
                  <a:pt x="298960" y="301816"/>
                  <a:pt x="327095" y="306505"/>
                </a:cubicBezTo>
                <a:cubicBezTo>
                  <a:pt x="331784" y="320573"/>
                  <a:pt x="326777" y="345111"/>
                  <a:pt x="341163" y="348708"/>
                </a:cubicBezTo>
                <a:cubicBezTo>
                  <a:pt x="357565" y="352809"/>
                  <a:pt x="368244" y="328134"/>
                  <a:pt x="383366" y="320573"/>
                </a:cubicBezTo>
                <a:cubicBezTo>
                  <a:pt x="396629" y="313941"/>
                  <a:pt x="411501" y="311194"/>
                  <a:pt x="425569" y="306505"/>
                </a:cubicBezTo>
                <a:cubicBezTo>
                  <a:pt x="493795" y="238279"/>
                  <a:pt x="467126" y="272305"/>
                  <a:pt x="509975" y="208031"/>
                </a:cubicBezTo>
                <a:cubicBezTo>
                  <a:pt x="505286" y="189274"/>
                  <a:pt x="507986" y="166857"/>
                  <a:pt x="495908" y="151760"/>
                </a:cubicBezTo>
                <a:cubicBezTo>
                  <a:pt x="486644" y="140181"/>
                  <a:pt x="468180" y="140910"/>
                  <a:pt x="453704" y="137693"/>
                </a:cubicBezTo>
                <a:cubicBezTo>
                  <a:pt x="425860" y="131506"/>
                  <a:pt x="397433" y="128314"/>
                  <a:pt x="369298" y="123625"/>
                </a:cubicBezTo>
                <a:cubicBezTo>
                  <a:pt x="329449" y="4073"/>
                  <a:pt x="385026" y="149838"/>
                  <a:pt x="327095" y="53286"/>
                </a:cubicBezTo>
                <a:cubicBezTo>
                  <a:pt x="319466" y="40571"/>
                  <a:pt x="326658" y="16924"/>
                  <a:pt x="313028" y="11083"/>
                </a:cubicBezTo>
                <a:cubicBezTo>
                  <a:pt x="287167" y="0"/>
                  <a:pt x="268480" y="1705"/>
                  <a:pt x="242689" y="11083"/>
                </a:cubicBezTo>
                <a:close/>
              </a:path>
            </a:pathLst>
          </a:cu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AutoShape 45"/>
          <p:cNvSpPr>
            <a:spLocks noChangeArrowheads="1"/>
          </p:cNvSpPr>
          <p:nvPr/>
        </p:nvSpPr>
        <p:spPr bwMode="auto">
          <a:xfrm flipH="1">
            <a:off x="7001222" y="477985"/>
            <a:ext cx="1524000" cy="419100"/>
          </a:xfrm>
          <a:prstGeom prst="wedgeRoundRectCallout">
            <a:avLst>
              <a:gd name="adj1" fmla="val 66245"/>
              <a:gd name="adj2" fmla="val 169315"/>
              <a:gd name="adj3" fmla="val 16667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 b="1" i="1" dirty="0" err="1">
                <a:solidFill>
                  <a:srgbClr val="FFFFFF"/>
                </a:solidFill>
                <a:latin typeface=".VnTime" panose="020B7200000000000000" pitchFamily="34" charset="0"/>
              </a:rPr>
              <a:t>Thµnh</a:t>
            </a:r>
            <a:r>
              <a:rPr lang="en-US" sz="1600" b="1" i="1"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lang="en-US" sz="1600" b="1" i="1" dirty="0" err="1">
                <a:solidFill>
                  <a:srgbClr val="FFFFFF"/>
                </a:solidFill>
                <a:latin typeface=".VnTime" panose="020B7200000000000000" pitchFamily="34" charset="0"/>
              </a:rPr>
              <a:t>phè</a:t>
            </a:r>
            <a:r>
              <a:rPr lang="en-US" sz="1600" b="1" i="1"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lang="en-US" sz="1600" b="1" i="1" dirty="0" err="1">
                <a:solidFill>
                  <a:srgbClr val="FFFFFF"/>
                </a:solidFill>
                <a:latin typeface=".VnTime" panose="020B7200000000000000" pitchFamily="34" charset="0"/>
              </a:rPr>
              <a:t>HuÕ</a:t>
            </a:r>
            <a:endParaRPr lang="en-US" sz="1600" b="1" i="1" dirty="0">
              <a:solidFill>
                <a:srgbClr val="FFFFFF"/>
              </a:solidFill>
              <a:latin typeface=".VnTime" panose="020B7200000000000000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34310" y="1315395"/>
            <a:ext cx="91606" cy="95920"/>
          </a:xfrm>
          <a:prstGeom prst="ellipse">
            <a:avLst/>
          </a:prstGeom>
          <a:solidFill>
            <a:srgbClr val="FF0000">
              <a:alpha val="9803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6706" y="6388784"/>
            <a:ext cx="28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Việt</a:t>
            </a:r>
            <a:r>
              <a:rPr lang="en-US" dirty="0" smtClean="0"/>
              <a:t> Nam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53356" y="341879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Lược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tỉnh</a:t>
            </a:r>
            <a:r>
              <a:rPr lang="en-US" dirty="0" smtClean="0"/>
              <a:t> </a:t>
            </a:r>
            <a:r>
              <a:rPr lang="en-US" dirty="0" err="1" smtClean="0"/>
              <a:t>Thừa</a:t>
            </a:r>
            <a:r>
              <a:rPr lang="en-US" dirty="0" smtClean="0"/>
              <a:t> </a:t>
            </a:r>
            <a:r>
              <a:rPr lang="en-US" dirty="0" err="1" smtClean="0"/>
              <a:t>Thiên</a:t>
            </a:r>
            <a:r>
              <a:rPr lang="en-US" dirty="0" smtClean="0"/>
              <a:t> </a:t>
            </a:r>
            <a:r>
              <a:rPr lang="en-US" dirty="0" err="1" smtClean="0"/>
              <a:t>Huế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0115" y="2311965"/>
            <a:ext cx="4813688" cy="4516640"/>
            <a:chOff x="-81497" y="1830547"/>
            <a:chExt cx="5638800" cy="4772619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497" y="1830547"/>
              <a:ext cx="5638800" cy="44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614420" y="6192114"/>
              <a:ext cx="3021804" cy="411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Lược</a:t>
              </a:r>
              <a:r>
                <a:rPr lang="en-US" dirty="0" smtClean="0"/>
                <a:t> </a:t>
              </a:r>
              <a:r>
                <a:rPr lang="en-US" dirty="0" err="1" smtClean="0"/>
                <a:t>đồ</a:t>
              </a:r>
              <a:r>
                <a:rPr lang="en-US" dirty="0" smtClean="0"/>
                <a:t> </a:t>
              </a:r>
              <a:r>
                <a:rPr lang="en-US" dirty="0" err="1" smtClean="0"/>
                <a:t>thành</a:t>
              </a:r>
              <a:r>
                <a:rPr lang="en-US" dirty="0" smtClean="0"/>
                <a:t> </a:t>
              </a:r>
              <a:r>
                <a:rPr lang="en-US" dirty="0" err="1" smtClean="0"/>
                <a:t>phố</a:t>
              </a:r>
              <a:r>
                <a:rPr lang="en-US" dirty="0" smtClean="0"/>
                <a:t> </a:t>
              </a:r>
              <a:r>
                <a:rPr lang="en-US" dirty="0" err="1" smtClean="0"/>
                <a:t>Huế</a:t>
              </a:r>
              <a:endParaRPr lang="en-US" dirty="0"/>
            </a:p>
          </p:txBody>
        </p:sp>
      </p:grpSp>
      <p:sp>
        <p:nvSpPr>
          <p:cNvPr id="18" name="Freeform 17"/>
          <p:cNvSpPr>
            <a:spLocks/>
          </p:cNvSpPr>
          <p:nvPr/>
        </p:nvSpPr>
        <p:spPr bwMode="auto">
          <a:xfrm>
            <a:off x="100116" y="4190999"/>
            <a:ext cx="1447758" cy="1985005"/>
          </a:xfrm>
          <a:custGeom>
            <a:avLst/>
            <a:gdLst>
              <a:gd name="T0" fmla="*/ 0 w 1608"/>
              <a:gd name="T1" fmla="*/ 0 h 1776"/>
              <a:gd name="T2" fmla="*/ 240 w 1608"/>
              <a:gd name="T3" fmla="*/ 144 h 1776"/>
              <a:gd name="T4" fmla="*/ 480 w 1608"/>
              <a:gd name="T5" fmla="*/ 192 h 1776"/>
              <a:gd name="T6" fmla="*/ 576 w 1608"/>
              <a:gd name="T7" fmla="*/ 240 h 1776"/>
              <a:gd name="T8" fmla="*/ 768 w 1608"/>
              <a:gd name="T9" fmla="*/ 384 h 1776"/>
              <a:gd name="T10" fmla="*/ 960 w 1608"/>
              <a:gd name="T11" fmla="*/ 432 h 1776"/>
              <a:gd name="T12" fmla="*/ 1056 w 1608"/>
              <a:gd name="T13" fmla="*/ 432 h 1776"/>
              <a:gd name="T14" fmla="*/ 1248 w 1608"/>
              <a:gd name="T15" fmla="*/ 432 h 1776"/>
              <a:gd name="T16" fmla="*/ 1344 w 1608"/>
              <a:gd name="T17" fmla="*/ 480 h 1776"/>
              <a:gd name="T18" fmla="*/ 1440 w 1608"/>
              <a:gd name="T19" fmla="*/ 528 h 1776"/>
              <a:gd name="T20" fmla="*/ 1392 w 1608"/>
              <a:gd name="T21" fmla="*/ 672 h 1776"/>
              <a:gd name="T22" fmla="*/ 1296 w 1608"/>
              <a:gd name="T23" fmla="*/ 768 h 1776"/>
              <a:gd name="T24" fmla="*/ 1248 w 1608"/>
              <a:gd name="T25" fmla="*/ 1056 h 1776"/>
              <a:gd name="T26" fmla="*/ 1248 w 1608"/>
              <a:gd name="T27" fmla="*/ 1344 h 1776"/>
              <a:gd name="T28" fmla="*/ 1392 w 1608"/>
              <a:gd name="T29" fmla="*/ 1440 h 1776"/>
              <a:gd name="T30" fmla="*/ 1584 w 1608"/>
              <a:gd name="T31" fmla="*/ 1728 h 1776"/>
              <a:gd name="T32" fmla="*/ 1536 w 1608"/>
              <a:gd name="T33" fmla="*/ 1728 h 1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08" h="1776">
                <a:moveTo>
                  <a:pt x="0" y="0"/>
                </a:moveTo>
                <a:cubicBezTo>
                  <a:pt x="80" y="56"/>
                  <a:pt x="160" y="112"/>
                  <a:pt x="240" y="144"/>
                </a:cubicBezTo>
                <a:cubicBezTo>
                  <a:pt x="320" y="176"/>
                  <a:pt x="424" y="176"/>
                  <a:pt x="480" y="192"/>
                </a:cubicBezTo>
                <a:cubicBezTo>
                  <a:pt x="536" y="208"/>
                  <a:pt x="528" y="208"/>
                  <a:pt x="576" y="240"/>
                </a:cubicBezTo>
                <a:cubicBezTo>
                  <a:pt x="624" y="272"/>
                  <a:pt x="704" y="352"/>
                  <a:pt x="768" y="384"/>
                </a:cubicBezTo>
                <a:cubicBezTo>
                  <a:pt x="832" y="416"/>
                  <a:pt x="912" y="424"/>
                  <a:pt x="960" y="432"/>
                </a:cubicBezTo>
                <a:cubicBezTo>
                  <a:pt x="1008" y="440"/>
                  <a:pt x="1008" y="432"/>
                  <a:pt x="1056" y="432"/>
                </a:cubicBezTo>
                <a:cubicBezTo>
                  <a:pt x="1104" y="432"/>
                  <a:pt x="1200" y="424"/>
                  <a:pt x="1248" y="432"/>
                </a:cubicBezTo>
                <a:cubicBezTo>
                  <a:pt x="1296" y="440"/>
                  <a:pt x="1312" y="464"/>
                  <a:pt x="1344" y="480"/>
                </a:cubicBezTo>
                <a:cubicBezTo>
                  <a:pt x="1376" y="496"/>
                  <a:pt x="1432" y="496"/>
                  <a:pt x="1440" y="528"/>
                </a:cubicBezTo>
                <a:cubicBezTo>
                  <a:pt x="1448" y="560"/>
                  <a:pt x="1416" y="632"/>
                  <a:pt x="1392" y="672"/>
                </a:cubicBezTo>
                <a:cubicBezTo>
                  <a:pt x="1368" y="712"/>
                  <a:pt x="1320" y="704"/>
                  <a:pt x="1296" y="768"/>
                </a:cubicBezTo>
                <a:cubicBezTo>
                  <a:pt x="1272" y="832"/>
                  <a:pt x="1256" y="960"/>
                  <a:pt x="1248" y="1056"/>
                </a:cubicBezTo>
                <a:cubicBezTo>
                  <a:pt x="1240" y="1152"/>
                  <a:pt x="1224" y="1280"/>
                  <a:pt x="1248" y="1344"/>
                </a:cubicBezTo>
                <a:cubicBezTo>
                  <a:pt x="1272" y="1408"/>
                  <a:pt x="1336" y="1376"/>
                  <a:pt x="1392" y="1440"/>
                </a:cubicBezTo>
                <a:cubicBezTo>
                  <a:pt x="1448" y="1504"/>
                  <a:pt x="1560" y="1680"/>
                  <a:pt x="1584" y="1728"/>
                </a:cubicBezTo>
                <a:cubicBezTo>
                  <a:pt x="1608" y="1776"/>
                  <a:pt x="1572" y="1752"/>
                  <a:pt x="1536" y="1728"/>
                </a:cubicBezTo>
              </a:path>
            </a:pathLst>
          </a:custGeom>
          <a:noFill/>
          <a:ln w="50800" cap="flat">
            <a:solidFill>
              <a:srgbClr val="FF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8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2" grpId="0" animBg="1"/>
      <p:bldP spid="12" grpId="1" animBg="1"/>
      <p:bldP spid="10" grpId="0" animBg="1"/>
      <p:bldP spid="15" grpId="0" animBg="1"/>
      <p:bldP spid="17" grpId="0" animBg="1"/>
      <p:bldP spid="2" grpId="0"/>
      <p:bldP spid="2" grpId="1"/>
      <p:bldP spid="3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6482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657601"/>
            <a:ext cx="4495800" cy="3177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1"/>
            <a:ext cx="4648200" cy="3200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1270"/>
            <a:ext cx="452799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8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Luoc do thanh pho H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839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8299" y="5867400"/>
            <a:ext cx="5867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800" dirty="0"/>
              <a:t>Lược đồ thành phố Huế</a:t>
            </a:r>
            <a:endParaRPr lang="en-US" sz="2800" dirty="0"/>
          </a:p>
        </p:txBody>
      </p:sp>
      <p:sp>
        <p:nvSpPr>
          <p:cNvPr id="8" name="Freeform 7"/>
          <p:cNvSpPr/>
          <p:nvPr/>
        </p:nvSpPr>
        <p:spPr bwMode="auto">
          <a:xfrm>
            <a:off x="2544761" y="437920"/>
            <a:ext cx="4054475" cy="5105400"/>
          </a:xfrm>
          <a:custGeom>
            <a:avLst/>
            <a:gdLst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89913 w 4042934"/>
              <a:gd name="connsiteY16" fmla="*/ 4065564 h 4937760"/>
              <a:gd name="connsiteX17" fmla="*/ 19574 w 4042934"/>
              <a:gd name="connsiteY17" fmla="*/ 3995225 h 4937760"/>
              <a:gd name="connsiteX18" fmla="*/ 5507 w 4042934"/>
              <a:gd name="connsiteY18" fmla="*/ 3953022 h 4937760"/>
              <a:gd name="connsiteX19" fmla="*/ 89913 w 4042934"/>
              <a:gd name="connsiteY19" fmla="*/ 3910819 h 4937760"/>
              <a:gd name="connsiteX20" fmla="*/ 258725 w 4042934"/>
              <a:gd name="connsiteY20" fmla="*/ 3896751 h 4937760"/>
              <a:gd name="connsiteX21" fmla="*/ 413470 w 4042934"/>
              <a:gd name="connsiteY21" fmla="*/ 3868616 h 4937760"/>
              <a:gd name="connsiteX22" fmla="*/ 497876 w 4042934"/>
              <a:gd name="connsiteY22" fmla="*/ 3840480 h 4937760"/>
              <a:gd name="connsiteX23" fmla="*/ 933974 w 4042934"/>
              <a:gd name="connsiteY23" fmla="*/ 3826413 h 4937760"/>
              <a:gd name="connsiteX24" fmla="*/ 1060584 w 4042934"/>
              <a:gd name="connsiteY24" fmla="*/ 3798277 h 4937760"/>
              <a:gd name="connsiteX25" fmla="*/ 1144990 w 4042934"/>
              <a:gd name="connsiteY25" fmla="*/ 3770142 h 4937760"/>
              <a:gd name="connsiteX26" fmla="*/ 1271599 w 4042934"/>
              <a:gd name="connsiteY26" fmla="*/ 3713871 h 4937760"/>
              <a:gd name="connsiteX27" fmla="*/ 1609224 w 4042934"/>
              <a:gd name="connsiteY27" fmla="*/ 3699804 h 4937760"/>
              <a:gd name="connsiteX28" fmla="*/ 1665494 w 4042934"/>
              <a:gd name="connsiteY28" fmla="*/ 3685736 h 4937760"/>
              <a:gd name="connsiteX29" fmla="*/ 1749901 w 4042934"/>
              <a:gd name="connsiteY29" fmla="*/ 3629465 h 4937760"/>
              <a:gd name="connsiteX30" fmla="*/ 1792104 w 4042934"/>
              <a:gd name="connsiteY30" fmla="*/ 3601330 h 4937760"/>
              <a:gd name="connsiteX31" fmla="*/ 1918713 w 4042934"/>
              <a:gd name="connsiteY31" fmla="*/ 3559127 h 4937760"/>
              <a:gd name="connsiteX32" fmla="*/ 2045322 w 4042934"/>
              <a:gd name="connsiteY32" fmla="*/ 3516924 h 4937760"/>
              <a:gd name="connsiteX33" fmla="*/ 2087525 w 4042934"/>
              <a:gd name="connsiteY33" fmla="*/ 3502856 h 4937760"/>
              <a:gd name="connsiteX34" fmla="*/ 2171931 w 4042934"/>
              <a:gd name="connsiteY34" fmla="*/ 3460653 h 4937760"/>
              <a:gd name="connsiteX35" fmla="*/ 2312608 w 4042934"/>
              <a:gd name="connsiteY35" fmla="*/ 3390314 h 4937760"/>
              <a:gd name="connsiteX36" fmla="*/ 2340744 w 4042934"/>
              <a:gd name="connsiteY36" fmla="*/ 3362179 h 4937760"/>
              <a:gd name="connsiteX37" fmla="*/ 2368879 w 4042934"/>
              <a:gd name="connsiteY37" fmla="*/ 3179299 h 4937760"/>
              <a:gd name="connsiteX38" fmla="*/ 2425150 w 4042934"/>
              <a:gd name="connsiteY38" fmla="*/ 3108960 h 4937760"/>
              <a:gd name="connsiteX39" fmla="*/ 2453285 w 4042934"/>
              <a:gd name="connsiteY39" fmla="*/ 2954216 h 4937760"/>
              <a:gd name="connsiteX40" fmla="*/ 2481421 w 4042934"/>
              <a:gd name="connsiteY40" fmla="*/ 2799471 h 4937760"/>
              <a:gd name="connsiteX41" fmla="*/ 2453285 w 4042934"/>
              <a:gd name="connsiteY41" fmla="*/ 2560320 h 4937760"/>
              <a:gd name="connsiteX42" fmla="*/ 2439217 w 4042934"/>
              <a:gd name="connsiteY42" fmla="*/ 2447779 h 4937760"/>
              <a:gd name="connsiteX43" fmla="*/ 2368879 w 4042934"/>
              <a:gd name="connsiteY43" fmla="*/ 2349305 h 4937760"/>
              <a:gd name="connsiteX44" fmla="*/ 2087525 w 4042934"/>
              <a:gd name="connsiteY44" fmla="*/ 2335237 h 4937760"/>
              <a:gd name="connsiteX45" fmla="*/ 2129728 w 4042934"/>
              <a:gd name="connsiteY45" fmla="*/ 2321170 h 4937760"/>
              <a:gd name="connsiteX46" fmla="*/ 2087525 w 4042934"/>
              <a:gd name="connsiteY46" fmla="*/ 2152357 h 4937760"/>
              <a:gd name="connsiteX47" fmla="*/ 2031254 w 4042934"/>
              <a:gd name="connsiteY47" fmla="*/ 2067951 h 4937760"/>
              <a:gd name="connsiteX48" fmla="*/ 2031254 w 4042934"/>
              <a:gd name="connsiteY48" fmla="*/ 1800665 h 4937760"/>
              <a:gd name="connsiteX49" fmla="*/ 2059390 w 4042934"/>
              <a:gd name="connsiteY49" fmla="*/ 1772530 h 4937760"/>
              <a:gd name="connsiteX50" fmla="*/ 2073457 w 4042934"/>
              <a:gd name="connsiteY50" fmla="*/ 1294228 h 4937760"/>
              <a:gd name="connsiteX51" fmla="*/ 2101593 w 4042934"/>
              <a:gd name="connsiteY51" fmla="*/ 1266093 h 4937760"/>
              <a:gd name="connsiteX52" fmla="*/ 2129728 w 4042934"/>
              <a:gd name="connsiteY52" fmla="*/ 1223890 h 4937760"/>
              <a:gd name="connsiteX53" fmla="*/ 2185999 w 4042934"/>
              <a:gd name="connsiteY53" fmla="*/ 1209822 h 4937760"/>
              <a:gd name="connsiteX54" fmla="*/ 2284473 w 4042934"/>
              <a:gd name="connsiteY54" fmla="*/ 1153551 h 4937760"/>
              <a:gd name="connsiteX55" fmla="*/ 2368879 w 4042934"/>
              <a:gd name="connsiteY55" fmla="*/ 1125416 h 4937760"/>
              <a:gd name="connsiteX56" fmla="*/ 2382947 w 4042934"/>
              <a:gd name="connsiteY56" fmla="*/ 1083213 h 4937760"/>
              <a:gd name="connsiteX57" fmla="*/ 2453285 w 4042934"/>
              <a:gd name="connsiteY57" fmla="*/ 1026942 h 4937760"/>
              <a:gd name="connsiteX58" fmla="*/ 2481421 w 4042934"/>
              <a:gd name="connsiteY58" fmla="*/ 1055077 h 4937760"/>
              <a:gd name="connsiteX59" fmla="*/ 2565827 w 4042934"/>
              <a:gd name="connsiteY59" fmla="*/ 1012874 h 4937760"/>
              <a:gd name="connsiteX60" fmla="*/ 2608030 w 4042934"/>
              <a:gd name="connsiteY60" fmla="*/ 998807 h 4937760"/>
              <a:gd name="connsiteX61" fmla="*/ 2692436 w 4042934"/>
              <a:gd name="connsiteY61" fmla="*/ 886265 h 4937760"/>
              <a:gd name="connsiteX62" fmla="*/ 2748707 w 4042934"/>
              <a:gd name="connsiteY62" fmla="*/ 773724 h 4937760"/>
              <a:gd name="connsiteX63" fmla="*/ 2833113 w 4042934"/>
              <a:gd name="connsiteY63" fmla="*/ 745588 h 4937760"/>
              <a:gd name="connsiteX64" fmla="*/ 2875316 w 4042934"/>
              <a:gd name="connsiteY64" fmla="*/ 731520 h 4937760"/>
              <a:gd name="connsiteX65" fmla="*/ 2917519 w 4042934"/>
              <a:gd name="connsiteY65" fmla="*/ 703385 h 4937760"/>
              <a:gd name="connsiteX66" fmla="*/ 3241076 w 4042934"/>
              <a:gd name="connsiteY66" fmla="*/ 717453 h 4937760"/>
              <a:gd name="connsiteX67" fmla="*/ 3255144 w 4042934"/>
              <a:gd name="connsiteY67" fmla="*/ 759656 h 4937760"/>
              <a:gd name="connsiteX68" fmla="*/ 3297347 w 4042934"/>
              <a:gd name="connsiteY68" fmla="*/ 787791 h 4937760"/>
              <a:gd name="connsiteX69" fmla="*/ 3620904 w 4042934"/>
              <a:gd name="connsiteY69" fmla="*/ 829994 h 4937760"/>
              <a:gd name="connsiteX70" fmla="*/ 3930393 w 4042934"/>
              <a:gd name="connsiteY70" fmla="*/ 815927 h 4937760"/>
              <a:gd name="connsiteX71" fmla="*/ 3972596 w 4042934"/>
              <a:gd name="connsiteY71" fmla="*/ 801859 h 4937760"/>
              <a:gd name="connsiteX72" fmla="*/ 4000731 w 4042934"/>
              <a:gd name="connsiteY72" fmla="*/ 759656 h 4937760"/>
              <a:gd name="connsiteX73" fmla="*/ 4028867 w 4042934"/>
              <a:gd name="connsiteY73" fmla="*/ 731520 h 4937760"/>
              <a:gd name="connsiteX74" fmla="*/ 4042934 w 4042934"/>
              <a:gd name="connsiteY74" fmla="*/ 689317 h 4937760"/>
              <a:gd name="connsiteX75" fmla="*/ 4000731 w 4042934"/>
              <a:gd name="connsiteY75" fmla="*/ 562708 h 4937760"/>
              <a:gd name="connsiteX76" fmla="*/ 3986664 w 4042934"/>
              <a:gd name="connsiteY76" fmla="*/ 520505 h 4937760"/>
              <a:gd name="connsiteX77" fmla="*/ 4014799 w 4042934"/>
              <a:gd name="connsiteY77" fmla="*/ 436099 h 4937760"/>
              <a:gd name="connsiteX78" fmla="*/ 4028867 w 4042934"/>
              <a:gd name="connsiteY78" fmla="*/ 379828 h 4937760"/>
              <a:gd name="connsiteX79" fmla="*/ 4014799 w 4042934"/>
              <a:gd name="connsiteY79" fmla="*/ 281354 h 4937760"/>
              <a:gd name="connsiteX80" fmla="*/ 3972596 w 4042934"/>
              <a:gd name="connsiteY80" fmla="*/ 267287 h 4937760"/>
              <a:gd name="connsiteX81" fmla="*/ 3958528 w 4042934"/>
              <a:gd name="connsiteY81" fmla="*/ 182880 h 4937760"/>
              <a:gd name="connsiteX82" fmla="*/ 3930393 w 4042934"/>
              <a:gd name="connsiteY82" fmla="*/ 70339 h 4937760"/>
              <a:gd name="connsiteX83" fmla="*/ 3916325 w 4042934"/>
              <a:gd name="connsiteY83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89913 w 4042934"/>
              <a:gd name="connsiteY16" fmla="*/ 4065564 h 4937760"/>
              <a:gd name="connsiteX17" fmla="*/ 19574 w 4042934"/>
              <a:gd name="connsiteY17" fmla="*/ 3995225 h 4937760"/>
              <a:gd name="connsiteX18" fmla="*/ 5507 w 4042934"/>
              <a:gd name="connsiteY18" fmla="*/ 3953022 h 4937760"/>
              <a:gd name="connsiteX19" fmla="*/ 89913 w 4042934"/>
              <a:gd name="connsiteY19" fmla="*/ 3910819 h 4937760"/>
              <a:gd name="connsiteX20" fmla="*/ 258725 w 4042934"/>
              <a:gd name="connsiteY20" fmla="*/ 3896751 h 4937760"/>
              <a:gd name="connsiteX21" fmla="*/ 413470 w 4042934"/>
              <a:gd name="connsiteY21" fmla="*/ 3868616 h 4937760"/>
              <a:gd name="connsiteX22" fmla="*/ 497876 w 4042934"/>
              <a:gd name="connsiteY22" fmla="*/ 3840480 h 4937760"/>
              <a:gd name="connsiteX23" fmla="*/ 933974 w 4042934"/>
              <a:gd name="connsiteY23" fmla="*/ 3826413 h 4937760"/>
              <a:gd name="connsiteX24" fmla="*/ 1060584 w 4042934"/>
              <a:gd name="connsiteY24" fmla="*/ 3798277 h 4937760"/>
              <a:gd name="connsiteX25" fmla="*/ 1144990 w 4042934"/>
              <a:gd name="connsiteY25" fmla="*/ 3770142 h 4937760"/>
              <a:gd name="connsiteX26" fmla="*/ 1271599 w 4042934"/>
              <a:gd name="connsiteY26" fmla="*/ 3713871 h 4937760"/>
              <a:gd name="connsiteX27" fmla="*/ 1609224 w 4042934"/>
              <a:gd name="connsiteY27" fmla="*/ 3699804 h 4937760"/>
              <a:gd name="connsiteX28" fmla="*/ 1665494 w 4042934"/>
              <a:gd name="connsiteY28" fmla="*/ 3685736 h 4937760"/>
              <a:gd name="connsiteX29" fmla="*/ 1749901 w 4042934"/>
              <a:gd name="connsiteY29" fmla="*/ 3629465 h 4937760"/>
              <a:gd name="connsiteX30" fmla="*/ 1792104 w 4042934"/>
              <a:gd name="connsiteY30" fmla="*/ 3601330 h 4937760"/>
              <a:gd name="connsiteX31" fmla="*/ 1918713 w 4042934"/>
              <a:gd name="connsiteY31" fmla="*/ 3559127 h 4937760"/>
              <a:gd name="connsiteX32" fmla="*/ 2045322 w 4042934"/>
              <a:gd name="connsiteY32" fmla="*/ 3516924 h 4937760"/>
              <a:gd name="connsiteX33" fmla="*/ 2087525 w 4042934"/>
              <a:gd name="connsiteY33" fmla="*/ 3502856 h 4937760"/>
              <a:gd name="connsiteX34" fmla="*/ 2171931 w 4042934"/>
              <a:gd name="connsiteY34" fmla="*/ 3460653 h 4937760"/>
              <a:gd name="connsiteX35" fmla="*/ 2312608 w 4042934"/>
              <a:gd name="connsiteY35" fmla="*/ 3390314 h 4937760"/>
              <a:gd name="connsiteX36" fmla="*/ 2340744 w 4042934"/>
              <a:gd name="connsiteY36" fmla="*/ 3362179 h 4937760"/>
              <a:gd name="connsiteX37" fmla="*/ 2368879 w 4042934"/>
              <a:gd name="connsiteY37" fmla="*/ 3179299 h 4937760"/>
              <a:gd name="connsiteX38" fmla="*/ 2425150 w 4042934"/>
              <a:gd name="connsiteY38" fmla="*/ 3108960 h 4937760"/>
              <a:gd name="connsiteX39" fmla="*/ 2453285 w 4042934"/>
              <a:gd name="connsiteY39" fmla="*/ 2954216 h 4937760"/>
              <a:gd name="connsiteX40" fmla="*/ 2481421 w 4042934"/>
              <a:gd name="connsiteY40" fmla="*/ 2799471 h 4937760"/>
              <a:gd name="connsiteX41" fmla="*/ 2453285 w 4042934"/>
              <a:gd name="connsiteY41" fmla="*/ 2560320 h 4937760"/>
              <a:gd name="connsiteX42" fmla="*/ 2439217 w 4042934"/>
              <a:gd name="connsiteY42" fmla="*/ 2447779 h 4937760"/>
              <a:gd name="connsiteX43" fmla="*/ 2368879 w 4042934"/>
              <a:gd name="connsiteY43" fmla="*/ 2349305 h 4937760"/>
              <a:gd name="connsiteX44" fmla="*/ 2087525 w 4042934"/>
              <a:gd name="connsiteY44" fmla="*/ 2335237 h 4937760"/>
              <a:gd name="connsiteX45" fmla="*/ 2129728 w 4042934"/>
              <a:gd name="connsiteY45" fmla="*/ 2321170 h 4937760"/>
              <a:gd name="connsiteX46" fmla="*/ 2087525 w 4042934"/>
              <a:gd name="connsiteY46" fmla="*/ 2152357 h 4937760"/>
              <a:gd name="connsiteX47" fmla="*/ 2031254 w 4042934"/>
              <a:gd name="connsiteY47" fmla="*/ 2067951 h 4937760"/>
              <a:gd name="connsiteX48" fmla="*/ 2031254 w 4042934"/>
              <a:gd name="connsiteY48" fmla="*/ 1800665 h 4937760"/>
              <a:gd name="connsiteX49" fmla="*/ 2059390 w 4042934"/>
              <a:gd name="connsiteY49" fmla="*/ 1772530 h 4937760"/>
              <a:gd name="connsiteX50" fmla="*/ 2073457 w 4042934"/>
              <a:gd name="connsiteY50" fmla="*/ 1294228 h 4937760"/>
              <a:gd name="connsiteX51" fmla="*/ 2101593 w 4042934"/>
              <a:gd name="connsiteY51" fmla="*/ 1266093 h 4937760"/>
              <a:gd name="connsiteX52" fmla="*/ 2129728 w 4042934"/>
              <a:gd name="connsiteY52" fmla="*/ 1223890 h 4937760"/>
              <a:gd name="connsiteX53" fmla="*/ 2185999 w 4042934"/>
              <a:gd name="connsiteY53" fmla="*/ 1209822 h 4937760"/>
              <a:gd name="connsiteX54" fmla="*/ 2284473 w 4042934"/>
              <a:gd name="connsiteY54" fmla="*/ 1153551 h 4937760"/>
              <a:gd name="connsiteX55" fmla="*/ 2368879 w 4042934"/>
              <a:gd name="connsiteY55" fmla="*/ 1125416 h 4937760"/>
              <a:gd name="connsiteX56" fmla="*/ 2382947 w 4042934"/>
              <a:gd name="connsiteY56" fmla="*/ 1083213 h 4937760"/>
              <a:gd name="connsiteX57" fmla="*/ 2453285 w 4042934"/>
              <a:gd name="connsiteY57" fmla="*/ 1026942 h 4937760"/>
              <a:gd name="connsiteX58" fmla="*/ 2481421 w 4042934"/>
              <a:gd name="connsiteY58" fmla="*/ 1055077 h 4937760"/>
              <a:gd name="connsiteX59" fmla="*/ 2565827 w 4042934"/>
              <a:gd name="connsiteY59" fmla="*/ 1012874 h 4937760"/>
              <a:gd name="connsiteX60" fmla="*/ 2608030 w 4042934"/>
              <a:gd name="connsiteY60" fmla="*/ 998807 h 4937760"/>
              <a:gd name="connsiteX61" fmla="*/ 2692436 w 4042934"/>
              <a:gd name="connsiteY61" fmla="*/ 886265 h 4937760"/>
              <a:gd name="connsiteX62" fmla="*/ 2748707 w 4042934"/>
              <a:gd name="connsiteY62" fmla="*/ 773724 h 4937760"/>
              <a:gd name="connsiteX63" fmla="*/ 2833113 w 4042934"/>
              <a:gd name="connsiteY63" fmla="*/ 745588 h 4937760"/>
              <a:gd name="connsiteX64" fmla="*/ 2875316 w 4042934"/>
              <a:gd name="connsiteY64" fmla="*/ 731520 h 4937760"/>
              <a:gd name="connsiteX65" fmla="*/ 2917519 w 4042934"/>
              <a:gd name="connsiteY65" fmla="*/ 703385 h 4937760"/>
              <a:gd name="connsiteX66" fmla="*/ 3241076 w 4042934"/>
              <a:gd name="connsiteY66" fmla="*/ 717453 h 4937760"/>
              <a:gd name="connsiteX67" fmla="*/ 3255144 w 4042934"/>
              <a:gd name="connsiteY67" fmla="*/ 759656 h 4937760"/>
              <a:gd name="connsiteX68" fmla="*/ 3297347 w 4042934"/>
              <a:gd name="connsiteY68" fmla="*/ 787791 h 4937760"/>
              <a:gd name="connsiteX69" fmla="*/ 3620904 w 4042934"/>
              <a:gd name="connsiteY69" fmla="*/ 829994 h 4937760"/>
              <a:gd name="connsiteX70" fmla="*/ 3930393 w 4042934"/>
              <a:gd name="connsiteY70" fmla="*/ 815927 h 4937760"/>
              <a:gd name="connsiteX71" fmla="*/ 3972596 w 4042934"/>
              <a:gd name="connsiteY71" fmla="*/ 801859 h 4937760"/>
              <a:gd name="connsiteX72" fmla="*/ 4000731 w 4042934"/>
              <a:gd name="connsiteY72" fmla="*/ 759656 h 4937760"/>
              <a:gd name="connsiteX73" fmla="*/ 4028867 w 4042934"/>
              <a:gd name="connsiteY73" fmla="*/ 731520 h 4937760"/>
              <a:gd name="connsiteX74" fmla="*/ 4042934 w 4042934"/>
              <a:gd name="connsiteY74" fmla="*/ 689317 h 4937760"/>
              <a:gd name="connsiteX75" fmla="*/ 4000731 w 4042934"/>
              <a:gd name="connsiteY75" fmla="*/ 562708 h 4937760"/>
              <a:gd name="connsiteX76" fmla="*/ 3986664 w 4042934"/>
              <a:gd name="connsiteY76" fmla="*/ 520505 h 4937760"/>
              <a:gd name="connsiteX77" fmla="*/ 4014799 w 4042934"/>
              <a:gd name="connsiteY77" fmla="*/ 436099 h 4937760"/>
              <a:gd name="connsiteX78" fmla="*/ 4028867 w 4042934"/>
              <a:gd name="connsiteY78" fmla="*/ 379828 h 4937760"/>
              <a:gd name="connsiteX79" fmla="*/ 4014799 w 4042934"/>
              <a:gd name="connsiteY79" fmla="*/ 281354 h 4937760"/>
              <a:gd name="connsiteX80" fmla="*/ 3972596 w 4042934"/>
              <a:gd name="connsiteY80" fmla="*/ 267287 h 4937760"/>
              <a:gd name="connsiteX81" fmla="*/ 3958528 w 4042934"/>
              <a:gd name="connsiteY81" fmla="*/ 182880 h 4937760"/>
              <a:gd name="connsiteX82" fmla="*/ 3930393 w 4042934"/>
              <a:gd name="connsiteY82" fmla="*/ 70339 h 4937760"/>
              <a:gd name="connsiteX83" fmla="*/ 3916325 w 4042934"/>
              <a:gd name="connsiteY83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89913 w 4042934"/>
              <a:gd name="connsiteY16" fmla="*/ 4065564 h 4937760"/>
              <a:gd name="connsiteX17" fmla="*/ 19574 w 4042934"/>
              <a:gd name="connsiteY17" fmla="*/ 3995225 h 4937760"/>
              <a:gd name="connsiteX18" fmla="*/ 5507 w 4042934"/>
              <a:gd name="connsiteY18" fmla="*/ 3953022 h 4937760"/>
              <a:gd name="connsiteX19" fmla="*/ 89913 w 4042934"/>
              <a:gd name="connsiteY19" fmla="*/ 3910819 h 4937760"/>
              <a:gd name="connsiteX20" fmla="*/ 258725 w 4042934"/>
              <a:gd name="connsiteY20" fmla="*/ 3896751 h 4937760"/>
              <a:gd name="connsiteX21" fmla="*/ 413470 w 4042934"/>
              <a:gd name="connsiteY21" fmla="*/ 3868616 h 4937760"/>
              <a:gd name="connsiteX22" fmla="*/ 497876 w 4042934"/>
              <a:gd name="connsiteY22" fmla="*/ 3840480 h 4937760"/>
              <a:gd name="connsiteX23" fmla="*/ 933974 w 4042934"/>
              <a:gd name="connsiteY23" fmla="*/ 3826413 h 4937760"/>
              <a:gd name="connsiteX24" fmla="*/ 1060584 w 4042934"/>
              <a:gd name="connsiteY24" fmla="*/ 3798277 h 4937760"/>
              <a:gd name="connsiteX25" fmla="*/ 1144990 w 4042934"/>
              <a:gd name="connsiteY25" fmla="*/ 3770142 h 4937760"/>
              <a:gd name="connsiteX26" fmla="*/ 1271599 w 4042934"/>
              <a:gd name="connsiteY26" fmla="*/ 3713871 h 4937760"/>
              <a:gd name="connsiteX27" fmla="*/ 1609224 w 4042934"/>
              <a:gd name="connsiteY27" fmla="*/ 3699804 h 4937760"/>
              <a:gd name="connsiteX28" fmla="*/ 1665494 w 4042934"/>
              <a:gd name="connsiteY28" fmla="*/ 3685736 h 4937760"/>
              <a:gd name="connsiteX29" fmla="*/ 1749901 w 4042934"/>
              <a:gd name="connsiteY29" fmla="*/ 3629465 h 4937760"/>
              <a:gd name="connsiteX30" fmla="*/ 1792104 w 4042934"/>
              <a:gd name="connsiteY30" fmla="*/ 3601330 h 4937760"/>
              <a:gd name="connsiteX31" fmla="*/ 1918713 w 4042934"/>
              <a:gd name="connsiteY31" fmla="*/ 3559127 h 4937760"/>
              <a:gd name="connsiteX32" fmla="*/ 2045322 w 4042934"/>
              <a:gd name="connsiteY32" fmla="*/ 3516924 h 4937760"/>
              <a:gd name="connsiteX33" fmla="*/ 2087525 w 4042934"/>
              <a:gd name="connsiteY33" fmla="*/ 3502856 h 4937760"/>
              <a:gd name="connsiteX34" fmla="*/ 2171931 w 4042934"/>
              <a:gd name="connsiteY34" fmla="*/ 3460653 h 4937760"/>
              <a:gd name="connsiteX35" fmla="*/ 2312608 w 4042934"/>
              <a:gd name="connsiteY35" fmla="*/ 3390314 h 4937760"/>
              <a:gd name="connsiteX36" fmla="*/ 2340744 w 4042934"/>
              <a:gd name="connsiteY36" fmla="*/ 3362179 h 4937760"/>
              <a:gd name="connsiteX37" fmla="*/ 2368879 w 4042934"/>
              <a:gd name="connsiteY37" fmla="*/ 3179299 h 4937760"/>
              <a:gd name="connsiteX38" fmla="*/ 2425150 w 4042934"/>
              <a:gd name="connsiteY38" fmla="*/ 3108960 h 4937760"/>
              <a:gd name="connsiteX39" fmla="*/ 2453285 w 4042934"/>
              <a:gd name="connsiteY39" fmla="*/ 2954216 h 4937760"/>
              <a:gd name="connsiteX40" fmla="*/ 2481421 w 4042934"/>
              <a:gd name="connsiteY40" fmla="*/ 2799471 h 4937760"/>
              <a:gd name="connsiteX41" fmla="*/ 2453285 w 4042934"/>
              <a:gd name="connsiteY41" fmla="*/ 2560320 h 4937760"/>
              <a:gd name="connsiteX42" fmla="*/ 2439217 w 4042934"/>
              <a:gd name="connsiteY42" fmla="*/ 2447779 h 4937760"/>
              <a:gd name="connsiteX43" fmla="*/ 2368879 w 4042934"/>
              <a:gd name="connsiteY43" fmla="*/ 2349305 h 4937760"/>
              <a:gd name="connsiteX44" fmla="*/ 2087525 w 4042934"/>
              <a:gd name="connsiteY44" fmla="*/ 2335237 h 4937760"/>
              <a:gd name="connsiteX45" fmla="*/ 2129728 w 4042934"/>
              <a:gd name="connsiteY45" fmla="*/ 2321170 h 4937760"/>
              <a:gd name="connsiteX46" fmla="*/ 2087525 w 4042934"/>
              <a:gd name="connsiteY46" fmla="*/ 2152357 h 4937760"/>
              <a:gd name="connsiteX47" fmla="*/ 2031254 w 4042934"/>
              <a:gd name="connsiteY47" fmla="*/ 2067951 h 4937760"/>
              <a:gd name="connsiteX48" fmla="*/ 2031254 w 4042934"/>
              <a:gd name="connsiteY48" fmla="*/ 1800665 h 4937760"/>
              <a:gd name="connsiteX49" fmla="*/ 2059390 w 4042934"/>
              <a:gd name="connsiteY49" fmla="*/ 1772530 h 4937760"/>
              <a:gd name="connsiteX50" fmla="*/ 2073457 w 4042934"/>
              <a:gd name="connsiteY50" fmla="*/ 1294228 h 4937760"/>
              <a:gd name="connsiteX51" fmla="*/ 2101593 w 4042934"/>
              <a:gd name="connsiteY51" fmla="*/ 1266093 h 4937760"/>
              <a:gd name="connsiteX52" fmla="*/ 2129728 w 4042934"/>
              <a:gd name="connsiteY52" fmla="*/ 1223890 h 4937760"/>
              <a:gd name="connsiteX53" fmla="*/ 2185999 w 4042934"/>
              <a:gd name="connsiteY53" fmla="*/ 1209822 h 4937760"/>
              <a:gd name="connsiteX54" fmla="*/ 2284473 w 4042934"/>
              <a:gd name="connsiteY54" fmla="*/ 1153551 h 4937760"/>
              <a:gd name="connsiteX55" fmla="*/ 2368879 w 4042934"/>
              <a:gd name="connsiteY55" fmla="*/ 1125416 h 4937760"/>
              <a:gd name="connsiteX56" fmla="*/ 2382947 w 4042934"/>
              <a:gd name="connsiteY56" fmla="*/ 1083213 h 4937760"/>
              <a:gd name="connsiteX57" fmla="*/ 2453285 w 4042934"/>
              <a:gd name="connsiteY57" fmla="*/ 1026942 h 4937760"/>
              <a:gd name="connsiteX58" fmla="*/ 2481421 w 4042934"/>
              <a:gd name="connsiteY58" fmla="*/ 1055077 h 4937760"/>
              <a:gd name="connsiteX59" fmla="*/ 2565827 w 4042934"/>
              <a:gd name="connsiteY59" fmla="*/ 1012874 h 4937760"/>
              <a:gd name="connsiteX60" fmla="*/ 2608030 w 4042934"/>
              <a:gd name="connsiteY60" fmla="*/ 998807 h 4937760"/>
              <a:gd name="connsiteX61" fmla="*/ 2692436 w 4042934"/>
              <a:gd name="connsiteY61" fmla="*/ 886265 h 4937760"/>
              <a:gd name="connsiteX62" fmla="*/ 2748707 w 4042934"/>
              <a:gd name="connsiteY62" fmla="*/ 773724 h 4937760"/>
              <a:gd name="connsiteX63" fmla="*/ 2833113 w 4042934"/>
              <a:gd name="connsiteY63" fmla="*/ 745588 h 4937760"/>
              <a:gd name="connsiteX64" fmla="*/ 2875316 w 4042934"/>
              <a:gd name="connsiteY64" fmla="*/ 731520 h 4937760"/>
              <a:gd name="connsiteX65" fmla="*/ 2917519 w 4042934"/>
              <a:gd name="connsiteY65" fmla="*/ 703385 h 4937760"/>
              <a:gd name="connsiteX66" fmla="*/ 3241076 w 4042934"/>
              <a:gd name="connsiteY66" fmla="*/ 717453 h 4937760"/>
              <a:gd name="connsiteX67" fmla="*/ 3255144 w 4042934"/>
              <a:gd name="connsiteY67" fmla="*/ 759656 h 4937760"/>
              <a:gd name="connsiteX68" fmla="*/ 3297347 w 4042934"/>
              <a:gd name="connsiteY68" fmla="*/ 787791 h 4937760"/>
              <a:gd name="connsiteX69" fmla="*/ 3620904 w 4042934"/>
              <a:gd name="connsiteY69" fmla="*/ 829994 h 4937760"/>
              <a:gd name="connsiteX70" fmla="*/ 3930393 w 4042934"/>
              <a:gd name="connsiteY70" fmla="*/ 815927 h 4937760"/>
              <a:gd name="connsiteX71" fmla="*/ 3972596 w 4042934"/>
              <a:gd name="connsiteY71" fmla="*/ 801859 h 4937760"/>
              <a:gd name="connsiteX72" fmla="*/ 4000731 w 4042934"/>
              <a:gd name="connsiteY72" fmla="*/ 759656 h 4937760"/>
              <a:gd name="connsiteX73" fmla="*/ 4028867 w 4042934"/>
              <a:gd name="connsiteY73" fmla="*/ 731520 h 4937760"/>
              <a:gd name="connsiteX74" fmla="*/ 4042934 w 4042934"/>
              <a:gd name="connsiteY74" fmla="*/ 689317 h 4937760"/>
              <a:gd name="connsiteX75" fmla="*/ 4000731 w 4042934"/>
              <a:gd name="connsiteY75" fmla="*/ 562708 h 4937760"/>
              <a:gd name="connsiteX76" fmla="*/ 3986664 w 4042934"/>
              <a:gd name="connsiteY76" fmla="*/ 520505 h 4937760"/>
              <a:gd name="connsiteX77" fmla="*/ 4014799 w 4042934"/>
              <a:gd name="connsiteY77" fmla="*/ 436099 h 4937760"/>
              <a:gd name="connsiteX78" fmla="*/ 4028867 w 4042934"/>
              <a:gd name="connsiteY78" fmla="*/ 379828 h 4937760"/>
              <a:gd name="connsiteX79" fmla="*/ 4014799 w 4042934"/>
              <a:gd name="connsiteY79" fmla="*/ 281354 h 4937760"/>
              <a:gd name="connsiteX80" fmla="*/ 3972596 w 4042934"/>
              <a:gd name="connsiteY80" fmla="*/ 267287 h 4937760"/>
              <a:gd name="connsiteX81" fmla="*/ 3958528 w 4042934"/>
              <a:gd name="connsiteY81" fmla="*/ 182880 h 4937760"/>
              <a:gd name="connsiteX82" fmla="*/ 3930393 w 4042934"/>
              <a:gd name="connsiteY82" fmla="*/ 70339 h 4937760"/>
              <a:gd name="connsiteX83" fmla="*/ 3916325 w 4042934"/>
              <a:gd name="connsiteY83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89913 w 4042934"/>
              <a:gd name="connsiteY16" fmla="*/ 4065564 h 4937760"/>
              <a:gd name="connsiteX17" fmla="*/ 19574 w 4042934"/>
              <a:gd name="connsiteY17" fmla="*/ 3995225 h 4937760"/>
              <a:gd name="connsiteX18" fmla="*/ 5507 w 4042934"/>
              <a:gd name="connsiteY18" fmla="*/ 3953022 h 4937760"/>
              <a:gd name="connsiteX19" fmla="*/ 89913 w 4042934"/>
              <a:gd name="connsiteY19" fmla="*/ 3910819 h 4937760"/>
              <a:gd name="connsiteX20" fmla="*/ 258725 w 4042934"/>
              <a:gd name="connsiteY20" fmla="*/ 3896751 h 4937760"/>
              <a:gd name="connsiteX21" fmla="*/ 413470 w 4042934"/>
              <a:gd name="connsiteY21" fmla="*/ 3868616 h 4937760"/>
              <a:gd name="connsiteX22" fmla="*/ 497876 w 4042934"/>
              <a:gd name="connsiteY22" fmla="*/ 3840480 h 4937760"/>
              <a:gd name="connsiteX23" fmla="*/ 933974 w 4042934"/>
              <a:gd name="connsiteY23" fmla="*/ 3826413 h 4937760"/>
              <a:gd name="connsiteX24" fmla="*/ 1060584 w 4042934"/>
              <a:gd name="connsiteY24" fmla="*/ 3798277 h 4937760"/>
              <a:gd name="connsiteX25" fmla="*/ 1144990 w 4042934"/>
              <a:gd name="connsiteY25" fmla="*/ 3770142 h 4937760"/>
              <a:gd name="connsiteX26" fmla="*/ 1271599 w 4042934"/>
              <a:gd name="connsiteY26" fmla="*/ 3713871 h 4937760"/>
              <a:gd name="connsiteX27" fmla="*/ 1609224 w 4042934"/>
              <a:gd name="connsiteY27" fmla="*/ 3699804 h 4937760"/>
              <a:gd name="connsiteX28" fmla="*/ 1665494 w 4042934"/>
              <a:gd name="connsiteY28" fmla="*/ 3685736 h 4937760"/>
              <a:gd name="connsiteX29" fmla="*/ 1749901 w 4042934"/>
              <a:gd name="connsiteY29" fmla="*/ 3629465 h 4937760"/>
              <a:gd name="connsiteX30" fmla="*/ 1792104 w 4042934"/>
              <a:gd name="connsiteY30" fmla="*/ 3601330 h 4937760"/>
              <a:gd name="connsiteX31" fmla="*/ 1918713 w 4042934"/>
              <a:gd name="connsiteY31" fmla="*/ 3559127 h 4937760"/>
              <a:gd name="connsiteX32" fmla="*/ 2045322 w 4042934"/>
              <a:gd name="connsiteY32" fmla="*/ 3516924 h 4937760"/>
              <a:gd name="connsiteX33" fmla="*/ 2087525 w 4042934"/>
              <a:gd name="connsiteY33" fmla="*/ 3502856 h 4937760"/>
              <a:gd name="connsiteX34" fmla="*/ 2171931 w 4042934"/>
              <a:gd name="connsiteY34" fmla="*/ 3460653 h 4937760"/>
              <a:gd name="connsiteX35" fmla="*/ 2312608 w 4042934"/>
              <a:gd name="connsiteY35" fmla="*/ 3390314 h 4937760"/>
              <a:gd name="connsiteX36" fmla="*/ 2340744 w 4042934"/>
              <a:gd name="connsiteY36" fmla="*/ 3362179 h 4937760"/>
              <a:gd name="connsiteX37" fmla="*/ 2368879 w 4042934"/>
              <a:gd name="connsiteY37" fmla="*/ 3179299 h 4937760"/>
              <a:gd name="connsiteX38" fmla="*/ 2425150 w 4042934"/>
              <a:gd name="connsiteY38" fmla="*/ 3108960 h 4937760"/>
              <a:gd name="connsiteX39" fmla="*/ 2453285 w 4042934"/>
              <a:gd name="connsiteY39" fmla="*/ 2954216 h 4937760"/>
              <a:gd name="connsiteX40" fmla="*/ 2481421 w 4042934"/>
              <a:gd name="connsiteY40" fmla="*/ 2799471 h 4937760"/>
              <a:gd name="connsiteX41" fmla="*/ 2453285 w 4042934"/>
              <a:gd name="connsiteY41" fmla="*/ 2560320 h 4937760"/>
              <a:gd name="connsiteX42" fmla="*/ 2439217 w 4042934"/>
              <a:gd name="connsiteY42" fmla="*/ 2447779 h 4937760"/>
              <a:gd name="connsiteX43" fmla="*/ 2368879 w 4042934"/>
              <a:gd name="connsiteY43" fmla="*/ 2349305 h 4937760"/>
              <a:gd name="connsiteX44" fmla="*/ 2087525 w 4042934"/>
              <a:gd name="connsiteY44" fmla="*/ 2335237 h 4937760"/>
              <a:gd name="connsiteX45" fmla="*/ 2129728 w 4042934"/>
              <a:gd name="connsiteY45" fmla="*/ 2321170 h 4937760"/>
              <a:gd name="connsiteX46" fmla="*/ 2087525 w 4042934"/>
              <a:gd name="connsiteY46" fmla="*/ 2152357 h 4937760"/>
              <a:gd name="connsiteX47" fmla="*/ 2031254 w 4042934"/>
              <a:gd name="connsiteY47" fmla="*/ 2067951 h 4937760"/>
              <a:gd name="connsiteX48" fmla="*/ 2031254 w 4042934"/>
              <a:gd name="connsiteY48" fmla="*/ 1800665 h 4937760"/>
              <a:gd name="connsiteX49" fmla="*/ 2059390 w 4042934"/>
              <a:gd name="connsiteY49" fmla="*/ 1772530 h 4937760"/>
              <a:gd name="connsiteX50" fmla="*/ 2073457 w 4042934"/>
              <a:gd name="connsiteY50" fmla="*/ 1294228 h 4937760"/>
              <a:gd name="connsiteX51" fmla="*/ 2101593 w 4042934"/>
              <a:gd name="connsiteY51" fmla="*/ 1266093 h 4937760"/>
              <a:gd name="connsiteX52" fmla="*/ 2129728 w 4042934"/>
              <a:gd name="connsiteY52" fmla="*/ 1223890 h 4937760"/>
              <a:gd name="connsiteX53" fmla="*/ 2185999 w 4042934"/>
              <a:gd name="connsiteY53" fmla="*/ 1209822 h 4937760"/>
              <a:gd name="connsiteX54" fmla="*/ 2284473 w 4042934"/>
              <a:gd name="connsiteY54" fmla="*/ 1153551 h 4937760"/>
              <a:gd name="connsiteX55" fmla="*/ 2368879 w 4042934"/>
              <a:gd name="connsiteY55" fmla="*/ 1125416 h 4937760"/>
              <a:gd name="connsiteX56" fmla="*/ 2382947 w 4042934"/>
              <a:gd name="connsiteY56" fmla="*/ 1083213 h 4937760"/>
              <a:gd name="connsiteX57" fmla="*/ 2453285 w 4042934"/>
              <a:gd name="connsiteY57" fmla="*/ 1026942 h 4937760"/>
              <a:gd name="connsiteX58" fmla="*/ 2481421 w 4042934"/>
              <a:gd name="connsiteY58" fmla="*/ 1055077 h 4937760"/>
              <a:gd name="connsiteX59" fmla="*/ 2565827 w 4042934"/>
              <a:gd name="connsiteY59" fmla="*/ 1012874 h 4937760"/>
              <a:gd name="connsiteX60" fmla="*/ 2608030 w 4042934"/>
              <a:gd name="connsiteY60" fmla="*/ 998807 h 4937760"/>
              <a:gd name="connsiteX61" fmla="*/ 2692436 w 4042934"/>
              <a:gd name="connsiteY61" fmla="*/ 886265 h 4937760"/>
              <a:gd name="connsiteX62" fmla="*/ 2748707 w 4042934"/>
              <a:gd name="connsiteY62" fmla="*/ 773724 h 4937760"/>
              <a:gd name="connsiteX63" fmla="*/ 2833113 w 4042934"/>
              <a:gd name="connsiteY63" fmla="*/ 745588 h 4937760"/>
              <a:gd name="connsiteX64" fmla="*/ 2875316 w 4042934"/>
              <a:gd name="connsiteY64" fmla="*/ 731520 h 4937760"/>
              <a:gd name="connsiteX65" fmla="*/ 2917519 w 4042934"/>
              <a:gd name="connsiteY65" fmla="*/ 703385 h 4937760"/>
              <a:gd name="connsiteX66" fmla="*/ 3241076 w 4042934"/>
              <a:gd name="connsiteY66" fmla="*/ 717453 h 4937760"/>
              <a:gd name="connsiteX67" fmla="*/ 3255144 w 4042934"/>
              <a:gd name="connsiteY67" fmla="*/ 759656 h 4937760"/>
              <a:gd name="connsiteX68" fmla="*/ 3297347 w 4042934"/>
              <a:gd name="connsiteY68" fmla="*/ 787791 h 4937760"/>
              <a:gd name="connsiteX69" fmla="*/ 3620904 w 4042934"/>
              <a:gd name="connsiteY69" fmla="*/ 829994 h 4937760"/>
              <a:gd name="connsiteX70" fmla="*/ 3930393 w 4042934"/>
              <a:gd name="connsiteY70" fmla="*/ 815927 h 4937760"/>
              <a:gd name="connsiteX71" fmla="*/ 3972596 w 4042934"/>
              <a:gd name="connsiteY71" fmla="*/ 801859 h 4937760"/>
              <a:gd name="connsiteX72" fmla="*/ 4000731 w 4042934"/>
              <a:gd name="connsiteY72" fmla="*/ 759656 h 4937760"/>
              <a:gd name="connsiteX73" fmla="*/ 4028867 w 4042934"/>
              <a:gd name="connsiteY73" fmla="*/ 731520 h 4937760"/>
              <a:gd name="connsiteX74" fmla="*/ 4042934 w 4042934"/>
              <a:gd name="connsiteY74" fmla="*/ 689317 h 4937760"/>
              <a:gd name="connsiteX75" fmla="*/ 4000731 w 4042934"/>
              <a:gd name="connsiteY75" fmla="*/ 562708 h 4937760"/>
              <a:gd name="connsiteX76" fmla="*/ 3986664 w 4042934"/>
              <a:gd name="connsiteY76" fmla="*/ 520505 h 4937760"/>
              <a:gd name="connsiteX77" fmla="*/ 4014799 w 4042934"/>
              <a:gd name="connsiteY77" fmla="*/ 436099 h 4937760"/>
              <a:gd name="connsiteX78" fmla="*/ 4028867 w 4042934"/>
              <a:gd name="connsiteY78" fmla="*/ 379828 h 4937760"/>
              <a:gd name="connsiteX79" fmla="*/ 4014799 w 4042934"/>
              <a:gd name="connsiteY79" fmla="*/ 281354 h 4937760"/>
              <a:gd name="connsiteX80" fmla="*/ 3972596 w 4042934"/>
              <a:gd name="connsiteY80" fmla="*/ 267287 h 4937760"/>
              <a:gd name="connsiteX81" fmla="*/ 3958528 w 4042934"/>
              <a:gd name="connsiteY81" fmla="*/ 182880 h 4937760"/>
              <a:gd name="connsiteX82" fmla="*/ 3930393 w 4042934"/>
              <a:gd name="connsiteY82" fmla="*/ 70339 h 4937760"/>
              <a:gd name="connsiteX83" fmla="*/ 3916325 w 4042934"/>
              <a:gd name="connsiteY83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174319 w 4042934"/>
              <a:gd name="connsiteY16" fmla="*/ 4149970 h 4937760"/>
              <a:gd name="connsiteX17" fmla="*/ 89913 w 4042934"/>
              <a:gd name="connsiteY17" fmla="*/ 4065564 h 4937760"/>
              <a:gd name="connsiteX18" fmla="*/ 19574 w 4042934"/>
              <a:gd name="connsiteY18" fmla="*/ 3995225 h 4937760"/>
              <a:gd name="connsiteX19" fmla="*/ 5507 w 4042934"/>
              <a:gd name="connsiteY19" fmla="*/ 3953022 h 4937760"/>
              <a:gd name="connsiteX20" fmla="*/ 89913 w 4042934"/>
              <a:gd name="connsiteY20" fmla="*/ 3910819 h 4937760"/>
              <a:gd name="connsiteX21" fmla="*/ 258725 w 4042934"/>
              <a:gd name="connsiteY21" fmla="*/ 3896751 h 4937760"/>
              <a:gd name="connsiteX22" fmla="*/ 413470 w 4042934"/>
              <a:gd name="connsiteY22" fmla="*/ 3868616 h 4937760"/>
              <a:gd name="connsiteX23" fmla="*/ 497876 w 4042934"/>
              <a:gd name="connsiteY23" fmla="*/ 3840480 h 4937760"/>
              <a:gd name="connsiteX24" fmla="*/ 933974 w 4042934"/>
              <a:gd name="connsiteY24" fmla="*/ 3826413 h 4937760"/>
              <a:gd name="connsiteX25" fmla="*/ 1060584 w 4042934"/>
              <a:gd name="connsiteY25" fmla="*/ 3798277 h 4937760"/>
              <a:gd name="connsiteX26" fmla="*/ 1144990 w 4042934"/>
              <a:gd name="connsiteY26" fmla="*/ 3770142 h 4937760"/>
              <a:gd name="connsiteX27" fmla="*/ 1271599 w 4042934"/>
              <a:gd name="connsiteY27" fmla="*/ 3713871 h 4937760"/>
              <a:gd name="connsiteX28" fmla="*/ 1609224 w 4042934"/>
              <a:gd name="connsiteY28" fmla="*/ 3699804 h 4937760"/>
              <a:gd name="connsiteX29" fmla="*/ 1665494 w 4042934"/>
              <a:gd name="connsiteY29" fmla="*/ 3685736 h 4937760"/>
              <a:gd name="connsiteX30" fmla="*/ 1749901 w 4042934"/>
              <a:gd name="connsiteY30" fmla="*/ 3629465 h 4937760"/>
              <a:gd name="connsiteX31" fmla="*/ 1792104 w 4042934"/>
              <a:gd name="connsiteY31" fmla="*/ 3601330 h 4937760"/>
              <a:gd name="connsiteX32" fmla="*/ 1918713 w 4042934"/>
              <a:gd name="connsiteY32" fmla="*/ 3559127 h 4937760"/>
              <a:gd name="connsiteX33" fmla="*/ 2045322 w 4042934"/>
              <a:gd name="connsiteY33" fmla="*/ 3516924 h 4937760"/>
              <a:gd name="connsiteX34" fmla="*/ 2087525 w 4042934"/>
              <a:gd name="connsiteY34" fmla="*/ 3502856 h 4937760"/>
              <a:gd name="connsiteX35" fmla="*/ 2171931 w 4042934"/>
              <a:gd name="connsiteY35" fmla="*/ 3460653 h 4937760"/>
              <a:gd name="connsiteX36" fmla="*/ 2312608 w 4042934"/>
              <a:gd name="connsiteY36" fmla="*/ 3390314 h 4937760"/>
              <a:gd name="connsiteX37" fmla="*/ 2340744 w 4042934"/>
              <a:gd name="connsiteY37" fmla="*/ 3362179 h 4937760"/>
              <a:gd name="connsiteX38" fmla="*/ 2368879 w 4042934"/>
              <a:gd name="connsiteY38" fmla="*/ 3179299 h 4937760"/>
              <a:gd name="connsiteX39" fmla="*/ 2425150 w 4042934"/>
              <a:gd name="connsiteY39" fmla="*/ 3108960 h 4937760"/>
              <a:gd name="connsiteX40" fmla="*/ 2453285 w 4042934"/>
              <a:gd name="connsiteY40" fmla="*/ 2954216 h 4937760"/>
              <a:gd name="connsiteX41" fmla="*/ 2481421 w 4042934"/>
              <a:gd name="connsiteY41" fmla="*/ 2799471 h 4937760"/>
              <a:gd name="connsiteX42" fmla="*/ 2453285 w 4042934"/>
              <a:gd name="connsiteY42" fmla="*/ 2560320 h 4937760"/>
              <a:gd name="connsiteX43" fmla="*/ 2439217 w 4042934"/>
              <a:gd name="connsiteY43" fmla="*/ 2447779 h 4937760"/>
              <a:gd name="connsiteX44" fmla="*/ 2368879 w 4042934"/>
              <a:gd name="connsiteY44" fmla="*/ 2349305 h 4937760"/>
              <a:gd name="connsiteX45" fmla="*/ 2087525 w 4042934"/>
              <a:gd name="connsiteY45" fmla="*/ 2335237 h 4937760"/>
              <a:gd name="connsiteX46" fmla="*/ 2129728 w 4042934"/>
              <a:gd name="connsiteY46" fmla="*/ 2321170 h 4937760"/>
              <a:gd name="connsiteX47" fmla="*/ 2087525 w 4042934"/>
              <a:gd name="connsiteY47" fmla="*/ 2152357 h 4937760"/>
              <a:gd name="connsiteX48" fmla="*/ 2031254 w 4042934"/>
              <a:gd name="connsiteY48" fmla="*/ 2067951 h 4937760"/>
              <a:gd name="connsiteX49" fmla="*/ 2031254 w 4042934"/>
              <a:gd name="connsiteY49" fmla="*/ 1800665 h 4937760"/>
              <a:gd name="connsiteX50" fmla="*/ 2059390 w 4042934"/>
              <a:gd name="connsiteY50" fmla="*/ 1772530 h 4937760"/>
              <a:gd name="connsiteX51" fmla="*/ 2073457 w 4042934"/>
              <a:gd name="connsiteY51" fmla="*/ 1294228 h 4937760"/>
              <a:gd name="connsiteX52" fmla="*/ 2101593 w 4042934"/>
              <a:gd name="connsiteY52" fmla="*/ 1266093 h 4937760"/>
              <a:gd name="connsiteX53" fmla="*/ 2129728 w 4042934"/>
              <a:gd name="connsiteY53" fmla="*/ 1223890 h 4937760"/>
              <a:gd name="connsiteX54" fmla="*/ 2185999 w 4042934"/>
              <a:gd name="connsiteY54" fmla="*/ 1209822 h 4937760"/>
              <a:gd name="connsiteX55" fmla="*/ 2284473 w 4042934"/>
              <a:gd name="connsiteY55" fmla="*/ 1153551 h 4937760"/>
              <a:gd name="connsiteX56" fmla="*/ 2368879 w 4042934"/>
              <a:gd name="connsiteY56" fmla="*/ 1125416 h 4937760"/>
              <a:gd name="connsiteX57" fmla="*/ 2382947 w 4042934"/>
              <a:gd name="connsiteY57" fmla="*/ 1083213 h 4937760"/>
              <a:gd name="connsiteX58" fmla="*/ 2453285 w 4042934"/>
              <a:gd name="connsiteY58" fmla="*/ 1026942 h 4937760"/>
              <a:gd name="connsiteX59" fmla="*/ 2481421 w 4042934"/>
              <a:gd name="connsiteY59" fmla="*/ 1055077 h 4937760"/>
              <a:gd name="connsiteX60" fmla="*/ 2565827 w 4042934"/>
              <a:gd name="connsiteY60" fmla="*/ 1012874 h 4937760"/>
              <a:gd name="connsiteX61" fmla="*/ 2608030 w 4042934"/>
              <a:gd name="connsiteY61" fmla="*/ 998807 h 4937760"/>
              <a:gd name="connsiteX62" fmla="*/ 2692436 w 4042934"/>
              <a:gd name="connsiteY62" fmla="*/ 886265 h 4937760"/>
              <a:gd name="connsiteX63" fmla="*/ 2748707 w 4042934"/>
              <a:gd name="connsiteY63" fmla="*/ 773724 h 4937760"/>
              <a:gd name="connsiteX64" fmla="*/ 2833113 w 4042934"/>
              <a:gd name="connsiteY64" fmla="*/ 745588 h 4937760"/>
              <a:gd name="connsiteX65" fmla="*/ 2875316 w 4042934"/>
              <a:gd name="connsiteY65" fmla="*/ 731520 h 4937760"/>
              <a:gd name="connsiteX66" fmla="*/ 2917519 w 4042934"/>
              <a:gd name="connsiteY66" fmla="*/ 703385 h 4937760"/>
              <a:gd name="connsiteX67" fmla="*/ 3241076 w 4042934"/>
              <a:gd name="connsiteY67" fmla="*/ 717453 h 4937760"/>
              <a:gd name="connsiteX68" fmla="*/ 3255144 w 4042934"/>
              <a:gd name="connsiteY68" fmla="*/ 759656 h 4937760"/>
              <a:gd name="connsiteX69" fmla="*/ 3297347 w 4042934"/>
              <a:gd name="connsiteY69" fmla="*/ 787791 h 4937760"/>
              <a:gd name="connsiteX70" fmla="*/ 3620904 w 4042934"/>
              <a:gd name="connsiteY70" fmla="*/ 829994 h 4937760"/>
              <a:gd name="connsiteX71" fmla="*/ 3930393 w 4042934"/>
              <a:gd name="connsiteY71" fmla="*/ 815927 h 4937760"/>
              <a:gd name="connsiteX72" fmla="*/ 3972596 w 4042934"/>
              <a:gd name="connsiteY72" fmla="*/ 801859 h 4937760"/>
              <a:gd name="connsiteX73" fmla="*/ 4000731 w 4042934"/>
              <a:gd name="connsiteY73" fmla="*/ 759656 h 4937760"/>
              <a:gd name="connsiteX74" fmla="*/ 4028867 w 4042934"/>
              <a:gd name="connsiteY74" fmla="*/ 731520 h 4937760"/>
              <a:gd name="connsiteX75" fmla="*/ 4042934 w 4042934"/>
              <a:gd name="connsiteY75" fmla="*/ 689317 h 4937760"/>
              <a:gd name="connsiteX76" fmla="*/ 4000731 w 4042934"/>
              <a:gd name="connsiteY76" fmla="*/ 562708 h 4937760"/>
              <a:gd name="connsiteX77" fmla="*/ 3986664 w 4042934"/>
              <a:gd name="connsiteY77" fmla="*/ 520505 h 4937760"/>
              <a:gd name="connsiteX78" fmla="*/ 4014799 w 4042934"/>
              <a:gd name="connsiteY78" fmla="*/ 436099 h 4937760"/>
              <a:gd name="connsiteX79" fmla="*/ 4028867 w 4042934"/>
              <a:gd name="connsiteY79" fmla="*/ 379828 h 4937760"/>
              <a:gd name="connsiteX80" fmla="*/ 4014799 w 4042934"/>
              <a:gd name="connsiteY80" fmla="*/ 281354 h 4937760"/>
              <a:gd name="connsiteX81" fmla="*/ 3972596 w 4042934"/>
              <a:gd name="connsiteY81" fmla="*/ 267287 h 4937760"/>
              <a:gd name="connsiteX82" fmla="*/ 3958528 w 4042934"/>
              <a:gd name="connsiteY82" fmla="*/ 182880 h 4937760"/>
              <a:gd name="connsiteX83" fmla="*/ 3930393 w 4042934"/>
              <a:gd name="connsiteY83" fmla="*/ 70339 h 4937760"/>
              <a:gd name="connsiteX84" fmla="*/ 3916325 w 4042934"/>
              <a:gd name="connsiteY84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174319 w 4042934"/>
              <a:gd name="connsiteY16" fmla="*/ 4149970 h 4937760"/>
              <a:gd name="connsiteX17" fmla="*/ 89913 w 4042934"/>
              <a:gd name="connsiteY17" fmla="*/ 4065564 h 4937760"/>
              <a:gd name="connsiteX18" fmla="*/ 19574 w 4042934"/>
              <a:gd name="connsiteY18" fmla="*/ 3995225 h 4937760"/>
              <a:gd name="connsiteX19" fmla="*/ 5507 w 4042934"/>
              <a:gd name="connsiteY19" fmla="*/ 3953022 h 4937760"/>
              <a:gd name="connsiteX20" fmla="*/ 89913 w 4042934"/>
              <a:gd name="connsiteY20" fmla="*/ 3910819 h 4937760"/>
              <a:gd name="connsiteX21" fmla="*/ 258725 w 4042934"/>
              <a:gd name="connsiteY21" fmla="*/ 3896751 h 4937760"/>
              <a:gd name="connsiteX22" fmla="*/ 413470 w 4042934"/>
              <a:gd name="connsiteY22" fmla="*/ 3868616 h 4937760"/>
              <a:gd name="connsiteX23" fmla="*/ 497876 w 4042934"/>
              <a:gd name="connsiteY23" fmla="*/ 3840480 h 4937760"/>
              <a:gd name="connsiteX24" fmla="*/ 933974 w 4042934"/>
              <a:gd name="connsiteY24" fmla="*/ 3826413 h 4937760"/>
              <a:gd name="connsiteX25" fmla="*/ 1060584 w 4042934"/>
              <a:gd name="connsiteY25" fmla="*/ 3798277 h 4937760"/>
              <a:gd name="connsiteX26" fmla="*/ 1144990 w 4042934"/>
              <a:gd name="connsiteY26" fmla="*/ 3770142 h 4937760"/>
              <a:gd name="connsiteX27" fmla="*/ 1271599 w 4042934"/>
              <a:gd name="connsiteY27" fmla="*/ 3713871 h 4937760"/>
              <a:gd name="connsiteX28" fmla="*/ 1609224 w 4042934"/>
              <a:gd name="connsiteY28" fmla="*/ 3699804 h 4937760"/>
              <a:gd name="connsiteX29" fmla="*/ 1665494 w 4042934"/>
              <a:gd name="connsiteY29" fmla="*/ 3685736 h 4937760"/>
              <a:gd name="connsiteX30" fmla="*/ 1749901 w 4042934"/>
              <a:gd name="connsiteY30" fmla="*/ 3629465 h 4937760"/>
              <a:gd name="connsiteX31" fmla="*/ 1792104 w 4042934"/>
              <a:gd name="connsiteY31" fmla="*/ 3601330 h 4937760"/>
              <a:gd name="connsiteX32" fmla="*/ 1918713 w 4042934"/>
              <a:gd name="connsiteY32" fmla="*/ 3559127 h 4937760"/>
              <a:gd name="connsiteX33" fmla="*/ 2045322 w 4042934"/>
              <a:gd name="connsiteY33" fmla="*/ 3516924 h 4937760"/>
              <a:gd name="connsiteX34" fmla="*/ 2087525 w 4042934"/>
              <a:gd name="connsiteY34" fmla="*/ 3502856 h 4937760"/>
              <a:gd name="connsiteX35" fmla="*/ 2171931 w 4042934"/>
              <a:gd name="connsiteY35" fmla="*/ 3460653 h 4937760"/>
              <a:gd name="connsiteX36" fmla="*/ 2312608 w 4042934"/>
              <a:gd name="connsiteY36" fmla="*/ 3390314 h 4937760"/>
              <a:gd name="connsiteX37" fmla="*/ 2340744 w 4042934"/>
              <a:gd name="connsiteY37" fmla="*/ 3362179 h 4937760"/>
              <a:gd name="connsiteX38" fmla="*/ 2368879 w 4042934"/>
              <a:gd name="connsiteY38" fmla="*/ 3179299 h 4937760"/>
              <a:gd name="connsiteX39" fmla="*/ 2425150 w 4042934"/>
              <a:gd name="connsiteY39" fmla="*/ 3108960 h 4937760"/>
              <a:gd name="connsiteX40" fmla="*/ 2453285 w 4042934"/>
              <a:gd name="connsiteY40" fmla="*/ 2954216 h 4937760"/>
              <a:gd name="connsiteX41" fmla="*/ 2481421 w 4042934"/>
              <a:gd name="connsiteY41" fmla="*/ 2799471 h 4937760"/>
              <a:gd name="connsiteX42" fmla="*/ 2453285 w 4042934"/>
              <a:gd name="connsiteY42" fmla="*/ 2560320 h 4937760"/>
              <a:gd name="connsiteX43" fmla="*/ 2439217 w 4042934"/>
              <a:gd name="connsiteY43" fmla="*/ 2447779 h 4937760"/>
              <a:gd name="connsiteX44" fmla="*/ 2368879 w 4042934"/>
              <a:gd name="connsiteY44" fmla="*/ 2349305 h 4937760"/>
              <a:gd name="connsiteX45" fmla="*/ 2087525 w 4042934"/>
              <a:gd name="connsiteY45" fmla="*/ 2335237 h 4937760"/>
              <a:gd name="connsiteX46" fmla="*/ 2129728 w 4042934"/>
              <a:gd name="connsiteY46" fmla="*/ 2321170 h 4937760"/>
              <a:gd name="connsiteX47" fmla="*/ 2087525 w 4042934"/>
              <a:gd name="connsiteY47" fmla="*/ 2152357 h 4937760"/>
              <a:gd name="connsiteX48" fmla="*/ 2031254 w 4042934"/>
              <a:gd name="connsiteY48" fmla="*/ 2067951 h 4937760"/>
              <a:gd name="connsiteX49" fmla="*/ 2031254 w 4042934"/>
              <a:gd name="connsiteY49" fmla="*/ 1800665 h 4937760"/>
              <a:gd name="connsiteX50" fmla="*/ 2059390 w 4042934"/>
              <a:gd name="connsiteY50" fmla="*/ 1772530 h 4937760"/>
              <a:gd name="connsiteX51" fmla="*/ 2073457 w 4042934"/>
              <a:gd name="connsiteY51" fmla="*/ 1294228 h 4937760"/>
              <a:gd name="connsiteX52" fmla="*/ 2101593 w 4042934"/>
              <a:gd name="connsiteY52" fmla="*/ 1266093 h 4937760"/>
              <a:gd name="connsiteX53" fmla="*/ 2129728 w 4042934"/>
              <a:gd name="connsiteY53" fmla="*/ 1223890 h 4937760"/>
              <a:gd name="connsiteX54" fmla="*/ 2185999 w 4042934"/>
              <a:gd name="connsiteY54" fmla="*/ 1209822 h 4937760"/>
              <a:gd name="connsiteX55" fmla="*/ 2284473 w 4042934"/>
              <a:gd name="connsiteY55" fmla="*/ 1153551 h 4937760"/>
              <a:gd name="connsiteX56" fmla="*/ 2368879 w 4042934"/>
              <a:gd name="connsiteY56" fmla="*/ 1125416 h 4937760"/>
              <a:gd name="connsiteX57" fmla="*/ 2382947 w 4042934"/>
              <a:gd name="connsiteY57" fmla="*/ 1083213 h 4937760"/>
              <a:gd name="connsiteX58" fmla="*/ 2453285 w 4042934"/>
              <a:gd name="connsiteY58" fmla="*/ 1026942 h 4937760"/>
              <a:gd name="connsiteX59" fmla="*/ 2481421 w 4042934"/>
              <a:gd name="connsiteY59" fmla="*/ 1055077 h 4937760"/>
              <a:gd name="connsiteX60" fmla="*/ 2565827 w 4042934"/>
              <a:gd name="connsiteY60" fmla="*/ 1012874 h 4937760"/>
              <a:gd name="connsiteX61" fmla="*/ 2608030 w 4042934"/>
              <a:gd name="connsiteY61" fmla="*/ 998807 h 4937760"/>
              <a:gd name="connsiteX62" fmla="*/ 2692436 w 4042934"/>
              <a:gd name="connsiteY62" fmla="*/ 886265 h 4937760"/>
              <a:gd name="connsiteX63" fmla="*/ 2748707 w 4042934"/>
              <a:gd name="connsiteY63" fmla="*/ 773724 h 4937760"/>
              <a:gd name="connsiteX64" fmla="*/ 2833113 w 4042934"/>
              <a:gd name="connsiteY64" fmla="*/ 745588 h 4937760"/>
              <a:gd name="connsiteX65" fmla="*/ 2875316 w 4042934"/>
              <a:gd name="connsiteY65" fmla="*/ 731520 h 4937760"/>
              <a:gd name="connsiteX66" fmla="*/ 2917519 w 4042934"/>
              <a:gd name="connsiteY66" fmla="*/ 703385 h 4937760"/>
              <a:gd name="connsiteX67" fmla="*/ 3241076 w 4042934"/>
              <a:gd name="connsiteY67" fmla="*/ 717453 h 4937760"/>
              <a:gd name="connsiteX68" fmla="*/ 3255144 w 4042934"/>
              <a:gd name="connsiteY68" fmla="*/ 759656 h 4937760"/>
              <a:gd name="connsiteX69" fmla="*/ 3297347 w 4042934"/>
              <a:gd name="connsiteY69" fmla="*/ 787791 h 4937760"/>
              <a:gd name="connsiteX70" fmla="*/ 3620904 w 4042934"/>
              <a:gd name="connsiteY70" fmla="*/ 829994 h 4937760"/>
              <a:gd name="connsiteX71" fmla="*/ 3930393 w 4042934"/>
              <a:gd name="connsiteY71" fmla="*/ 815927 h 4937760"/>
              <a:gd name="connsiteX72" fmla="*/ 3972596 w 4042934"/>
              <a:gd name="connsiteY72" fmla="*/ 801859 h 4937760"/>
              <a:gd name="connsiteX73" fmla="*/ 4000731 w 4042934"/>
              <a:gd name="connsiteY73" fmla="*/ 759656 h 4937760"/>
              <a:gd name="connsiteX74" fmla="*/ 4028867 w 4042934"/>
              <a:gd name="connsiteY74" fmla="*/ 731520 h 4937760"/>
              <a:gd name="connsiteX75" fmla="*/ 4042934 w 4042934"/>
              <a:gd name="connsiteY75" fmla="*/ 689317 h 4937760"/>
              <a:gd name="connsiteX76" fmla="*/ 4000731 w 4042934"/>
              <a:gd name="connsiteY76" fmla="*/ 562708 h 4937760"/>
              <a:gd name="connsiteX77" fmla="*/ 3986664 w 4042934"/>
              <a:gd name="connsiteY77" fmla="*/ 520505 h 4937760"/>
              <a:gd name="connsiteX78" fmla="*/ 4014799 w 4042934"/>
              <a:gd name="connsiteY78" fmla="*/ 436099 h 4937760"/>
              <a:gd name="connsiteX79" fmla="*/ 4028867 w 4042934"/>
              <a:gd name="connsiteY79" fmla="*/ 379828 h 4937760"/>
              <a:gd name="connsiteX80" fmla="*/ 4014799 w 4042934"/>
              <a:gd name="connsiteY80" fmla="*/ 281354 h 4937760"/>
              <a:gd name="connsiteX81" fmla="*/ 3972596 w 4042934"/>
              <a:gd name="connsiteY81" fmla="*/ 267287 h 4937760"/>
              <a:gd name="connsiteX82" fmla="*/ 3958528 w 4042934"/>
              <a:gd name="connsiteY82" fmla="*/ 182880 h 4937760"/>
              <a:gd name="connsiteX83" fmla="*/ 3930393 w 4042934"/>
              <a:gd name="connsiteY83" fmla="*/ 70339 h 4937760"/>
              <a:gd name="connsiteX84" fmla="*/ 3916325 w 4042934"/>
              <a:gd name="connsiteY84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174319 w 4042934"/>
              <a:gd name="connsiteY16" fmla="*/ 4149970 h 4937760"/>
              <a:gd name="connsiteX17" fmla="*/ 89913 w 4042934"/>
              <a:gd name="connsiteY17" fmla="*/ 4065564 h 4937760"/>
              <a:gd name="connsiteX18" fmla="*/ 19574 w 4042934"/>
              <a:gd name="connsiteY18" fmla="*/ 3995225 h 4937760"/>
              <a:gd name="connsiteX19" fmla="*/ 5507 w 4042934"/>
              <a:gd name="connsiteY19" fmla="*/ 3953022 h 4937760"/>
              <a:gd name="connsiteX20" fmla="*/ 89913 w 4042934"/>
              <a:gd name="connsiteY20" fmla="*/ 3910819 h 4937760"/>
              <a:gd name="connsiteX21" fmla="*/ 258725 w 4042934"/>
              <a:gd name="connsiteY21" fmla="*/ 3896751 h 4937760"/>
              <a:gd name="connsiteX22" fmla="*/ 413470 w 4042934"/>
              <a:gd name="connsiteY22" fmla="*/ 3868616 h 4937760"/>
              <a:gd name="connsiteX23" fmla="*/ 497876 w 4042934"/>
              <a:gd name="connsiteY23" fmla="*/ 3840480 h 4937760"/>
              <a:gd name="connsiteX24" fmla="*/ 933974 w 4042934"/>
              <a:gd name="connsiteY24" fmla="*/ 3826413 h 4937760"/>
              <a:gd name="connsiteX25" fmla="*/ 1060584 w 4042934"/>
              <a:gd name="connsiteY25" fmla="*/ 3798277 h 4937760"/>
              <a:gd name="connsiteX26" fmla="*/ 1144990 w 4042934"/>
              <a:gd name="connsiteY26" fmla="*/ 3770142 h 4937760"/>
              <a:gd name="connsiteX27" fmla="*/ 1271599 w 4042934"/>
              <a:gd name="connsiteY27" fmla="*/ 3713871 h 4937760"/>
              <a:gd name="connsiteX28" fmla="*/ 1609224 w 4042934"/>
              <a:gd name="connsiteY28" fmla="*/ 3699804 h 4937760"/>
              <a:gd name="connsiteX29" fmla="*/ 1665494 w 4042934"/>
              <a:gd name="connsiteY29" fmla="*/ 3685736 h 4937760"/>
              <a:gd name="connsiteX30" fmla="*/ 1749901 w 4042934"/>
              <a:gd name="connsiteY30" fmla="*/ 3629465 h 4937760"/>
              <a:gd name="connsiteX31" fmla="*/ 1792104 w 4042934"/>
              <a:gd name="connsiteY31" fmla="*/ 3601330 h 4937760"/>
              <a:gd name="connsiteX32" fmla="*/ 1918713 w 4042934"/>
              <a:gd name="connsiteY32" fmla="*/ 3559127 h 4937760"/>
              <a:gd name="connsiteX33" fmla="*/ 2045322 w 4042934"/>
              <a:gd name="connsiteY33" fmla="*/ 3516924 h 4937760"/>
              <a:gd name="connsiteX34" fmla="*/ 2087525 w 4042934"/>
              <a:gd name="connsiteY34" fmla="*/ 3502856 h 4937760"/>
              <a:gd name="connsiteX35" fmla="*/ 2171931 w 4042934"/>
              <a:gd name="connsiteY35" fmla="*/ 3460653 h 4937760"/>
              <a:gd name="connsiteX36" fmla="*/ 2312608 w 4042934"/>
              <a:gd name="connsiteY36" fmla="*/ 3390314 h 4937760"/>
              <a:gd name="connsiteX37" fmla="*/ 2340744 w 4042934"/>
              <a:gd name="connsiteY37" fmla="*/ 3362179 h 4937760"/>
              <a:gd name="connsiteX38" fmla="*/ 2368879 w 4042934"/>
              <a:gd name="connsiteY38" fmla="*/ 3179299 h 4937760"/>
              <a:gd name="connsiteX39" fmla="*/ 2425150 w 4042934"/>
              <a:gd name="connsiteY39" fmla="*/ 3108960 h 4937760"/>
              <a:gd name="connsiteX40" fmla="*/ 2453285 w 4042934"/>
              <a:gd name="connsiteY40" fmla="*/ 2954216 h 4937760"/>
              <a:gd name="connsiteX41" fmla="*/ 2481421 w 4042934"/>
              <a:gd name="connsiteY41" fmla="*/ 2799471 h 4937760"/>
              <a:gd name="connsiteX42" fmla="*/ 2453285 w 4042934"/>
              <a:gd name="connsiteY42" fmla="*/ 2560320 h 4937760"/>
              <a:gd name="connsiteX43" fmla="*/ 2439217 w 4042934"/>
              <a:gd name="connsiteY43" fmla="*/ 2447779 h 4937760"/>
              <a:gd name="connsiteX44" fmla="*/ 2368879 w 4042934"/>
              <a:gd name="connsiteY44" fmla="*/ 2349305 h 4937760"/>
              <a:gd name="connsiteX45" fmla="*/ 2087525 w 4042934"/>
              <a:gd name="connsiteY45" fmla="*/ 2335237 h 4937760"/>
              <a:gd name="connsiteX46" fmla="*/ 2129728 w 4042934"/>
              <a:gd name="connsiteY46" fmla="*/ 2321170 h 4937760"/>
              <a:gd name="connsiteX47" fmla="*/ 2087525 w 4042934"/>
              <a:gd name="connsiteY47" fmla="*/ 2152357 h 4937760"/>
              <a:gd name="connsiteX48" fmla="*/ 2031254 w 4042934"/>
              <a:gd name="connsiteY48" fmla="*/ 2067951 h 4937760"/>
              <a:gd name="connsiteX49" fmla="*/ 2031254 w 4042934"/>
              <a:gd name="connsiteY49" fmla="*/ 1800665 h 4937760"/>
              <a:gd name="connsiteX50" fmla="*/ 2059390 w 4042934"/>
              <a:gd name="connsiteY50" fmla="*/ 1772530 h 4937760"/>
              <a:gd name="connsiteX51" fmla="*/ 2073457 w 4042934"/>
              <a:gd name="connsiteY51" fmla="*/ 1294228 h 4937760"/>
              <a:gd name="connsiteX52" fmla="*/ 2101593 w 4042934"/>
              <a:gd name="connsiteY52" fmla="*/ 1266093 h 4937760"/>
              <a:gd name="connsiteX53" fmla="*/ 2129728 w 4042934"/>
              <a:gd name="connsiteY53" fmla="*/ 1223890 h 4937760"/>
              <a:gd name="connsiteX54" fmla="*/ 2185999 w 4042934"/>
              <a:gd name="connsiteY54" fmla="*/ 1209822 h 4937760"/>
              <a:gd name="connsiteX55" fmla="*/ 2284473 w 4042934"/>
              <a:gd name="connsiteY55" fmla="*/ 1153551 h 4937760"/>
              <a:gd name="connsiteX56" fmla="*/ 2368879 w 4042934"/>
              <a:gd name="connsiteY56" fmla="*/ 1125416 h 4937760"/>
              <a:gd name="connsiteX57" fmla="*/ 2382947 w 4042934"/>
              <a:gd name="connsiteY57" fmla="*/ 1083213 h 4937760"/>
              <a:gd name="connsiteX58" fmla="*/ 2453285 w 4042934"/>
              <a:gd name="connsiteY58" fmla="*/ 1026942 h 4937760"/>
              <a:gd name="connsiteX59" fmla="*/ 2481421 w 4042934"/>
              <a:gd name="connsiteY59" fmla="*/ 1055077 h 4937760"/>
              <a:gd name="connsiteX60" fmla="*/ 2565827 w 4042934"/>
              <a:gd name="connsiteY60" fmla="*/ 1012874 h 4937760"/>
              <a:gd name="connsiteX61" fmla="*/ 2608030 w 4042934"/>
              <a:gd name="connsiteY61" fmla="*/ 998807 h 4937760"/>
              <a:gd name="connsiteX62" fmla="*/ 2692436 w 4042934"/>
              <a:gd name="connsiteY62" fmla="*/ 886265 h 4937760"/>
              <a:gd name="connsiteX63" fmla="*/ 2748707 w 4042934"/>
              <a:gd name="connsiteY63" fmla="*/ 773724 h 4937760"/>
              <a:gd name="connsiteX64" fmla="*/ 2833113 w 4042934"/>
              <a:gd name="connsiteY64" fmla="*/ 745588 h 4937760"/>
              <a:gd name="connsiteX65" fmla="*/ 2875316 w 4042934"/>
              <a:gd name="connsiteY65" fmla="*/ 731520 h 4937760"/>
              <a:gd name="connsiteX66" fmla="*/ 2917519 w 4042934"/>
              <a:gd name="connsiteY66" fmla="*/ 703385 h 4937760"/>
              <a:gd name="connsiteX67" fmla="*/ 3241076 w 4042934"/>
              <a:gd name="connsiteY67" fmla="*/ 717453 h 4937760"/>
              <a:gd name="connsiteX68" fmla="*/ 3255144 w 4042934"/>
              <a:gd name="connsiteY68" fmla="*/ 759656 h 4937760"/>
              <a:gd name="connsiteX69" fmla="*/ 3297347 w 4042934"/>
              <a:gd name="connsiteY69" fmla="*/ 787791 h 4937760"/>
              <a:gd name="connsiteX70" fmla="*/ 3620904 w 4042934"/>
              <a:gd name="connsiteY70" fmla="*/ 829994 h 4937760"/>
              <a:gd name="connsiteX71" fmla="*/ 3930393 w 4042934"/>
              <a:gd name="connsiteY71" fmla="*/ 815927 h 4937760"/>
              <a:gd name="connsiteX72" fmla="*/ 3972596 w 4042934"/>
              <a:gd name="connsiteY72" fmla="*/ 801859 h 4937760"/>
              <a:gd name="connsiteX73" fmla="*/ 4000731 w 4042934"/>
              <a:gd name="connsiteY73" fmla="*/ 759656 h 4937760"/>
              <a:gd name="connsiteX74" fmla="*/ 4028867 w 4042934"/>
              <a:gd name="connsiteY74" fmla="*/ 731520 h 4937760"/>
              <a:gd name="connsiteX75" fmla="*/ 4042934 w 4042934"/>
              <a:gd name="connsiteY75" fmla="*/ 689317 h 4937760"/>
              <a:gd name="connsiteX76" fmla="*/ 4000731 w 4042934"/>
              <a:gd name="connsiteY76" fmla="*/ 562708 h 4937760"/>
              <a:gd name="connsiteX77" fmla="*/ 3986664 w 4042934"/>
              <a:gd name="connsiteY77" fmla="*/ 520505 h 4937760"/>
              <a:gd name="connsiteX78" fmla="*/ 4014799 w 4042934"/>
              <a:gd name="connsiteY78" fmla="*/ 436099 h 4937760"/>
              <a:gd name="connsiteX79" fmla="*/ 4028867 w 4042934"/>
              <a:gd name="connsiteY79" fmla="*/ 379828 h 4937760"/>
              <a:gd name="connsiteX80" fmla="*/ 4014799 w 4042934"/>
              <a:gd name="connsiteY80" fmla="*/ 281354 h 4937760"/>
              <a:gd name="connsiteX81" fmla="*/ 3972596 w 4042934"/>
              <a:gd name="connsiteY81" fmla="*/ 267287 h 4937760"/>
              <a:gd name="connsiteX82" fmla="*/ 3958528 w 4042934"/>
              <a:gd name="connsiteY82" fmla="*/ 182880 h 4937760"/>
              <a:gd name="connsiteX83" fmla="*/ 3930393 w 4042934"/>
              <a:gd name="connsiteY83" fmla="*/ 70339 h 4937760"/>
              <a:gd name="connsiteX84" fmla="*/ 3916325 w 4042934"/>
              <a:gd name="connsiteY84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174319 w 4042934"/>
              <a:gd name="connsiteY16" fmla="*/ 4149970 h 4937760"/>
              <a:gd name="connsiteX17" fmla="*/ 89913 w 4042934"/>
              <a:gd name="connsiteY17" fmla="*/ 4065564 h 4937760"/>
              <a:gd name="connsiteX18" fmla="*/ 19574 w 4042934"/>
              <a:gd name="connsiteY18" fmla="*/ 3995225 h 4937760"/>
              <a:gd name="connsiteX19" fmla="*/ 5507 w 4042934"/>
              <a:gd name="connsiteY19" fmla="*/ 3953022 h 4937760"/>
              <a:gd name="connsiteX20" fmla="*/ 89913 w 4042934"/>
              <a:gd name="connsiteY20" fmla="*/ 3910819 h 4937760"/>
              <a:gd name="connsiteX21" fmla="*/ 258725 w 4042934"/>
              <a:gd name="connsiteY21" fmla="*/ 3896751 h 4937760"/>
              <a:gd name="connsiteX22" fmla="*/ 413470 w 4042934"/>
              <a:gd name="connsiteY22" fmla="*/ 3868616 h 4937760"/>
              <a:gd name="connsiteX23" fmla="*/ 497876 w 4042934"/>
              <a:gd name="connsiteY23" fmla="*/ 3840480 h 4937760"/>
              <a:gd name="connsiteX24" fmla="*/ 933974 w 4042934"/>
              <a:gd name="connsiteY24" fmla="*/ 3826413 h 4937760"/>
              <a:gd name="connsiteX25" fmla="*/ 1060584 w 4042934"/>
              <a:gd name="connsiteY25" fmla="*/ 3798277 h 4937760"/>
              <a:gd name="connsiteX26" fmla="*/ 1144990 w 4042934"/>
              <a:gd name="connsiteY26" fmla="*/ 3770142 h 4937760"/>
              <a:gd name="connsiteX27" fmla="*/ 1271599 w 4042934"/>
              <a:gd name="connsiteY27" fmla="*/ 3713871 h 4937760"/>
              <a:gd name="connsiteX28" fmla="*/ 1609224 w 4042934"/>
              <a:gd name="connsiteY28" fmla="*/ 3699804 h 4937760"/>
              <a:gd name="connsiteX29" fmla="*/ 1665494 w 4042934"/>
              <a:gd name="connsiteY29" fmla="*/ 3685736 h 4937760"/>
              <a:gd name="connsiteX30" fmla="*/ 1749901 w 4042934"/>
              <a:gd name="connsiteY30" fmla="*/ 3629465 h 4937760"/>
              <a:gd name="connsiteX31" fmla="*/ 1792104 w 4042934"/>
              <a:gd name="connsiteY31" fmla="*/ 3601330 h 4937760"/>
              <a:gd name="connsiteX32" fmla="*/ 1918713 w 4042934"/>
              <a:gd name="connsiteY32" fmla="*/ 3559127 h 4937760"/>
              <a:gd name="connsiteX33" fmla="*/ 2045322 w 4042934"/>
              <a:gd name="connsiteY33" fmla="*/ 3516924 h 4937760"/>
              <a:gd name="connsiteX34" fmla="*/ 2087525 w 4042934"/>
              <a:gd name="connsiteY34" fmla="*/ 3502856 h 4937760"/>
              <a:gd name="connsiteX35" fmla="*/ 2171931 w 4042934"/>
              <a:gd name="connsiteY35" fmla="*/ 3460653 h 4937760"/>
              <a:gd name="connsiteX36" fmla="*/ 2312608 w 4042934"/>
              <a:gd name="connsiteY36" fmla="*/ 3390314 h 4937760"/>
              <a:gd name="connsiteX37" fmla="*/ 2340744 w 4042934"/>
              <a:gd name="connsiteY37" fmla="*/ 3362179 h 4937760"/>
              <a:gd name="connsiteX38" fmla="*/ 2368879 w 4042934"/>
              <a:gd name="connsiteY38" fmla="*/ 3179299 h 4937760"/>
              <a:gd name="connsiteX39" fmla="*/ 2425150 w 4042934"/>
              <a:gd name="connsiteY39" fmla="*/ 3108960 h 4937760"/>
              <a:gd name="connsiteX40" fmla="*/ 2453285 w 4042934"/>
              <a:gd name="connsiteY40" fmla="*/ 2954216 h 4937760"/>
              <a:gd name="connsiteX41" fmla="*/ 2481421 w 4042934"/>
              <a:gd name="connsiteY41" fmla="*/ 2799471 h 4937760"/>
              <a:gd name="connsiteX42" fmla="*/ 2453285 w 4042934"/>
              <a:gd name="connsiteY42" fmla="*/ 2560320 h 4937760"/>
              <a:gd name="connsiteX43" fmla="*/ 2439217 w 4042934"/>
              <a:gd name="connsiteY43" fmla="*/ 2447779 h 4937760"/>
              <a:gd name="connsiteX44" fmla="*/ 2368879 w 4042934"/>
              <a:gd name="connsiteY44" fmla="*/ 2349305 h 4937760"/>
              <a:gd name="connsiteX45" fmla="*/ 2087525 w 4042934"/>
              <a:gd name="connsiteY45" fmla="*/ 2335237 h 4937760"/>
              <a:gd name="connsiteX46" fmla="*/ 2129728 w 4042934"/>
              <a:gd name="connsiteY46" fmla="*/ 2321170 h 4937760"/>
              <a:gd name="connsiteX47" fmla="*/ 2087525 w 4042934"/>
              <a:gd name="connsiteY47" fmla="*/ 2152357 h 4937760"/>
              <a:gd name="connsiteX48" fmla="*/ 2031254 w 4042934"/>
              <a:gd name="connsiteY48" fmla="*/ 2067951 h 4937760"/>
              <a:gd name="connsiteX49" fmla="*/ 2031254 w 4042934"/>
              <a:gd name="connsiteY49" fmla="*/ 1800665 h 4937760"/>
              <a:gd name="connsiteX50" fmla="*/ 2059390 w 4042934"/>
              <a:gd name="connsiteY50" fmla="*/ 1772530 h 4937760"/>
              <a:gd name="connsiteX51" fmla="*/ 2073457 w 4042934"/>
              <a:gd name="connsiteY51" fmla="*/ 1294228 h 4937760"/>
              <a:gd name="connsiteX52" fmla="*/ 2101593 w 4042934"/>
              <a:gd name="connsiteY52" fmla="*/ 1266093 h 4937760"/>
              <a:gd name="connsiteX53" fmla="*/ 2129728 w 4042934"/>
              <a:gd name="connsiteY53" fmla="*/ 1223890 h 4937760"/>
              <a:gd name="connsiteX54" fmla="*/ 2185999 w 4042934"/>
              <a:gd name="connsiteY54" fmla="*/ 1209822 h 4937760"/>
              <a:gd name="connsiteX55" fmla="*/ 2284473 w 4042934"/>
              <a:gd name="connsiteY55" fmla="*/ 1153551 h 4937760"/>
              <a:gd name="connsiteX56" fmla="*/ 2368879 w 4042934"/>
              <a:gd name="connsiteY56" fmla="*/ 1125416 h 4937760"/>
              <a:gd name="connsiteX57" fmla="*/ 2382947 w 4042934"/>
              <a:gd name="connsiteY57" fmla="*/ 1083213 h 4937760"/>
              <a:gd name="connsiteX58" fmla="*/ 2453285 w 4042934"/>
              <a:gd name="connsiteY58" fmla="*/ 1026942 h 4937760"/>
              <a:gd name="connsiteX59" fmla="*/ 2481421 w 4042934"/>
              <a:gd name="connsiteY59" fmla="*/ 1055077 h 4937760"/>
              <a:gd name="connsiteX60" fmla="*/ 2565827 w 4042934"/>
              <a:gd name="connsiteY60" fmla="*/ 1012874 h 4937760"/>
              <a:gd name="connsiteX61" fmla="*/ 2608030 w 4042934"/>
              <a:gd name="connsiteY61" fmla="*/ 998807 h 4937760"/>
              <a:gd name="connsiteX62" fmla="*/ 2692436 w 4042934"/>
              <a:gd name="connsiteY62" fmla="*/ 886265 h 4937760"/>
              <a:gd name="connsiteX63" fmla="*/ 2748707 w 4042934"/>
              <a:gd name="connsiteY63" fmla="*/ 773724 h 4937760"/>
              <a:gd name="connsiteX64" fmla="*/ 2833113 w 4042934"/>
              <a:gd name="connsiteY64" fmla="*/ 745588 h 4937760"/>
              <a:gd name="connsiteX65" fmla="*/ 2875316 w 4042934"/>
              <a:gd name="connsiteY65" fmla="*/ 731520 h 4937760"/>
              <a:gd name="connsiteX66" fmla="*/ 2917519 w 4042934"/>
              <a:gd name="connsiteY66" fmla="*/ 703385 h 4937760"/>
              <a:gd name="connsiteX67" fmla="*/ 3241076 w 4042934"/>
              <a:gd name="connsiteY67" fmla="*/ 717453 h 4937760"/>
              <a:gd name="connsiteX68" fmla="*/ 3255144 w 4042934"/>
              <a:gd name="connsiteY68" fmla="*/ 759656 h 4937760"/>
              <a:gd name="connsiteX69" fmla="*/ 3297347 w 4042934"/>
              <a:gd name="connsiteY69" fmla="*/ 787791 h 4937760"/>
              <a:gd name="connsiteX70" fmla="*/ 3620904 w 4042934"/>
              <a:gd name="connsiteY70" fmla="*/ 829994 h 4937760"/>
              <a:gd name="connsiteX71" fmla="*/ 3930393 w 4042934"/>
              <a:gd name="connsiteY71" fmla="*/ 815927 h 4937760"/>
              <a:gd name="connsiteX72" fmla="*/ 3972596 w 4042934"/>
              <a:gd name="connsiteY72" fmla="*/ 801859 h 4937760"/>
              <a:gd name="connsiteX73" fmla="*/ 4000731 w 4042934"/>
              <a:gd name="connsiteY73" fmla="*/ 759656 h 4937760"/>
              <a:gd name="connsiteX74" fmla="*/ 4028867 w 4042934"/>
              <a:gd name="connsiteY74" fmla="*/ 731520 h 4937760"/>
              <a:gd name="connsiteX75" fmla="*/ 4042934 w 4042934"/>
              <a:gd name="connsiteY75" fmla="*/ 689317 h 4937760"/>
              <a:gd name="connsiteX76" fmla="*/ 4000731 w 4042934"/>
              <a:gd name="connsiteY76" fmla="*/ 562708 h 4937760"/>
              <a:gd name="connsiteX77" fmla="*/ 3986664 w 4042934"/>
              <a:gd name="connsiteY77" fmla="*/ 520505 h 4937760"/>
              <a:gd name="connsiteX78" fmla="*/ 4014799 w 4042934"/>
              <a:gd name="connsiteY78" fmla="*/ 436099 h 4937760"/>
              <a:gd name="connsiteX79" fmla="*/ 4028867 w 4042934"/>
              <a:gd name="connsiteY79" fmla="*/ 379828 h 4937760"/>
              <a:gd name="connsiteX80" fmla="*/ 4014799 w 4042934"/>
              <a:gd name="connsiteY80" fmla="*/ 281354 h 4937760"/>
              <a:gd name="connsiteX81" fmla="*/ 3972596 w 4042934"/>
              <a:gd name="connsiteY81" fmla="*/ 267287 h 4937760"/>
              <a:gd name="connsiteX82" fmla="*/ 3958528 w 4042934"/>
              <a:gd name="connsiteY82" fmla="*/ 182880 h 4937760"/>
              <a:gd name="connsiteX83" fmla="*/ 3930393 w 4042934"/>
              <a:gd name="connsiteY83" fmla="*/ 70339 h 4937760"/>
              <a:gd name="connsiteX84" fmla="*/ 3916325 w 4042934"/>
              <a:gd name="connsiteY84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174319 w 4042934"/>
              <a:gd name="connsiteY16" fmla="*/ 4149970 h 4937760"/>
              <a:gd name="connsiteX17" fmla="*/ 89913 w 4042934"/>
              <a:gd name="connsiteY17" fmla="*/ 4065564 h 4937760"/>
              <a:gd name="connsiteX18" fmla="*/ 19574 w 4042934"/>
              <a:gd name="connsiteY18" fmla="*/ 3995225 h 4937760"/>
              <a:gd name="connsiteX19" fmla="*/ 5507 w 4042934"/>
              <a:gd name="connsiteY19" fmla="*/ 3953022 h 4937760"/>
              <a:gd name="connsiteX20" fmla="*/ 89913 w 4042934"/>
              <a:gd name="connsiteY20" fmla="*/ 3910819 h 4937760"/>
              <a:gd name="connsiteX21" fmla="*/ 258725 w 4042934"/>
              <a:gd name="connsiteY21" fmla="*/ 3896751 h 4937760"/>
              <a:gd name="connsiteX22" fmla="*/ 413470 w 4042934"/>
              <a:gd name="connsiteY22" fmla="*/ 3868616 h 4937760"/>
              <a:gd name="connsiteX23" fmla="*/ 497876 w 4042934"/>
              <a:gd name="connsiteY23" fmla="*/ 3840480 h 4937760"/>
              <a:gd name="connsiteX24" fmla="*/ 933974 w 4042934"/>
              <a:gd name="connsiteY24" fmla="*/ 3826413 h 4937760"/>
              <a:gd name="connsiteX25" fmla="*/ 1060584 w 4042934"/>
              <a:gd name="connsiteY25" fmla="*/ 3798277 h 4937760"/>
              <a:gd name="connsiteX26" fmla="*/ 1144990 w 4042934"/>
              <a:gd name="connsiteY26" fmla="*/ 3770142 h 4937760"/>
              <a:gd name="connsiteX27" fmla="*/ 1271599 w 4042934"/>
              <a:gd name="connsiteY27" fmla="*/ 3713871 h 4937760"/>
              <a:gd name="connsiteX28" fmla="*/ 1609224 w 4042934"/>
              <a:gd name="connsiteY28" fmla="*/ 3699804 h 4937760"/>
              <a:gd name="connsiteX29" fmla="*/ 1665494 w 4042934"/>
              <a:gd name="connsiteY29" fmla="*/ 3685736 h 4937760"/>
              <a:gd name="connsiteX30" fmla="*/ 1749901 w 4042934"/>
              <a:gd name="connsiteY30" fmla="*/ 3629465 h 4937760"/>
              <a:gd name="connsiteX31" fmla="*/ 1792104 w 4042934"/>
              <a:gd name="connsiteY31" fmla="*/ 3601330 h 4937760"/>
              <a:gd name="connsiteX32" fmla="*/ 1918713 w 4042934"/>
              <a:gd name="connsiteY32" fmla="*/ 3559127 h 4937760"/>
              <a:gd name="connsiteX33" fmla="*/ 2045322 w 4042934"/>
              <a:gd name="connsiteY33" fmla="*/ 3516924 h 4937760"/>
              <a:gd name="connsiteX34" fmla="*/ 2087525 w 4042934"/>
              <a:gd name="connsiteY34" fmla="*/ 3502856 h 4937760"/>
              <a:gd name="connsiteX35" fmla="*/ 2171931 w 4042934"/>
              <a:gd name="connsiteY35" fmla="*/ 3460653 h 4937760"/>
              <a:gd name="connsiteX36" fmla="*/ 2312608 w 4042934"/>
              <a:gd name="connsiteY36" fmla="*/ 3390314 h 4937760"/>
              <a:gd name="connsiteX37" fmla="*/ 2340744 w 4042934"/>
              <a:gd name="connsiteY37" fmla="*/ 3362179 h 4937760"/>
              <a:gd name="connsiteX38" fmla="*/ 2368879 w 4042934"/>
              <a:gd name="connsiteY38" fmla="*/ 3179299 h 4937760"/>
              <a:gd name="connsiteX39" fmla="*/ 2425150 w 4042934"/>
              <a:gd name="connsiteY39" fmla="*/ 3108960 h 4937760"/>
              <a:gd name="connsiteX40" fmla="*/ 2453285 w 4042934"/>
              <a:gd name="connsiteY40" fmla="*/ 2954216 h 4937760"/>
              <a:gd name="connsiteX41" fmla="*/ 2481421 w 4042934"/>
              <a:gd name="connsiteY41" fmla="*/ 2799471 h 4937760"/>
              <a:gd name="connsiteX42" fmla="*/ 2453285 w 4042934"/>
              <a:gd name="connsiteY42" fmla="*/ 2560320 h 4937760"/>
              <a:gd name="connsiteX43" fmla="*/ 2439217 w 4042934"/>
              <a:gd name="connsiteY43" fmla="*/ 2447779 h 4937760"/>
              <a:gd name="connsiteX44" fmla="*/ 2368879 w 4042934"/>
              <a:gd name="connsiteY44" fmla="*/ 2349305 h 4937760"/>
              <a:gd name="connsiteX45" fmla="*/ 2087525 w 4042934"/>
              <a:gd name="connsiteY45" fmla="*/ 2335237 h 4937760"/>
              <a:gd name="connsiteX46" fmla="*/ 2129728 w 4042934"/>
              <a:gd name="connsiteY46" fmla="*/ 2321170 h 4937760"/>
              <a:gd name="connsiteX47" fmla="*/ 2087525 w 4042934"/>
              <a:gd name="connsiteY47" fmla="*/ 2152357 h 4937760"/>
              <a:gd name="connsiteX48" fmla="*/ 2031254 w 4042934"/>
              <a:gd name="connsiteY48" fmla="*/ 2067951 h 4937760"/>
              <a:gd name="connsiteX49" fmla="*/ 2031254 w 4042934"/>
              <a:gd name="connsiteY49" fmla="*/ 1800665 h 4937760"/>
              <a:gd name="connsiteX50" fmla="*/ 2059390 w 4042934"/>
              <a:gd name="connsiteY50" fmla="*/ 1772530 h 4937760"/>
              <a:gd name="connsiteX51" fmla="*/ 2073457 w 4042934"/>
              <a:gd name="connsiteY51" fmla="*/ 1294228 h 4937760"/>
              <a:gd name="connsiteX52" fmla="*/ 2101593 w 4042934"/>
              <a:gd name="connsiteY52" fmla="*/ 1266093 h 4937760"/>
              <a:gd name="connsiteX53" fmla="*/ 2129728 w 4042934"/>
              <a:gd name="connsiteY53" fmla="*/ 1223890 h 4937760"/>
              <a:gd name="connsiteX54" fmla="*/ 2185999 w 4042934"/>
              <a:gd name="connsiteY54" fmla="*/ 1209822 h 4937760"/>
              <a:gd name="connsiteX55" fmla="*/ 2284473 w 4042934"/>
              <a:gd name="connsiteY55" fmla="*/ 1153551 h 4937760"/>
              <a:gd name="connsiteX56" fmla="*/ 2368879 w 4042934"/>
              <a:gd name="connsiteY56" fmla="*/ 1125416 h 4937760"/>
              <a:gd name="connsiteX57" fmla="*/ 2382947 w 4042934"/>
              <a:gd name="connsiteY57" fmla="*/ 1083213 h 4937760"/>
              <a:gd name="connsiteX58" fmla="*/ 2453285 w 4042934"/>
              <a:gd name="connsiteY58" fmla="*/ 1026942 h 4937760"/>
              <a:gd name="connsiteX59" fmla="*/ 2481421 w 4042934"/>
              <a:gd name="connsiteY59" fmla="*/ 1055077 h 4937760"/>
              <a:gd name="connsiteX60" fmla="*/ 2565827 w 4042934"/>
              <a:gd name="connsiteY60" fmla="*/ 1012874 h 4937760"/>
              <a:gd name="connsiteX61" fmla="*/ 2608030 w 4042934"/>
              <a:gd name="connsiteY61" fmla="*/ 998807 h 4937760"/>
              <a:gd name="connsiteX62" fmla="*/ 2692436 w 4042934"/>
              <a:gd name="connsiteY62" fmla="*/ 886265 h 4937760"/>
              <a:gd name="connsiteX63" fmla="*/ 2748707 w 4042934"/>
              <a:gd name="connsiteY63" fmla="*/ 773724 h 4937760"/>
              <a:gd name="connsiteX64" fmla="*/ 2833113 w 4042934"/>
              <a:gd name="connsiteY64" fmla="*/ 745588 h 4937760"/>
              <a:gd name="connsiteX65" fmla="*/ 2875316 w 4042934"/>
              <a:gd name="connsiteY65" fmla="*/ 731520 h 4937760"/>
              <a:gd name="connsiteX66" fmla="*/ 2917519 w 4042934"/>
              <a:gd name="connsiteY66" fmla="*/ 703385 h 4937760"/>
              <a:gd name="connsiteX67" fmla="*/ 3241076 w 4042934"/>
              <a:gd name="connsiteY67" fmla="*/ 717453 h 4937760"/>
              <a:gd name="connsiteX68" fmla="*/ 3255144 w 4042934"/>
              <a:gd name="connsiteY68" fmla="*/ 759656 h 4937760"/>
              <a:gd name="connsiteX69" fmla="*/ 3297347 w 4042934"/>
              <a:gd name="connsiteY69" fmla="*/ 787791 h 4937760"/>
              <a:gd name="connsiteX70" fmla="*/ 3620904 w 4042934"/>
              <a:gd name="connsiteY70" fmla="*/ 829994 h 4937760"/>
              <a:gd name="connsiteX71" fmla="*/ 3930393 w 4042934"/>
              <a:gd name="connsiteY71" fmla="*/ 815927 h 4937760"/>
              <a:gd name="connsiteX72" fmla="*/ 3972596 w 4042934"/>
              <a:gd name="connsiteY72" fmla="*/ 801859 h 4937760"/>
              <a:gd name="connsiteX73" fmla="*/ 4000731 w 4042934"/>
              <a:gd name="connsiteY73" fmla="*/ 759656 h 4937760"/>
              <a:gd name="connsiteX74" fmla="*/ 4028867 w 4042934"/>
              <a:gd name="connsiteY74" fmla="*/ 731520 h 4937760"/>
              <a:gd name="connsiteX75" fmla="*/ 4042934 w 4042934"/>
              <a:gd name="connsiteY75" fmla="*/ 689317 h 4937760"/>
              <a:gd name="connsiteX76" fmla="*/ 4000731 w 4042934"/>
              <a:gd name="connsiteY76" fmla="*/ 562708 h 4937760"/>
              <a:gd name="connsiteX77" fmla="*/ 3986664 w 4042934"/>
              <a:gd name="connsiteY77" fmla="*/ 520505 h 4937760"/>
              <a:gd name="connsiteX78" fmla="*/ 4014799 w 4042934"/>
              <a:gd name="connsiteY78" fmla="*/ 436099 h 4937760"/>
              <a:gd name="connsiteX79" fmla="*/ 4028867 w 4042934"/>
              <a:gd name="connsiteY79" fmla="*/ 379828 h 4937760"/>
              <a:gd name="connsiteX80" fmla="*/ 4014799 w 4042934"/>
              <a:gd name="connsiteY80" fmla="*/ 281354 h 4937760"/>
              <a:gd name="connsiteX81" fmla="*/ 3972596 w 4042934"/>
              <a:gd name="connsiteY81" fmla="*/ 267287 h 4937760"/>
              <a:gd name="connsiteX82" fmla="*/ 3958528 w 4042934"/>
              <a:gd name="connsiteY82" fmla="*/ 182880 h 4937760"/>
              <a:gd name="connsiteX83" fmla="*/ 3930393 w 4042934"/>
              <a:gd name="connsiteY83" fmla="*/ 70339 h 4937760"/>
              <a:gd name="connsiteX84" fmla="*/ 3916325 w 4042934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2 w 4053839"/>
              <a:gd name="connsiteY51" fmla="*/ 1294228 h 4937760"/>
              <a:gd name="connsiteX52" fmla="*/ 2112498 w 4053839"/>
              <a:gd name="connsiteY52" fmla="*/ 1266093 h 4937760"/>
              <a:gd name="connsiteX53" fmla="*/ 2140633 w 4053839"/>
              <a:gd name="connsiteY53" fmla="*/ 1223890 h 4937760"/>
              <a:gd name="connsiteX54" fmla="*/ 2196904 w 4053839"/>
              <a:gd name="connsiteY54" fmla="*/ 1209822 h 4937760"/>
              <a:gd name="connsiteX55" fmla="*/ 2295378 w 4053839"/>
              <a:gd name="connsiteY55" fmla="*/ 1153551 h 4937760"/>
              <a:gd name="connsiteX56" fmla="*/ 2379784 w 4053839"/>
              <a:gd name="connsiteY56" fmla="*/ 1125416 h 4937760"/>
              <a:gd name="connsiteX57" fmla="*/ 2393852 w 4053839"/>
              <a:gd name="connsiteY57" fmla="*/ 1083213 h 4937760"/>
              <a:gd name="connsiteX58" fmla="*/ 2464190 w 4053839"/>
              <a:gd name="connsiteY58" fmla="*/ 1026942 h 4937760"/>
              <a:gd name="connsiteX59" fmla="*/ 2492326 w 4053839"/>
              <a:gd name="connsiteY59" fmla="*/ 1055077 h 4937760"/>
              <a:gd name="connsiteX60" fmla="*/ 2576732 w 4053839"/>
              <a:gd name="connsiteY60" fmla="*/ 1012874 h 4937760"/>
              <a:gd name="connsiteX61" fmla="*/ 2618935 w 4053839"/>
              <a:gd name="connsiteY61" fmla="*/ 998807 h 4937760"/>
              <a:gd name="connsiteX62" fmla="*/ 2703341 w 4053839"/>
              <a:gd name="connsiteY62" fmla="*/ 886265 h 4937760"/>
              <a:gd name="connsiteX63" fmla="*/ 2759612 w 4053839"/>
              <a:gd name="connsiteY63" fmla="*/ 773724 h 4937760"/>
              <a:gd name="connsiteX64" fmla="*/ 2844018 w 4053839"/>
              <a:gd name="connsiteY64" fmla="*/ 745588 h 4937760"/>
              <a:gd name="connsiteX65" fmla="*/ 2886221 w 4053839"/>
              <a:gd name="connsiteY65" fmla="*/ 731520 h 4937760"/>
              <a:gd name="connsiteX66" fmla="*/ 2928424 w 4053839"/>
              <a:gd name="connsiteY66" fmla="*/ 703385 h 4937760"/>
              <a:gd name="connsiteX67" fmla="*/ 3251981 w 4053839"/>
              <a:gd name="connsiteY67" fmla="*/ 717453 h 4937760"/>
              <a:gd name="connsiteX68" fmla="*/ 3266049 w 4053839"/>
              <a:gd name="connsiteY68" fmla="*/ 759656 h 4937760"/>
              <a:gd name="connsiteX69" fmla="*/ 3308252 w 4053839"/>
              <a:gd name="connsiteY69" fmla="*/ 787791 h 4937760"/>
              <a:gd name="connsiteX70" fmla="*/ 3631809 w 4053839"/>
              <a:gd name="connsiteY70" fmla="*/ 829994 h 4937760"/>
              <a:gd name="connsiteX71" fmla="*/ 3941298 w 4053839"/>
              <a:gd name="connsiteY71" fmla="*/ 815927 h 4937760"/>
              <a:gd name="connsiteX72" fmla="*/ 3983501 w 4053839"/>
              <a:gd name="connsiteY72" fmla="*/ 801859 h 4937760"/>
              <a:gd name="connsiteX73" fmla="*/ 4011636 w 4053839"/>
              <a:gd name="connsiteY73" fmla="*/ 759656 h 4937760"/>
              <a:gd name="connsiteX74" fmla="*/ 4039772 w 4053839"/>
              <a:gd name="connsiteY74" fmla="*/ 731520 h 4937760"/>
              <a:gd name="connsiteX75" fmla="*/ 4053839 w 4053839"/>
              <a:gd name="connsiteY75" fmla="*/ 689317 h 4937760"/>
              <a:gd name="connsiteX76" fmla="*/ 4011636 w 4053839"/>
              <a:gd name="connsiteY76" fmla="*/ 562708 h 4937760"/>
              <a:gd name="connsiteX77" fmla="*/ 3997569 w 4053839"/>
              <a:gd name="connsiteY77" fmla="*/ 520505 h 4937760"/>
              <a:gd name="connsiteX78" fmla="*/ 4025704 w 4053839"/>
              <a:gd name="connsiteY78" fmla="*/ 436099 h 4937760"/>
              <a:gd name="connsiteX79" fmla="*/ 4039772 w 4053839"/>
              <a:gd name="connsiteY79" fmla="*/ 379828 h 4937760"/>
              <a:gd name="connsiteX80" fmla="*/ 4025704 w 4053839"/>
              <a:gd name="connsiteY80" fmla="*/ 281354 h 4937760"/>
              <a:gd name="connsiteX81" fmla="*/ 3983501 w 4053839"/>
              <a:gd name="connsiteY81" fmla="*/ 267287 h 4937760"/>
              <a:gd name="connsiteX82" fmla="*/ 3969433 w 4053839"/>
              <a:gd name="connsiteY82" fmla="*/ 182880 h 4937760"/>
              <a:gd name="connsiteX83" fmla="*/ 3941298 w 4053839"/>
              <a:gd name="connsiteY83" fmla="*/ 70339 h 4937760"/>
              <a:gd name="connsiteX84" fmla="*/ 3927230 w 4053839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2 w 4053839"/>
              <a:gd name="connsiteY51" fmla="*/ 1294228 h 4937760"/>
              <a:gd name="connsiteX52" fmla="*/ 2112498 w 4053839"/>
              <a:gd name="connsiteY52" fmla="*/ 1266093 h 4937760"/>
              <a:gd name="connsiteX53" fmla="*/ 2140633 w 4053839"/>
              <a:gd name="connsiteY53" fmla="*/ 1223890 h 4937760"/>
              <a:gd name="connsiteX54" fmla="*/ 2196904 w 4053839"/>
              <a:gd name="connsiteY54" fmla="*/ 1209822 h 4937760"/>
              <a:gd name="connsiteX55" fmla="*/ 2295378 w 4053839"/>
              <a:gd name="connsiteY55" fmla="*/ 1153551 h 4937760"/>
              <a:gd name="connsiteX56" fmla="*/ 2379784 w 4053839"/>
              <a:gd name="connsiteY56" fmla="*/ 1125416 h 4937760"/>
              <a:gd name="connsiteX57" fmla="*/ 2393852 w 4053839"/>
              <a:gd name="connsiteY57" fmla="*/ 1083213 h 4937760"/>
              <a:gd name="connsiteX58" fmla="*/ 2464190 w 4053839"/>
              <a:gd name="connsiteY58" fmla="*/ 1026942 h 4937760"/>
              <a:gd name="connsiteX59" fmla="*/ 2492326 w 4053839"/>
              <a:gd name="connsiteY59" fmla="*/ 1055077 h 4937760"/>
              <a:gd name="connsiteX60" fmla="*/ 2576732 w 4053839"/>
              <a:gd name="connsiteY60" fmla="*/ 1012874 h 4937760"/>
              <a:gd name="connsiteX61" fmla="*/ 2618935 w 4053839"/>
              <a:gd name="connsiteY61" fmla="*/ 998807 h 4937760"/>
              <a:gd name="connsiteX62" fmla="*/ 2703341 w 4053839"/>
              <a:gd name="connsiteY62" fmla="*/ 886265 h 4937760"/>
              <a:gd name="connsiteX63" fmla="*/ 2759612 w 4053839"/>
              <a:gd name="connsiteY63" fmla="*/ 773724 h 4937760"/>
              <a:gd name="connsiteX64" fmla="*/ 2844018 w 4053839"/>
              <a:gd name="connsiteY64" fmla="*/ 745588 h 4937760"/>
              <a:gd name="connsiteX65" fmla="*/ 2886221 w 4053839"/>
              <a:gd name="connsiteY65" fmla="*/ 731520 h 4937760"/>
              <a:gd name="connsiteX66" fmla="*/ 2928424 w 4053839"/>
              <a:gd name="connsiteY66" fmla="*/ 703385 h 4937760"/>
              <a:gd name="connsiteX67" fmla="*/ 3251981 w 4053839"/>
              <a:gd name="connsiteY67" fmla="*/ 717453 h 4937760"/>
              <a:gd name="connsiteX68" fmla="*/ 3266049 w 4053839"/>
              <a:gd name="connsiteY68" fmla="*/ 759656 h 4937760"/>
              <a:gd name="connsiteX69" fmla="*/ 3308252 w 4053839"/>
              <a:gd name="connsiteY69" fmla="*/ 787791 h 4937760"/>
              <a:gd name="connsiteX70" fmla="*/ 3631809 w 4053839"/>
              <a:gd name="connsiteY70" fmla="*/ 829994 h 4937760"/>
              <a:gd name="connsiteX71" fmla="*/ 3941298 w 4053839"/>
              <a:gd name="connsiteY71" fmla="*/ 815927 h 4937760"/>
              <a:gd name="connsiteX72" fmla="*/ 3983501 w 4053839"/>
              <a:gd name="connsiteY72" fmla="*/ 801859 h 4937760"/>
              <a:gd name="connsiteX73" fmla="*/ 4011636 w 4053839"/>
              <a:gd name="connsiteY73" fmla="*/ 759656 h 4937760"/>
              <a:gd name="connsiteX74" fmla="*/ 4039772 w 4053839"/>
              <a:gd name="connsiteY74" fmla="*/ 731520 h 4937760"/>
              <a:gd name="connsiteX75" fmla="*/ 4053839 w 4053839"/>
              <a:gd name="connsiteY75" fmla="*/ 689317 h 4937760"/>
              <a:gd name="connsiteX76" fmla="*/ 4011636 w 4053839"/>
              <a:gd name="connsiteY76" fmla="*/ 562708 h 4937760"/>
              <a:gd name="connsiteX77" fmla="*/ 3997569 w 4053839"/>
              <a:gd name="connsiteY77" fmla="*/ 520505 h 4937760"/>
              <a:gd name="connsiteX78" fmla="*/ 4025704 w 4053839"/>
              <a:gd name="connsiteY78" fmla="*/ 436099 h 4937760"/>
              <a:gd name="connsiteX79" fmla="*/ 4039772 w 4053839"/>
              <a:gd name="connsiteY79" fmla="*/ 379828 h 4937760"/>
              <a:gd name="connsiteX80" fmla="*/ 4025704 w 4053839"/>
              <a:gd name="connsiteY80" fmla="*/ 281354 h 4937760"/>
              <a:gd name="connsiteX81" fmla="*/ 3983501 w 4053839"/>
              <a:gd name="connsiteY81" fmla="*/ 267287 h 4937760"/>
              <a:gd name="connsiteX82" fmla="*/ 3969433 w 4053839"/>
              <a:gd name="connsiteY82" fmla="*/ 182880 h 4937760"/>
              <a:gd name="connsiteX83" fmla="*/ 3941298 w 4053839"/>
              <a:gd name="connsiteY83" fmla="*/ 70339 h 4937760"/>
              <a:gd name="connsiteX84" fmla="*/ 3927230 w 4053839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2 w 4053839"/>
              <a:gd name="connsiteY51" fmla="*/ 1294228 h 4937760"/>
              <a:gd name="connsiteX52" fmla="*/ 2112498 w 4053839"/>
              <a:gd name="connsiteY52" fmla="*/ 1266093 h 4937760"/>
              <a:gd name="connsiteX53" fmla="*/ 2140633 w 4053839"/>
              <a:gd name="connsiteY53" fmla="*/ 1223890 h 4937760"/>
              <a:gd name="connsiteX54" fmla="*/ 2196904 w 4053839"/>
              <a:gd name="connsiteY54" fmla="*/ 1209822 h 4937760"/>
              <a:gd name="connsiteX55" fmla="*/ 2295378 w 4053839"/>
              <a:gd name="connsiteY55" fmla="*/ 1153551 h 4937760"/>
              <a:gd name="connsiteX56" fmla="*/ 2379784 w 4053839"/>
              <a:gd name="connsiteY56" fmla="*/ 1125416 h 4937760"/>
              <a:gd name="connsiteX57" fmla="*/ 2393852 w 4053839"/>
              <a:gd name="connsiteY57" fmla="*/ 1083213 h 4937760"/>
              <a:gd name="connsiteX58" fmla="*/ 2464190 w 4053839"/>
              <a:gd name="connsiteY58" fmla="*/ 1026942 h 4937760"/>
              <a:gd name="connsiteX59" fmla="*/ 2492326 w 4053839"/>
              <a:gd name="connsiteY59" fmla="*/ 1055077 h 4937760"/>
              <a:gd name="connsiteX60" fmla="*/ 2576732 w 4053839"/>
              <a:gd name="connsiteY60" fmla="*/ 1012874 h 4937760"/>
              <a:gd name="connsiteX61" fmla="*/ 2618935 w 4053839"/>
              <a:gd name="connsiteY61" fmla="*/ 998807 h 4937760"/>
              <a:gd name="connsiteX62" fmla="*/ 2703341 w 4053839"/>
              <a:gd name="connsiteY62" fmla="*/ 886265 h 4937760"/>
              <a:gd name="connsiteX63" fmla="*/ 2759612 w 4053839"/>
              <a:gd name="connsiteY63" fmla="*/ 773724 h 4937760"/>
              <a:gd name="connsiteX64" fmla="*/ 2844018 w 4053839"/>
              <a:gd name="connsiteY64" fmla="*/ 745588 h 4937760"/>
              <a:gd name="connsiteX65" fmla="*/ 2886221 w 4053839"/>
              <a:gd name="connsiteY65" fmla="*/ 731520 h 4937760"/>
              <a:gd name="connsiteX66" fmla="*/ 2928424 w 4053839"/>
              <a:gd name="connsiteY66" fmla="*/ 703385 h 4937760"/>
              <a:gd name="connsiteX67" fmla="*/ 3251981 w 4053839"/>
              <a:gd name="connsiteY67" fmla="*/ 717453 h 4937760"/>
              <a:gd name="connsiteX68" fmla="*/ 3266049 w 4053839"/>
              <a:gd name="connsiteY68" fmla="*/ 759656 h 4937760"/>
              <a:gd name="connsiteX69" fmla="*/ 3308252 w 4053839"/>
              <a:gd name="connsiteY69" fmla="*/ 787791 h 4937760"/>
              <a:gd name="connsiteX70" fmla="*/ 3631809 w 4053839"/>
              <a:gd name="connsiteY70" fmla="*/ 829994 h 4937760"/>
              <a:gd name="connsiteX71" fmla="*/ 3941298 w 4053839"/>
              <a:gd name="connsiteY71" fmla="*/ 815927 h 4937760"/>
              <a:gd name="connsiteX72" fmla="*/ 3983501 w 4053839"/>
              <a:gd name="connsiteY72" fmla="*/ 801859 h 4937760"/>
              <a:gd name="connsiteX73" fmla="*/ 4011636 w 4053839"/>
              <a:gd name="connsiteY73" fmla="*/ 759656 h 4937760"/>
              <a:gd name="connsiteX74" fmla="*/ 4039772 w 4053839"/>
              <a:gd name="connsiteY74" fmla="*/ 731520 h 4937760"/>
              <a:gd name="connsiteX75" fmla="*/ 4053839 w 4053839"/>
              <a:gd name="connsiteY75" fmla="*/ 689317 h 4937760"/>
              <a:gd name="connsiteX76" fmla="*/ 4011636 w 4053839"/>
              <a:gd name="connsiteY76" fmla="*/ 562708 h 4937760"/>
              <a:gd name="connsiteX77" fmla="*/ 3997569 w 4053839"/>
              <a:gd name="connsiteY77" fmla="*/ 520505 h 4937760"/>
              <a:gd name="connsiteX78" fmla="*/ 4025704 w 4053839"/>
              <a:gd name="connsiteY78" fmla="*/ 436099 h 4937760"/>
              <a:gd name="connsiteX79" fmla="*/ 4039772 w 4053839"/>
              <a:gd name="connsiteY79" fmla="*/ 379828 h 4937760"/>
              <a:gd name="connsiteX80" fmla="*/ 4025704 w 4053839"/>
              <a:gd name="connsiteY80" fmla="*/ 281354 h 4937760"/>
              <a:gd name="connsiteX81" fmla="*/ 3983501 w 4053839"/>
              <a:gd name="connsiteY81" fmla="*/ 267287 h 4937760"/>
              <a:gd name="connsiteX82" fmla="*/ 3969433 w 4053839"/>
              <a:gd name="connsiteY82" fmla="*/ 182880 h 4937760"/>
              <a:gd name="connsiteX83" fmla="*/ 3941298 w 4053839"/>
              <a:gd name="connsiteY83" fmla="*/ 70339 h 4937760"/>
              <a:gd name="connsiteX84" fmla="*/ 3927230 w 4053839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2 w 4053839"/>
              <a:gd name="connsiteY51" fmla="*/ 1294228 h 4937760"/>
              <a:gd name="connsiteX52" fmla="*/ 2112498 w 4053839"/>
              <a:gd name="connsiteY52" fmla="*/ 1266093 h 4937760"/>
              <a:gd name="connsiteX53" fmla="*/ 2140633 w 4053839"/>
              <a:gd name="connsiteY53" fmla="*/ 1223890 h 4937760"/>
              <a:gd name="connsiteX54" fmla="*/ 2196904 w 4053839"/>
              <a:gd name="connsiteY54" fmla="*/ 1209822 h 4937760"/>
              <a:gd name="connsiteX55" fmla="*/ 2295378 w 4053839"/>
              <a:gd name="connsiteY55" fmla="*/ 1153551 h 4937760"/>
              <a:gd name="connsiteX56" fmla="*/ 2379784 w 4053839"/>
              <a:gd name="connsiteY56" fmla="*/ 1125416 h 4937760"/>
              <a:gd name="connsiteX57" fmla="*/ 2393852 w 4053839"/>
              <a:gd name="connsiteY57" fmla="*/ 1083213 h 4937760"/>
              <a:gd name="connsiteX58" fmla="*/ 2464190 w 4053839"/>
              <a:gd name="connsiteY58" fmla="*/ 1026942 h 4937760"/>
              <a:gd name="connsiteX59" fmla="*/ 2492326 w 4053839"/>
              <a:gd name="connsiteY59" fmla="*/ 1055077 h 4937760"/>
              <a:gd name="connsiteX60" fmla="*/ 2576732 w 4053839"/>
              <a:gd name="connsiteY60" fmla="*/ 1012874 h 4937760"/>
              <a:gd name="connsiteX61" fmla="*/ 2618935 w 4053839"/>
              <a:gd name="connsiteY61" fmla="*/ 998807 h 4937760"/>
              <a:gd name="connsiteX62" fmla="*/ 2703341 w 4053839"/>
              <a:gd name="connsiteY62" fmla="*/ 886265 h 4937760"/>
              <a:gd name="connsiteX63" fmla="*/ 2759612 w 4053839"/>
              <a:gd name="connsiteY63" fmla="*/ 773724 h 4937760"/>
              <a:gd name="connsiteX64" fmla="*/ 2844018 w 4053839"/>
              <a:gd name="connsiteY64" fmla="*/ 745588 h 4937760"/>
              <a:gd name="connsiteX65" fmla="*/ 2886221 w 4053839"/>
              <a:gd name="connsiteY65" fmla="*/ 731520 h 4937760"/>
              <a:gd name="connsiteX66" fmla="*/ 2928424 w 4053839"/>
              <a:gd name="connsiteY66" fmla="*/ 703385 h 4937760"/>
              <a:gd name="connsiteX67" fmla="*/ 3251981 w 4053839"/>
              <a:gd name="connsiteY67" fmla="*/ 717453 h 4937760"/>
              <a:gd name="connsiteX68" fmla="*/ 3266049 w 4053839"/>
              <a:gd name="connsiteY68" fmla="*/ 759656 h 4937760"/>
              <a:gd name="connsiteX69" fmla="*/ 3308252 w 4053839"/>
              <a:gd name="connsiteY69" fmla="*/ 787791 h 4937760"/>
              <a:gd name="connsiteX70" fmla="*/ 3631809 w 4053839"/>
              <a:gd name="connsiteY70" fmla="*/ 829994 h 4937760"/>
              <a:gd name="connsiteX71" fmla="*/ 3941298 w 4053839"/>
              <a:gd name="connsiteY71" fmla="*/ 815927 h 4937760"/>
              <a:gd name="connsiteX72" fmla="*/ 3983501 w 4053839"/>
              <a:gd name="connsiteY72" fmla="*/ 801859 h 4937760"/>
              <a:gd name="connsiteX73" fmla="*/ 4011636 w 4053839"/>
              <a:gd name="connsiteY73" fmla="*/ 759656 h 4937760"/>
              <a:gd name="connsiteX74" fmla="*/ 4039772 w 4053839"/>
              <a:gd name="connsiteY74" fmla="*/ 731520 h 4937760"/>
              <a:gd name="connsiteX75" fmla="*/ 4053839 w 4053839"/>
              <a:gd name="connsiteY75" fmla="*/ 689317 h 4937760"/>
              <a:gd name="connsiteX76" fmla="*/ 4011636 w 4053839"/>
              <a:gd name="connsiteY76" fmla="*/ 562708 h 4937760"/>
              <a:gd name="connsiteX77" fmla="*/ 3997569 w 4053839"/>
              <a:gd name="connsiteY77" fmla="*/ 520505 h 4937760"/>
              <a:gd name="connsiteX78" fmla="*/ 4025704 w 4053839"/>
              <a:gd name="connsiteY78" fmla="*/ 436099 h 4937760"/>
              <a:gd name="connsiteX79" fmla="*/ 4039772 w 4053839"/>
              <a:gd name="connsiteY79" fmla="*/ 379828 h 4937760"/>
              <a:gd name="connsiteX80" fmla="*/ 4025704 w 4053839"/>
              <a:gd name="connsiteY80" fmla="*/ 281354 h 4937760"/>
              <a:gd name="connsiteX81" fmla="*/ 3983501 w 4053839"/>
              <a:gd name="connsiteY81" fmla="*/ 267287 h 4937760"/>
              <a:gd name="connsiteX82" fmla="*/ 3969433 w 4053839"/>
              <a:gd name="connsiteY82" fmla="*/ 182880 h 4937760"/>
              <a:gd name="connsiteX83" fmla="*/ 3941298 w 4053839"/>
              <a:gd name="connsiteY83" fmla="*/ 70339 h 4937760"/>
              <a:gd name="connsiteX84" fmla="*/ 3927230 w 4053839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2 w 4053839"/>
              <a:gd name="connsiteY51" fmla="*/ 1294228 h 4937760"/>
              <a:gd name="connsiteX52" fmla="*/ 2112498 w 4053839"/>
              <a:gd name="connsiteY52" fmla="*/ 1266093 h 4937760"/>
              <a:gd name="connsiteX53" fmla="*/ 2140633 w 4053839"/>
              <a:gd name="connsiteY53" fmla="*/ 1223890 h 4937760"/>
              <a:gd name="connsiteX54" fmla="*/ 2196904 w 4053839"/>
              <a:gd name="connsiteY54" fmla="*/ 1209822 h 4937760"/>
              <a:gd name="connsiteX55" fmla="*/ 2295378 w 4053839"/>
              <a:gd name="connsiteY55" fmla="*/ 1153551 h 4937760"/>
              <a:gd name="connsiteX56" fmla="*/ 2379784 w 4053839"/>
              <a:gd name="connsiteY56" fmla="*/ 1125416 h 4937760"/>
              <a:gd name="connsiteX57" fmla="*/ 2393852 w 4053839"/>
              <a:gd name="connsiteY57" fmla="*/ 1083213 h 4937760"/>
              <a:gd name="connsiteX58" fmla="*/ 2464190 w 4053839"/>
              <a:gd name="connsiteY58" fmla="*/ 1026942 h 4937760"/>
              <a:gd name="connsiteX59" fmla="*/ 2492326 w 4053839"/>
              <a:gd name="connsiteY59" fmla="*/ 1055077 h 4937760"/>
              <a:gd name="connsiteX60" fmla="*/ 2576732 w 4053839"/>
              <a:gd name="connsiteY60" fmla="*/ 1012874 h 4937760"/>
              <a:gd name="connsiteX61" fmla="*/ 2618935 w 4053839"/>
              <a:gd name="connsiteY61" fmla="*/ 998807 h 4937760"/>
              <a:gd name="connsiteX62" fmla="*/ 2703341 w 4053839"/>
              <a:gd name="connsiteY62" fmla="*/ 886265 h 4937760"/>
              <a:gd name="connsiteX63" fmla="*/ 2759612 w 4053839"/>
              <a:gd name="connsiteY63" fmla="*/ 773724 h 4937760"/>
              <a:gd name="connsiteX64" fmla="*/ 2844018 w 4053839"/>
              <a:gd name="connsiteY64" fmla="*/ 745588 h 4937760"/>
              <a:gd name="connsiteX65" fmla="*/ 2886221 w 4053839"/>
              <a:gd name="connsiteY65" fmla="*/ 731520 h 4937760"/>
              <a:gd name="connsiteX66" fmla="*/ 2928424 w 4053839"/>
              <a:gd name="connsiteY66" fmla="*/ 703385 h 4937760"/>
              <a:gd name="connsiteX67" fmla="*/ 3251981 w 4053839"/>
              <a:gd name="connsiteY67" fmla="*/ 717453 h 4937760"/>
              <a:gd name="connsiteX68" fmla="*/ 3266049 w 4053839"/>
              <a:gd name="connsiteY68" fmla="*/ 759656 h 4937760"/>
              <a:gd name="connsiteX69" fmla="*/ 3308252 w 4053839"/>
              <a:gd name="connsiteY69" fmla="*/ 787791 h 4937760"/>
              <a:gd name="connsiteX70" fmla="*/ 3631809 w 4053839"/>
              <a:gd name="connsiteY70" fmla="*/ 829994 h 4937760"/>
              <a:gd name="connsiteX71" fmla="*/ 3941298 w 4053839"/>
              <a:gd name="connsiteY71" fmla="*/ 815927 h 4937760"/>
              <a:gd name="connsiteX72" fmla="*/ 3983501 w 4053839"/>
              <a:gd name="connsiteY72" fmla="*/ 801859 h 4937760"/>
              <a:gd name="connsiteX73" fmla="*/ 4011636 w 4053839"/>
              <a:gd name="connsiteY73" fmla="*/ 759656 h 4937760"/>
              <a:gd name="connsiteX74" fmla="*/ 4039772 w 4053839"/>
              <a:gd name="connsiteY74" fmla="*/ 731520 h 4937760"/>
              <a:gd name="connsiteX75" fmla="*/ 4053839 w 4053839"/>
              <a:gd name="connsiteY75" fmla="*/ 689317 h 4937760"/>
              <a:gd name="connsiteX76" fmla="*/ 4011636 w 4053839"/>
              <a:gd name="connsiteY76" fmla="*/ 562708 h 4937760"/>
              <a:gd name="connsiteX77" fmla="*/ 3997569 w 4053839"/>
              <a:gd name="connsiteY77" fmla="*/ 520505 h 4937760"/>
              <a:gd name="connsiteX78" fmla="*/ 4025704 w 4053839"/>
              <a:gd name="connsiteY78" fmla="*/ 436099 h 4937760"/>
              <a:gd name="connsiteX79" fmla="*/ 4039772 w 4053839"/>
              <a:gd name="connsiteY79" fmla="*/ 379828 h 4937760"/>
              <a:gd name="connsiteX80" fmla="*/ 4025704 w 4053839"/>
              <a:gd name="connsiteY80" fmla="*/ 281354 h 4937760"/>
              <a:gd name="connsiteX81" fmla="*/ 3983501 w 4053839"/>
              <a:gd name="connsiteY81" fmla="*/ 267287 h 4937760"/>
              <a:gd name="connsiteX82" fmla="*/ 3969433 w 4053839"/>
              <a:gd name="connsiteY82" fmla="*/ 182880 h 4937760"/>
              <a:gd name="connsiteX83" fmla="*/ 3941298 w 4053839"/>
              <a:gd name="connsiteY83" fmla="*/ 70339 h 4937760"/>
              <a:gd name="connsiteX84" fmla="*/ 3927230 w 4053839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3 w 4053839"/>
              <a:gd name="connsiteY51" fmla="*/ 1589650 h 4937760"/>
              <a:gd name="connsiteX52" fmla="*/ 2084362 w 4053839"/>
              <a:gd name="connsiteY52" fmla="*/ 1294228 h 4937760"/>
              <a:gd name="connsiteX53" fmla="*/ 2112498 w 4053839"/>
              <a:gd name="connsiteY53" fmla="*/ 1266093 h 4937760"/>
              <a:gd name="connsiteX54" fmla="*/ 2140633 w 4053839"/>
              <a:gd name="connsiteY54" fmla="*/ 1223890 h 4937760"/>
              <a:gd name="connsiteX55" fmla="*/ 2196904 w 4053839"/>
              <a:gd name="connsiteY55" fmla="*/ 1209822 h 4937760"/>
              <a:gd name="connsiteX56" fmla="*/ 2295378 w 4053839"/>
              <a:gd name="connsiteY56" fmla="*/ 1153551 h 4937760"/>
              <a:gd name="connsiteX57" fmla="*/ 2379784 w 4053839"/>
              <a:gd name="connsiteY57" fmla="*/ 1125416 h 4937760"/>
              <a:gd name="connsiteX58" fmla="*/ 2393852 w 4053839"/>
              <a:gd name="connsiteY58" fmla="*/ 1083213 h 4937760"/>
              <a:gd name="connsiteX59" fmla="*/ 2464190 w 4053839"/>
              <a:gd name="connsiteY59" fmla="*/ 1026942 h 4937760"/>
              <a:gd name="connsiteX60" fmla="*/ 2492326 w 4053839"/>
              <a:gd name="connsiteY60" fmla="*/ 1055077 h 4937760"/>
              <a:gd name="connsiteX61" fmla="*/ 2576732 w 4053839"/>
              <a:gd name="connsiteY61" fmla="*/ 1012874 h 4937760"/>
              <a:gd name="connsiteX62" fmla="*/ 2618935 w 4053839"/>
              <a:gd name="connsiteY62" fmla="*/ 998807 h 4937760"/>
              <a:gd name="connsiteX63" fmla="*/ 2703341 w 4053839"/>
              <a:gd name="connsiteY63" fmla="*/ 886265 h 4937760"/>
              <a:gd name="connsiteX64" fmla="*/ 2759612 w 4053839"/>
              <a:gd name="connsiteY64" fmla="*/ 773724 h 4937760"/>
              <a:gd name="connsiteX65" fmla="*/ 2844018 w 4053839"/>
              <a:gd name="connsiteY65" fmla="*/ 745588 h 4937760"/>
              <a:gd name="connsiteX66" fmla="*/ 2886221 w 4053839"/>
              <a:gd name="connsiteY66" fmla="*/ 731520 h 4937760"/>
              <a:gd name="connsiteX67" fmla="*/ 2928424 w 4053839"/>
              <a:gd name="connsiteY67" fmla="*/ 703385 h 4937760"/>
              <a:gd name="connsiteX68" fmla="*/ 3251981 w 4053839"/>
              <a:gd name="connsiteY68" fmla="*/ 717453 h 4937760"/>
              <a:gd name="connsiteX69" fmla="*/ 3266049 w 4053839"/>
              <a:gd name="connsiteY69" fmla="*/ 759656 h 4937760"/>
              <a:gd name="connsiteX70" fmla="*/ 3308252 w 4053839"/>
              <a:gd name="connsiteY70" fmla="*/ 787791 h 4937760"/>
              <a:gd name="connsiteX71" fmla="*/ 3631809 w 4053839"/>
              <a:gd name="connsiteY71" fmla="*/ 829994 h 4937760"/>
              <a:gd name="connsiteX72" fmla="*/ 3941298 w 4053839"/>
              <a:gd name="connsiteY72" fmla="*/ 815927 h 4937760"/>
              <a:gd name="connsiteX73" fmla="*/ 3983501 w 4053839"/>
              <a:gd name="connsiteY73" fmla="*/ 801859 h 4937760"/>
              <a:gd name="connsiteX74" fmla="*/ 4011636 w 4053839"/>
              <a:gd name="connsiteY74" fmla="*/ 759656 h 4937760"/>
              <a:gd name="connsiteX75" fmla="*/ 4039772 w 4053839"/>
              <a:gd name="connsiteY75" fmla="*/ 731520 h 4937760"/>
              <a:gd name="connsiteX76" fmla="*/ 4053839 w 4053839"/>
              <a:gd name="connsiteY76" fmla="*/ 689317 h 4937760"/>
              <a:gd name="connsiteX77" fmla="*/ 4011636 w 4053839"/>
              <a:gd name="connsiteY77" fmla="*/ 562708 h 4937760"/>
              <a:gd name="connsiteX78" fmla="*/ 3997569 w 4053839"/>
              <a:gd name="connsiteY78" fmla="*/ 520505 h 4937760"/>
              <a:gd name="connsiteX79" fmla="*/ 4025704 w 4053839"/>
              <a:gd name="connsiteY79" fmla="*/ 436099 h 4937760"/>
              <a:gd name="connsiteX80" fmla="*/ 4039772 w 4053839"/>
              <a:gd name="connsiteY80" fmla="*/ 379828 h 4937760"/>
              <a:gd name="connsiteX81" fmla="*/ 4025704 w 4053839"/>
              <a:gd name="connsiteY81" fmla="*/ 281354 h 4937760"/>
              <a:gd name="connsiteX82" fmla="*/ 3983501 w 4053839"/>
              <a:gd name="connsiteY82" fmla="*/ 267287 h 4937760"/>
              <a:gd name="connsiteX83" fmla="*/ 3969433 w 4053839"/>
              <a:gd name="connsiteY83" fmla="*/ 182880 h 4937760"/>
              <a:gd name="connsiteX84" fmla="*/ 3941298 w 4053839"/>
              <a:gd name="connsiteY84" fmla="*/ 70339 h 4937760"/>
              <a:gd name="connsiteX85" fmla="*/ 3927230 w 4053839"/>
              <a:gd name="connsiteY85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3 w 4053839"/>
              <a:gd name="connsiteY51" fmla="*/ 1589650 h 4937760"/>
              <a:gd name="connsiteX52" fmla="*/ 2084362 w 4053839"/>
              <a:gd name="connsiteY52" fmla="*/ 1294228 h 4937760"/>
              <a:gd name="connsiteX53" fmla="*/ 2112498 w 4053839"/>
              <a:gd name="connsiteY53" fmla="*/ 1266093 h 4937760"/>
              <a:gd name="connsiteX54" fmla="*/ 2140633 w 4053839"/>
              <a:gd name="connsiteY54" fmla="*/ 1223890 h 4937760"/>
              <a:gd name="connsiteX55" fmla="*/ 2196904 w 4053839"/>
              <a:gd name="connsiteY55" fmla="*/ 1209822 h 4937760"/>
              <a:gd name="connsiteX56" fmla="*/ 2295378 w 4053839"/>
              <a:gd name="connsiteY56" fmla="*/ 1153551 h 4937760"/>
              <a:gd name="connsiteX57" fmla="*/ 2379784 w 4053839"/>
              <a:gd name="connsiteY57" fmla="*/ 1125416 h 4937760"/>
              <a:gd name="connsiteX58" fmla="*/ 2393852 w 4053839"/>
              <a:gd name="connsiteY58" fmla="*/ 1083213 h 4937760"/>
              <a:gd name="connsiteX59" fmla="*/ 2464190 w 4053839"/>
              <a:gd name="connsiteY59" fmla="*/ 1026942 h 4937760"/>
              <a:gd name="connsiteX60" fmla="*/ 2492326 w 4053839"/>
              <a:gd name="connsiteY60" fmla="*/ 1055077 h 4937760"/>
              <a:gd name="connsiteX61" fmla="*/ 2576732 w 4053839"/>
              <a:gd name="connsiteY61" fmla="*/ 1012874 h 4937760"/>
              <a:gd name="connsiteX62" fmla="*/ 2618935 w 4053839"/>
              <a:gd name="connsiteY62" fmla="*/ 998807 h 4937760"/>
              <a:gd name="connsiteX63" fmla="*/ 2703341 w 4053839"/>
              <a:gd name="connsiteY63" fmla="*/ 886265 h 4937760"/>
              <a:gd name="connsiteX64" fmla="*/ 2759612 w 4053839"/>
              <a:gd name="connsiteY64" fmla="*/ 773724 h 4937760"/>
              <a:gd name="connsiteX65" fmla="*/ 2844018 w 4053839"/>
              <a:gd name="connsiteY65" fmla="*/ 745588 h 4937760"/>
              <a:gd name="connsiteX66" fmla="*/ 2886221 w 4053839"/>
              <a:gd name="connsiteY66" fmla="*/ 731520 h 4937760"/>
              <a:gd name="connsiteX67" fmla="*/ 2928424 w 4053839"/>
              <a:gd name="connsiteY67" fmla="*/ 703385 h 4937760"/>
              <a:gd name="connsiteX68" fmla="*/ 3251981 w 4053839"/>
              <a:gd name="connsiteY68" fmla="*/ 717453 h 4937760"/>
              <a:gd name="connsiteX69" fmla="*/ 3266049 w 4053839"/>
              <a:gd name="connsiteY69" fmla="*/ 759656 h 4937760"/>
              <a:gd name="connsiteX70" fmla="*/ 3308252 w 4053839"/>
              <a:gd name="connsiteY70" fmla="*/ 787791 h 4937760"/>
              <a:gd name="connsiteX71" fmla="*/ 3631809 w 4053839"/>
              <a:gd name="connsiteY71" fmla="*/ 829994 h 4937760"/>
              <a:gd name="connsiteX72" fmla="*/ 3941298 w 4053839"/>
              <a:gd name="connsiteY72" fmla="*/ 815927 h 4937760"/>
              <a:gd name="connsiteX73" fmla="*/ 3983501 w 4053839"/>
              <a:gd name="connsiteY73" fmla="*/ 801859 h 4937760"/>
              <a:gd name="connsiteX74" fmla="*/ 4011636 w 4053839"/>
              <a:gd name="connsiteY74" fmla="*/ 759656 h 4937760"/>
              <a:gd name="connsiteX75" fmla="*/ 4039772 w 4053839"/>
              <a:gd name="connsiteY75" fmla="*/ 731520 h 4937760"/>
              <a:gd name="connsiteX76" fmla="*/ 4053839 w 4053839"/>
              <a:gd name="connsiteY76" fmla="*/ 689317 h 4937760"/>
              <a:gd name="connsiteX77" fmla="*/ 4011636 w 4053839"/>
              <a:gd name="connsiteY77" fmla="*/ 562708 h 4937760"/>
              <a:gd name="connsiteX78" fmla="*/ 3997569 w 4053839"/>
              <a:gd name="connsiteY78" fmla="*/ 520505 h 4937760"/>
              <a:gd name="connsiteX79" fmla="*/ 4025704 w 4053839"/>
              <a:gd name="connsiteY79" fmla="*/ 436099 h 4937760"/>
              <a:gd name="connsiteX80" fmla="*/ 4039772 w 4053839"/>
              <a:gd name="connsiteY80" fmla="*/ 379828 h 4937760"/>
              <a:gd name="connsiteX81" fmla="*/ 4025704 w 4053839"/>
              <a:gd name="connsiteY81" fmla="*/ 281354 h 4937760"/>
              <a:gd name="connsiteX82" fmla="*/ 3983501 w 4053839"/>
              <a:gd name="connsiteY82" fmla="*/ 267287 h 4937760"/>
              <a:gd name="connsiteX83" fmla="*/ 3969433 w 4053839"/>
              <a:gd name="connsiteY83" fmla="*/ 182880 h 4937760"/>
              <a:gd name="connsiteX84" fmla="*/ 3941298 w 4053839"/>
              <a:gd name="connsiteY84" fmla="*/ 70339 h 4937760"/>
              <a:gd name="connsiteX85" fmla="*/ 3927230 w 4053839"/>
              <a:gd name="connsiteY85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3 w 4053839"/>
              <a:gd name="connsiteY51" fmla="*/ 1589650 h 4937760"/>
              <a:gd name="connsiteX52" fmla="*/ 2084362 w 4053839"/>
              <a:gd name="connsiteY52" fmla="*/ 1294228 h 4937760"/>
              <a:gd name="connsiteX53" fmla="*/ 2112498 w 4053839"/>
              <a:gd name="connsiteY53" fmla="*/ 1266093 h 4937760"/>
              <a:gd name="connsiteX54" fmla="*/ 2140633 w 4053839"/>
              <a:gd name="connsiteY54" fmla="*/ 1223890 h 4937760"/>
              <a:gd name="connsiteX55" fmla="*/ 2196904 w 4053839"/>
              <a:gd name="connsiteY55" fmla="*/ 1209822 h 4937760"/>
              <a:gd name="connsiteX56" fmla="*/ 2295378 w 4053839"/>
              <a:gd name="connsiteY56" fmla="*/ 1153551 h 4937760"/>
              <a:gd name="connsiteX57" fmla="*/ 2379784 w 4053839"/>
              <a:gd name="connsiteY57" fmla="*/ 1125416 h 4937760"/>
              <a:gd name="connsiteX58" fmla="*/ 2393852 w 4053839"/>
              <a:gd name="connsiteY58" fmla="*/ 1083213 h 4937760"/>
              <a:gd name="connsiteX59" fmla="*/ 2464190 w 4053839"/>
              <a:gd name="connsiteY59" fmla="*/ 1026942 h 4937760"/>
              <a:gd name="connsiteX60" fmla="*/ 2492326 w 4053839"/>
              <a:gd name="connsiteY60" fmla="*/ 1055077 h 4937760"/>
              <a:gd name="connsiteX61" fmla="*/ 2576732 w 4053839"/>
              <a:gd name="connsiteY61" fmla="*/ 1012874 h 4937760"/>
              <a:gd name="connsiteX62" fmla="*/ 2618935 w 4053839"/>
              <a:gd name="connsiteY62" fmla="*/ 998807 h 4937760"/>
              <a:gd name="connsiteX63" fmla="*/ 2703341 w 4053839"/>
              <a:gd name="connsiteY63" fmla="*/ 886265 h 4937760"/>
              <a:gd name="connsiteX64" fmla="*/ 2759612 w 4053839"/>
              <a:gd name="connsiteY64" fmla="*/ 773724 h 4937760"/>
              <a:gd name="connsiteX65" fmla="*/ 2844018 w 4053839"/>
              <a:gd name="connsiteY65" fmla="*/ 745588 h 4937760"/>
              <a:gd name="connsiteX66" fmla="*/ 2886221 w 4053839"/>
              <a:gd name="connsiteY66" fmla="*/ 731520 h 4937760"/>
              <a:gd name="connsiteX67" fmla="*/ 2928424 w 4053839"/>
              <a:gd name="connsiteY67" fmla="*/ 703385 h 4937760"/>
              <a:gd name="connsiteX68" fmla="*/ 3251981 w 4053839"/>
              <a:gd name="connsiteY68" fmla="*/ 717453 h 4937760"/>
              <a:gd name="connsiteX69" fmla="*/ 3266049 w 4053839"/>
              <a:gd name="connsiteY69" fmla="*/ 759656 h 4937760"/>
              <a:gd name="connsiteX70" fmla="*/ 3308252 w 4053839"/>
              <a:gd name="connsiteY70" fmla="*/ 787791 h 4937760"/>
              <a:gd name="connsiteX71" fmla="*/ 3631809 w 4053839"/>
              <a:gd name="connsiteY71" fmla="*/ 829994 h 4937760"/>
              <a:gd name="connsiteX72" fmla="*/ 3941298 w 4053839"/>
              <a:gd name="connsiteY72" fmla="*/ 815927 h 4937760"/>
              <a:gd name="connsiteX73" fmla="*/ 3983501 w 4053839"/>
              <a:gd name="connsiteY73" fmla="*/ 801859 h 4937760"/>
              <a:gd name="connsiteX74" fmla="*/ 4011636 w 4053839"/>
              <a:gd name="connsiteY74" fmla="*/ 759656 h 4937760"/>
              <a:gd name="connsiteX75" fmla="*/ 4039772 w 4053839"/>
              <a:gd name="connsiteY75" fmla="*/ 731520 h 4937760"/>
              <a:gd name="connsiteX76" fmla="*/ 4053839 w 4053839"/>
              <a:gd name="connsiteY76" fmla="*/ 689317 h 4937760"/>
              <a:gd name="connsiteX77" fmla="*/ 4011636 w 4053839"/>
              <a:gd name="connsiteY77" fmla="*/ 562708 h 4937760"/>
              <a:gd name="connsiteX78" fmla="*/ 3997569 w 4053839"/>
              <a:gd name="connsiteY78" fmla="*/ 520505 h 4937760"/>
              <a:gd name="connsiteX79" fmla="*/ 4025704 w 4053839"/>
              <a:gd name="connsiteY79" fmla="*/ 436099 h 4937760"/>
              <a:gd name="connsiteX80" fmla="*/ 4039772 w 4053839"/>
              <a:gd name="connsiteY80" fmla="*/ 379828 h 4937760"/>
              <a:gd name="connsiteX81" fmla="*/ 4025704 w 4053839"/>
              <a:gd name="connsiteY81" fmla="*/ 281354 h 4937760"/>
              <a:gd name="connsiteX82" fmla="*/ 3983501 w 4053839"/>
              <a:gd name="connsiteY82" fmla="*/ 267287 h 4937760"/>
              <a:gd name="connsiteX83" fmla="*/ 3969433 w 4053839"/>
              <a:gd name="connsiteY83" fmla="*/ 182880 h 4937760"/>
              <a:gd name="connsiteX84" fmla="*/ 3941298 w 4053839"/>
              <a:gd name="connsiteY84" fmla="*/ 70339 h 4937760"/>
              <a:gd name="connsiteX85" fmla="*/ 3927230 w 4053839"/>
              <a:gd name="connsiteY85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3 w 4053839"/>
              <a:gd name="connsiteY51" fmla="*/ 1589650 h 4937760"/>
              <a:gd name="connsiteX52" fmla="*/ 2084362 w 4053839"/>
              <a:gd name="connsiteY52" fmla="*/ 1294228 h 4937760"/>
              <a:gd name="connsiteX53" fmla="*/ 2112498 w 4053839"/>
              <a:gd name="connsiteY53" fmla="*/ 1266093 h 4937760"/>
              <a:gd name="connsiteX54" fmla="*/ 2140633 w 4053839"/>
              <a:gd name="connsiteY54" fmla="*/ 1223890 h 4937760"/>
              <a:gd name="connsiteX55" fmla="*/ 2196904 w 4053839"/>
              <a:gd name="connsiteY55" fmla="*/ 1209822 h 4937760"/>
              <a:gd name="connsiteX56" fmla="*/ 2295378 w 4053839"/>
              <a:gd name="connsiteY56" fmla="*/ 1153551 h 4937760"/>
              <a:gd name="connsiteX57" fmla="*/ 2379784 w 4053839"/>
              <a:gd name="connsiteY57" fmla="*/ 1125416 h 4937760"/>
              <a:gd name="connsiteX58" fmla="*/ 2393852 w 4053839"/>
              <a:gd name="connsiteY58" fmla="*/ 1083213 h 4937760"/>
              <a:gd name="connsiteX59" fmla="*/ 2464190 w 4053839"/>
              <a:gd name="connsiteY59" fmla="*/ 1026942 h 4937760"/>
              <a:gd name="connsiteX60" fmla="*/ 2492326 w 4053839"/>
              <a:gd name="connsiteY60" fmla="*/ 1055077 h 4937760"/>
              <a:gd name="connsiteX61" fmla="*/ 2576732 w 4053839"/>
              <a:gd name="connsiteY61" fmla="*/ 1012874 h 4937760"/>
              <a:gd name="connsiteX62" fmla="*/ 2618935 w 4053839"/>
              <a:gd name="connsiteY62" fmla="*/ 998807 h 4937760"/>
              <a:gd name="connsiteX63" fmla="*/ 2703341 w 4053839"/>
              <a:gd name="connsiteY63" fmla="*/ 886265 h 4937760"/>
              <a:gd name="connsiteX64" fmla="*/ 2759612 w 4053839"/>
              <a:gd name="connsiteY64" fmla="*/ 773724 h 4937760"/>
              <a:gd name="connsiteX65" fmla="*/ 2844018 w 4053839"/>
              <a:gd name="connsiteY65" fmla="*/ 745588 h 4937760"/>
              <a:gd name="connsiteX66" fmla="*/ 2886221 w 4053839"/>
              <a:gd name="connsiteY66" fmla="*/ 731520 h 4937760"/>
              <a:gd name="connsiteX67" fmla="*/ 2928424 w 4053839"/>
              <a:gd name="connsiteY67" fmla="*/ 703385 h 4937760"/>
              <a:gd name="connsiteX68" fmla="*/ 3251981 w 4053839"/>
              <a:gd name="connsiteY68" fmla="*/ 717453 h 4937760"/>
              <a:gd name="connsiteX69" fmla="*/ 3266049 w 4053839"/>
              <a:gd name="connsiteY69" fmla="*/ 759656 h 4937760"/>
              <a:gd name="connsiteX70" fmla="*/ 3308252 w 4053839"/>
              <a:gd name="connsiteY70" fmla="*/ 787791 h 4937760"/>
              <a:gd name="connsiteX71" fmla="*/ 3631809 w 4053839"/>
              <a:gd name="connsiteY71" fmla="*/ 829994 h 4937760"/>
              <a:gd name="connsiteX72" fmla="*/ 3941298 w 4053839"/>
              <a:gd name="connsiteY72" fmla="*/ 815927 h 4937760"/>
              <a:gd name="connsiteX73" fmla="*/ 3983501 w 4053839"/>
              <a:gd name="connsiteY73" fmla="*/ 801859 h 4937760"/>
              <a:gd name="connsiteX74" fmla="*/ 4011636 w 4053839"/>
              <a:gd name="connsiteY74" fmla="*/ 759656 h 4937760"/>
              <a:gd name="connsiteX75" fmla="*/ 4039772 w 4053839"/>
              <a:gd name="connsiteY75" fmla="*/ 731520 h 4937760"/>
              <a:gd name="connsiteX76" fmla="*/ 4053839 w 4053839"/>
              <a:gd name="connsiteY76" fmla="*/ 689317 h 4937760"/>
              <a:gd name="connsiteX77" fmla="*/ 4011636 w 4053839"/>
              <a:gd name="connsiteY77" fmla="*/ 562708 h 4937760"/>
              <a:gd name="connsiteX78" fmla="*/ 3997569 w 4053839"/>
              <a:gd name="connsiteY78" fmla="*/ 520505 h 4937760"/>
              <a:gd name="connsiteX79" fmla="*/ 4025704 w 4053839"/>
              <a:gd name="connsiteY79" fmla="*/ 436099 h 4937760"/>
              <a:gd name="connsiteX80" fmla="*/ 4039772 w 4053839"/>
              <a:gd name="connsiteY80" fmla="*/ 379828 h 4937760"/>
              <a:gd name="connsiteX81" fmla="*/ 4025704 w 4053839"/>
              <a:gd name="connsiteY81" fmla="*/ 281354 h 4937760"/>
              <a:gd name="connsiteX82" fmla="*/ 3983501 w 4053839"/>
              <a:gd name="connsiteY82" fmla="*/ 267287 h 4937760"/>
              <a:gd name="connsiteX83" fmla="*/ 3969433 w 4053839"/>
              <a:gd name="connsiteY83" fmla="*/ 182880 h 4937760"/>
              <a:gd name="connsiteX84" fmla="*/ 3941298 w 4053839"/>
              <a:gd name="connsiteY84" fmla="*/ 70339 h 4937760"/>
              <a:gd name="connsiteX85" fmla="*/ 3927230 w 4053839"/>
              <a:gd name="connsiteY85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053839" h="4937760">
                <a:moveTo>
                  <a:pt x="1113692" y="4937760"/>
                </a:moveTo>
                <a:cubicBezTo>
                  <a:pt x="1109003" y="4881489"/>
                  <a:pt x="1115136" y="4823241"/>
                  <a:pt x="1099624" y="4768948"/>
                </a:cubicBezTo>
                <a:cubicBezTo>
                  <a:pt x="1094979" y="4752691"/>
                  <a:pt x="1072871" y="4747680"/>
                  <a:pt x="1057421" y="4740813"/>
                </a:cubicBezTo>
                <a:cubicBezTo>
                  <a:pt x="1030320" y="4728768"/>
                  <a:pt x="973015" y="4712677"/>
                  <a:pt x="973015" y="4712677"/>
                </a:cubicBezTo>
                <a:cubicBezTo>
                  <a:pt x="968326" y="4698609"/>
                  <a:pt x="971822" y="4677831"/>
                  <a:pt x="958947" y="4670474"/>
                </a:cubicBezTo>
                <a:cubicBezTo>
                  <a:pt x="934182" y="4656323"/>
                  <a:pt x="902385" y="4662595"/>
                  <a:pt x="874541" y="4656407"/>
                </a:cubicBezTo>
                <a:cubicBezTo>
                  <a:pt x="860065" y="4653190"/>
                  <a:pt x="846406" y="4647028"/>
                  <a:pt x="832338" y="4642339"/>
                </a:cubicBezTo>
                <a:cubicBezTo>
                  <a:pt x="827649" y="4628271"/>
                  <a:pt x="871191" y="4588481"/>
                  <a:pt x="818270" y="4600136"/>
                </a:cubicBezTo>
                <a:cubicBezTo>
                  <a:pt x="801848" y="4570577"/>
                  <a:pt x="761999" y="4515730"/>
                  <a:pt x="761999" y="4515730"/>
                </a:cubicBezTo>
                <a:cubicBezTo>
                  <a:pt x="766688" y="4501662"/>
                  <a:pt x="786552" y="4484013"/>
                  <a:pt x="776067" y="4473527"/>
                </a:cubicBezTo>
                <a:cubicBezTo>
                  <a:pt x="755096" y="4452556"/>
                  <a:pt x="720968" y="4532141"/>
                  <a:pt x="691661" y="4445391"/>
                </a:cubicBezTo>
                <a:cubicBezTo>
                  <a:pt x="588078" y="4509337"/>
                  <a:pt x="664179" y="4432960"/>
                  <a:pt x="522849" y="4417256"/>
                </a:cubicBezTo>
                <a:cubicBezTo>
                  <a:pt x="494713" y="4407877"/>
                  <a:pt x="463119" y="4405571"/>
                  <a:pt x="438442" y="4389120"/>
                </a:cubicBezTo>
                <a:cubicBezTo>
                  <a:pt x="383901" y="4352760"/>
                  <a:pt x="412279" y="4366332"/>
                  <a:pt x="354036" y="4346917"/>
                </a:cubicBezTo>
                <a:cubicBezTo>
                  <a:pt x="339968" y="4332849"/>
                  <a:pt x="327537" y="4316928"/>
                  <a:pt x="311833" y="4304714"/>
                </a:cubicBezTo>
                <a:cubicBezTo>
                  <a:pt x="285142" y="4283954"/>
                  <a:pt x="227427" y="4248444"/>
                  <a:pt x="227427" y="4248444"/>
                </a:cubicBezTo>
                <a:cubicBezTo>
                  <a:pt x="206326" y="4222653"/>
                  <a:pt x="107852" y="4253133"/>
                  <a:pt x="185224" y="4149970"/>
                </a:cubicBezTo>
                <a:cubicBezTo>
                  <a:pt x="77371" y="4166382"/>
                  <a:pt x="0" y="4192173"/>
                  <a:pt x="100818" y="4065564"/>
                </a:cubicBezTo>
                <a:cubicBezTo>
                  <a:pt x="25789" y="3984283"/>
                  <a:pt x="124264" y="4057747"/>
                  <a:pt x="30479" y="3995225"/>
                </a:cubicBezTo>
                <a:cubicBezTo>
                  <a:pt x="25790" y="3981157"/>
                  <a:pt x="10905" y="3966790"/>
                  <a:pt x="16412" y="3953022"/>
                </a:cubicBezTo>
                <a:cubicBezTo>
                  <a:pt x="23091" y="3936325"/>
                  <a:pt x="84554" y="3912988"/>
                  <a:pt x="100818" y="3910819"/>
                </a:cubicBezTo>
                <a:cubicBezTo>
                  <a:pt x="156788" y="3903356"/>
                  <a:pt x="213510" y="3902987"/>
                  <a:pt x="269630" y="3896751"/>
                </a:cubicBezTo>
                <a:cubicBezTo>
                  <a:pt x="287733" y="3894740"/>
                  <a:pt x="401419" y="3874877"/>
                  <a:pt x="424375" y="3868616"/>
                </a:cubicBezTo>
                <a:cubicBezTo>
                  <a:pt x="452987" y="3860813"/>
                  <a:pt x="479139" y="3841436"/>
                  <a:pt x="508781" y="3840480"/>
                </a:cubicBezTo>
                <a:lnTo>
                  <a:pt x="944879" y="3826413"/>
                </a:lnTo>
                <a:cubicBezTo>
                  <a:pt x="1065619" y="3786165"/>
                  <a:pt x="873436" y="3847790"/>
                  <a:pt x="1071489" y="3798277"/>
                </a:cubicBezTo>
                <a:cubicBezTo>
                  <a:pt x="1100261" y="3791084"/>
                  <a:pt x="1131219" y="3786593"/>
                  <a:pt x="1155895" y="3770142"/>
                </a:cubicBezTo>
                <a:cubicBezTo>
                  <a:pt x="1196051" y="3743372"/>
                  <a:pt x="1228935" y="3716103"/>
                  <a:pt x="1282504" y="3713871"/>
                </a:cubicBezTo>
                <a:lnTo>
                  <a:pt x="1620129" y="3699804"/>
                </a:lnTo>
                <a:cubicBezTo>
                  <a:pt x="1638886" y="3695115"/>
                  <a:pt x="1659106" y="3694382"/>
                  <a:pt x="1676399" y="3685736"/>
                </a:cubicBezTo>
                <a:cubicBezTo>
                  <a:pt x="1706644" y="3670613"/>
                  <a:pt x="1732670" y="3648222"/>
                  <a:pt x="1760806" y="3629465"/>
                </a:cubicBezTo>
                <a:cubicBezTo>
                  <a:pt x="1774874" y="3620087"/>
                  <a:pt x="1786969" y="3606677"/>
                  <a:pt x="1803009" y="3601330"/>
                </a:cubicBezTo>
                <a:lnTo>
                  <a:pt x="1929618" y="3559127"/>
                </a:lnTo>
                <a:lnTo>
                  <a:pt x="2056227" y="3516924"/>
                </a:lnTo>
                <a:lnTo>
                  <a:pt x="2098430" y="3502856"/>
                </a:lnTo>
                <a:cubicBezTo>
                  <a:pt x="2163953" y="3437333"/>
                  <a:pt x="2079129" y="3512507"/>
                  <a:pt x="2182836" y="3460653"/>
                </a:cubicBezTo>
                <a:cubicBezTo>
                  <a:pt x="2350327" y="3376907"/>
                  <a:pt x="2196129" y="3422160"/>
                  <a:pt x="2323513" y="3390314"/>
                </a:cubicBezTo>
                <a:cubicBezTo>
                  <a:pt x="2332892" y="3380936"/>
                  <a:pt x="2347838" y="3374883"/>
                  <a:pt x="2351649" y="3362179"/>
                </a:cubicBezTo>
                <a:cubicBezTo>
                  <a:pt x="2369042" y="3304203"/>
                  <a:pt x="2358074" y="3237193"/>
                  <a:pt x="2379784" y="3179299"/>
                </a:cubicBezTo>
                <a:cubicBezTo>
                  <a:pt x="2390432" y="3150904"/>
                  <a:pt x="2415454" y="3129561"/>
                  <a:pt x="2436055" y="3108960"/>
                </a:cubicBezTo>
                <a:cubicBezTo>
                  <a:pt x="2470812" y="2935167"/>
                  <a:pt x="2428182" y="3152257"/>
                  <a:pt x="2464190" y="2954216"/>
                </a:cubicBezTo>
                <a:cubicBezTo>
                  <a:pt x="2503514" y="2737938"/>
                  <a:pt x="2450872" y="3048190"/>
                  <a:pt x="2492326" y="2799471"/>
                </a:cubicBezTo>
                <a:cubicBezTo>
                  <a:pt x="2465813" y="2640397"/>
                  <a:pt x="2487976" y="2786287"/>
                  <a:pt x="2464190" y="2560320"/>
                </a:cubicBezTo>
                <a:cubicBezTo>
                  <a:pt x="2460232" y="2522722"/>
                  <a:pt x="2458043" y="2484745"/>
                  <a:pt x="2450122" y="2447779"/>
                </a:cubicBezTo>
                <a:cubicBezTo>
                  <a:pt x="2436811" y="2385662"/>
                  <a:pt x="2440365" y="2354573"/>
                  <a:pt x="2379784" y="2349305"/>
                </a:cubicBezTo>
                <a:cubicBezTo>
                  <a:pt x="2286235" y="2341170"/>
                  <a:pt x="2192215" y="2339926"/>
                  <a:pt x="2098430" y="2335237"/>
                </a:cubicBezTo>
                <a:cubicBezTo>
                  <a:pt x="2112498" y="2330548"/>
                  <a:pt x="2136559" y="2335428"/>
                  <a:pt x="2140633" y="2321170"/>
                </a:cubicBezTo>
                <a:cubicBezTo>
                  <a:pt x="2146962" y="2299019"/>
                  <a:pt x="2004974" y="2219085"/>
                  <a:pt x="2098430" y="2152357"/>
                </a:cubicBezTo>
                <a:lnTo>
                  <a:pt x="2042159" y="2067951"/>
                </a:lnTo>
                <a:cubicBezTo>
                  <a:pt x="2023556" y="1956330"/>
                  <a:pt x="2014082" y="1941048"/>
                  <a:pt x="2042159" y="1800665"/>
                </a:cubicBezTo>
                <a:cubicBezTo>
                  <a:pt x="2044760" y="1787659"/>
                  <a:pt x="2060916" y="1781908"/>
                  <a:pt x="2070295" y="1772530"/>
                </a:cubicBezTo>
                <a:cubicBezTo>
                  <a:pt x="2077329" y="1737361"/>
                  <a:pt x="2082019" y="1669367"/>
                  <a:pt x="2084363" y="1589650"/>
                </a:cubicBezTo>
                <a:cubicBezTo>
                  <a:pt x="2086708" y="1509933"/>
                  <a:pt x="2079673" y="1348154"/>
                  <a:pt x="2084362" y="1294228"/>
                </a:cubicBezTo>
                <a:cubicBezTo>
                  <a:pt x="2085463" y="1281011"/>
                  <a:pt x="2104212" y="1276450"/>
                  <a:pt x="2112498" y="1266093"/>
                </a:cubicBezTo>
                <a:cubicBezTo>
                  <a:pt x="2123060" y="1252891"/>
                  <a:pt x="2126565" y="1233268"/>
                  <a:pt x="2140633" y="1223890"/>
                </a:cubicBezTo>
                <a:cubicBezTo>
                  <a:pt x="2156720" y="1213165"/>
                  <a:pt x="2178147" y="1214511"/>
                  <a:pt x="2196904" y="1209822"/>
                </a:cubicBezTo>
                <a:cubicBezTo>
                  <a:pt x="2241944" y="1142261"/>
                  <a:pt x="2203310" y="1178660"/>
                  <a:pt x="2295378" y="1153551"/>
                </a:cubicBezTo>
                <a:cubicBezTo>
                  <a:pt x="2323990" y="1145748"/>
                  <a:pt x="2379784" y="1125416"/>
                  <a:pt x="2379784" y="1125416"/>
                </a:cubicBezTo>
                <a:cubicBezTo>
                  <a:pt x="2384473" y="1111348"/>
                  <a:pt x="2386223" y="1095929"/>
                  <a:pt x="2393852" y="1083213"/>
                </a:cubicBezTo>
                <a:cubicBezTo>
                  <a:pt x="2407217" y="1060938"/>
                  <a:pt x="2445019" y="1039722"/>
                  <a:pt x="2464190" y="1026942"/>
                </a:cubicBezTo>
                <a:cubicBezTo>
                  <a:pt x="2473569" y="1036320"/>
                  <a:pt x="2479243" y="1052896"/>
                  <a:pt x="2492326" y="1055077"/>
                </a:cubicBezTo>
                <a:cubicBezTo>
                  <a:pt x="2555685" y="1065637"/>
                  <a:pt x="2538889" y="1035580"/>
                  <a:pt x="2576732" y="1012874"/>
                </a:cubicBezTo>
                <a:cubicBezTo>
                  <a:pt x="2589447" y="1005245"/>
                  <a:pt x="2604867" y="1003496"/>
                  <a:pt x="2618935" y="998807"/>
                </a:cubicBezTo>
                <a:cubicBezTo>
                  <a:pt x="2652262" y="965479"/>
                  <a:pt x="2687435" y="933982"/>
                  <a:pt x="2703341" y="886265"/>
                </a:cubicBezTo>
                <a:cubicBezTo>
                  <a:pt x="2713711" y="855155"/>
                  <a:pt x="2720325" y="793367"/>
                  <a:pt x="2759612" y="773724"/>
                </a:cubicBezTo>
                <a:cubicBezTo>
                  <a:pt x="2786138" y="760461"/>
                  <a:pt x="2815883" y="754967"/>
                  <a:pt x="2844018" y="745588"/>
                </a:cubicBezTo>
                <a:cubicBezTo>
                  <a:pt x="2858086" y="740899"/>
                  <a:pt x="2873883" y="739745"/>
                  <a:pt x="2886221" y="731520"/>
                </a:cubicBezTo>
                <a:lnTo>
                  <a:pt x="2928424" y="703385"/>
                </a:lnTo>
                <a:cubicBezTo>
                  <a:pt x="3036276" y="708074"/>
                  <a:pt x="3145496" y="699705"/>
                  <a:pt x="3251981" y="717453"/>
                </a:cubicBezTo>
                <a:cubicBezTo>
                  <a:pt x="3266608" y="719891"/>
                  <a:pt x="3256786" y="748077"/>
                  <a:pt x="3266049" y="759656"/>
                </a:cubicBezTo>
                <a:cubicBezTo>
                  <a:pt x="3276611" y="772858"/>
                  <a:pt x="3292802" y="780924"/>
                  <a:pt x="3308252" y="787791"/>
                </a:cubicBezTo>
                <a:cubicBezTo>
                  <a:pt x="3422269" y="838466"/>
                  <a:pt x="3487303" y="821494"/>
                  <a:pt x="3631809" y="829994"/>
                </a:cubicBezTo>
                <a:cubicBezTo>
                  <a:pt x="3734972" y="825305"/>
                  <a:pt x="3838357" y="824162"/>
                  <a:pt x="3941298" y="815927"/>
                </a:cubicBezTo>
                <a:cubicBezTo>
                  <a:pt x="3956079" y="814745"/>
                  <a:pt x="3971922" y="811122"/>
                  <a:pt x="3983501" y="801859"/>
                </a:cubicBezTo>
                <a:cubicBezTo>
                  <a:pt x="3996703" y="791297"/>
                  <a:pt x="4001074" y="772858"/>
                  <a:pt x="4011636" y="759656"/>
                </a:cubicBezTo>
                <a:cubicBezTo>
                  <a:pt x="4019922" y="749299"/>
                  <a:pt x="4030393" y="740899"/>
                  <a:pt x="4039772" y="731520"/>
                </a:cubicBezTo>
                <a:cubicBezTo>
                  <a:pt x="4044461" y="717452"/>
                  <a:pt x="4053839" y="704146"/>
                  <a:pt x="4053839" y="689317"/>
                </a:cubicBezTo>
                <a:cubicBezTo>
                  <a:pt x="4053839" y="613503"/>
                  <a:pt x="4045608" y="613665"/>
                  <a:pt x="4011636" y="562708"/>
                </a:cubicBezTo>
                <a:cubicBezTo>
                  <a:pt x="4006947" y="548640"/>
                  <a:pt x="3995931" y="535243"/>
                  <a:pt x="3997569" y="520505"/>
                </a:cubicBezTo>
                <a:cubicBezTo>
                  <a:pt x="4000844" y="491029"/>
                  <a:pt x="4018511" y="464871"/>
                  <a:pt x="4025704" y="436099"/>
                </a:cubicBezTo>
                <a:lnTo>
                  <a:pt x="4039772" y="379828"/>
                </a:lnTo>
                <a:cubicBezTo>
                  <a:pt x="4035083" y="347003"/>
                  <a:pt x="4040533" y="311011"/>
                  <a:pt x="4025704" y="281354"/>
                </a:cubicBezTo>
                <a:cubicBezTo>
                  <a:pt x="4019072" y="268091"/>
                  <a:pt x="3990858" y="280162"/>
                  <a:pt x="3983501" y="267287"/>
                </a:cubicBezTo>
                <a:cubicBezTo>
                  <a:pt x="3969349" y="242521"/>
                  <a:pt x="3975410" y="210771"/>
                  <a:pt x="3969433" y="182880"/>
                </a:cubicBezTo>
                <a:cubicBezTo>
                  <a:pt x="3961331" y="145070"/>
                  <a:pt x="3953526" y="107023"/>
                  <a:pt x="3941298" y="70339"/>
                </a:cubicBezTo>
                <a:cubicBezTo>
                  <a:pt x="3924264" y="19239"/>
                  <a:pt x="3927230" y="42965"/>
                  <a:pt x="3927230" y="0"/>
                </a:cubicBezTo>
              </a:path>
            </a:pathLst>
          </a:custGeom>
          <a:noFill/>
          <a:ln w="76200" cap="flat" cmpd="sng" algn="ctr">
            <a:solidFill>
              <a:srgbClr val="000099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76200" y="2514600"/>
            <a:ext cx="2552700" cy="2819400"/>
          </a:xfrm>
          <a:custGeom>
            <a:avLst/>
            <a:gdLst>
              <a:gd name="T0" fmla="*/ 0 w 1608"/>
              <a:gd name="T1" fmla="*/ 0 h 1776"/>
              <a:gd name="T2" fmla="*/ 240 w 1608"/>
              <a:gd name="T3" fmla="*/ 144 h 1776"/>
              <a:gd name="T4" fmla="*/ 480 w 1608"/>
              <a:gd name="T5" fmla="*/ 192 h 1776"/>
              <a:gd name="T6" fmla="*/ 576 w 1608"/>
              <a:gd name="T7" fmla="*/ 240 h 1776"/>
              <a:gd name="T8" fmla="*/ 768 w 1608"/>
              <a:gd name="T9" fmla="*/ 384 h 1776"/>
              <a:gd name="T10" fmla="*/ 960 w 1608"/>
              <a:gd name="T11" fmla="*/ 432 h 1776"/>
              <a:gd name="T12" fmla="*/ 1056 w 1608"/>
              <a:gd name="T13" fmla="*/ 432 h 1776"/>
              <a:gd name="T14" fmla="*/ 1248 w 1608"/>
              <a:gd name="T15" fmla="*/ 432 h 1776"/>
              <a:gd name="T16" fmla="*/ 1344 w 1608"/>
              <a:gd name="T17" fmla="*/ 480 h 1776"/>
              <a:gd name="T18" fmla="*/ 1440 w 1608"/>
              <a:gd name="T19" fmla="*/ 528 h 1776"/>
              <a:gd name="T20" fmla="*/ 1392 w 1608"/>
              <a:gd name="T21" fmla="*/ 672 h 1776"/>
              <a:gd name="T22" fmla="*/ 1296 w 1608"/>
              <a:gd name="T23" fmla="*/ 768 h 1776"/>
              <a:gd name="T24" fmla="*/ 1248 w 1608"/>
              <a:gd name="T25" fmla="*/ 1056 h 1776"/>
              <a:gd name="T26" fmla="*/ 1248 w 1608"/>
              <a:gd name="T27" fmla="*/ 1344 h 1776"/>
              <a:gd name="T28" fmla="*/ 1392 w 1608"/>
              <a:gd name="T29" fmla="*/ 1440 h 1776"/>
              <a:gd name="T30" fmla="*/ 1584 w 1608"/>
              <a:gd name="T31" fmla="*/ 1728 h 1776"/>
              <a:gd name="T32" fmla="*/ 1536 w 1608"/>
              <a:gd name="T33" fmla="*/ 1728 h 1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08" h="1776">
                <a:moveTo>
                  <a:pt x="0" y="0"/>
                </a:moveTo>
                <a:cubicBezTo>
                  <a:pt x="80" y="56"/>
                  <a:pt x="160" y="112"/>
                  <a:pt x="240" y="144"/>
                </a:cubicBezTo>
                <a:cubicBezTo>
                  <a:pt x="320" y="176"/>
                  <a:pt x="424" y="176"/>
                  <a:pt x="480" y="192"/>
                </a:cubicBezTo>
                <a:cubicBezTo>
                  <a:pt x="536" y="208"/>
                  <a:pt x="528" y="208"/>
                  <a:pt x="576" y="240"/>
                </a:cubicBezTo>
                <a:cubicBezTo>
                  <a:pt x="624" y="272"/>
                  <a:pt x="704" y="352"/>
                  <a:pt x="768" y="384"/>
                </a:cubicBezTo>
                <a:cubicBezTo>
                  <a:pt x="832" y="416"/>
                  <a:pt x="912" y="424"/>
                  <a:pt x="960" y="432"/>
                </a:cubicBezTo>
                <a:cubicBezTo>
                  <a:pt x="1008" y="440"/>
                  <a:pt x="1008" y="432"/>
                  <a:pt x="1056" y="432"/>
                </a:cubicBezTo>
                <a:cubicBezTo>
                  <a:pt x="1104" y="432"/>
                  <a:pt x="1200" y="424"/>
                  <a:pt x="1248" y="432"/>
                </a:cubicBezTo>
                <a:cubicBezTo>
                  <a:pt x="1296" y="440"/>
                  <a:pt x="1312" y="464"/>
                  <a:pt x="1344" y="480"/>
                </a:cubicBezTo>
                <a:cubicBezTo>
                  <a:pt x="1376" y="496"/>
                  <a:pt x="1432" y="496"/>
                  <a:pt x="1440" y="528"/>
                </a:cubicBezTo>
                <a:cubicBezTo>
                  <a:pt x="1448" y="560"/>
                  <a:pt x="1416" y="632"/>
                  <a:pt x="1392" y="672"/>
                </a:cubicBezTo>
                <a:cubicBezTo>
                  <a:pt x="1368" y="712"/>
                  <a:pt x="1320" y="704"/>
                  <a:pt x="1296" y="768"/>
                </a:cubicBezTo>
                <a:cubicBezTo>
                  <a:pt x="1272" y="832"/>
                  <a:pt x="1256" y="960"/>
                  <a:pt x="1248" y="1056"/>
                </a:cubicBezTo>
                <a:cubicBezTo>
                  <a:pt x="1240" y="1152"/>
                  <a:pt x="1224" y="1280"/>
                  <a:pt x="1248" y="1344"/>
                </a:cubicBezTo>
                <a:cubicBezTo>
                  <a:pt x="1272" y="1408"/>
                  <a:pt x="1336" y="1376"/>
                  <a:pt x="1392" y="1440"/>
                </a:cubicBezTo>
                <a:cubicBezTo>
                  <a:pt x="1448" y="1504"/>
                  <a:pt x="1560" y="1680"/>
                  <a:pt x="1584" y="1728"/>
                </a:cubicBezTo>
                <a:cubicBezTo>
                  <a:pt x="1608" y="1776"/>
                  <a:pt x="1572" y="1752"/>
                  <a:pt x="1536" y="1728"/>
                </a:cubicBezTo>
              </a:path>
            </a:pathLst>
          </a:custGeom>
          <a:noFill/>
          <a:ln w="50800" cap="flat">
            <a:solidFill>
              <a:srgbClr val="FF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53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81400" y="6019800"/>
            <a:ext cx="2580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Phá</a:t>
            </a:r>
            <a:r>
              <a:rPr lang="en-US" sz="2800" b="1" dirty="0" smtClean="0"/>
              <a:t> Tam </a:t>
            </a:r>
            <a:r>
              <a:rPr lang="en-US" sz="2800" b="1" dirty="0" err="1" smtClean="0"/>
              <a:t>Giang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0743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ẻ đẹp sông hương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28600"/>
            <a:ext cx="81343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2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42863"/>
            <a:ext cx="3048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SUS_\Pictures\kdlh-lang-tu-du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862"/>
            <a:ext cx="2971800" cy="20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588"/>
            <a:ext cx="3048000" cy="20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7900"/>
            <a:ext cx="3048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63" y="2250282"/>
            <a:ext cx="2971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863" y="2242038"/>
            <a:ext cx="2961664" cy="217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971800" cy="181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82" y="4648200"/>
            <a:ext cx="3128962" cy="18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63" y="4619869"/>
            <a:ext cx="3037863" cy="187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58800" y="1941513"/>
            <a:ext cx="248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Điện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Hòn Chén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574013" y="1927225"/>
            <a:ext cx="2406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Lăng Tự Đức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6667691" y="1903189"/>
            <a:ext cx="3049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Chùa Thiên Mụ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41532" y="4292936"/>
            <a:ext cx="2600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Kinh Thành Huế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3285331" y="4292936"/>
            <a:ext cx="3128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Cầu Trường Tiền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6617288" y="4292936"/>
            <a:ext cx="3049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Chợ Đông Ba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76200" y="6490829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Nhà lưu niệm Bác Hồ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384250" y="6425712"/>
            <a:ext cx="2408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468293" y="6465554"/>
            <a:ext cx="3125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Phá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Tam Giang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quoch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ang Khai Dinh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76200"/>
            <a:ext cx="4648200" cy="2971800"/>
          </a:xfrm>
          <a:prstGeom prst="rect">
            <a:avLst/>
          </a:prstGeo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876800" y="3048000"/>
            <a:ext cx="3581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1000" y="3068198"/>
            <a:ext cx="3581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1" descr="Imag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9522"/>
            <a:ext cx="4343400" cy="290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 flipH="1">
            <a:off x="685800" y="6338887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3" descr="minhma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85581"/>
            <a:ext cx="4624330" cy="293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219700" y="6387143"/>
            <a:ext cx="3048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2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8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titled-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 rot="-684393">
            <a:off x="2619375" y="5178425"/>
            <a:ext cx="1747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>
                <a:solidFill>
                  <a:srgbClr val="0000FF"/>
                </a:solidFill>
                <a:latin typeface="VNI-Helve" pitchFamily="2" charset="0"/>
              </a:rPr>
              <a:t>Soâng Höông</a:t>
            </a:r>
          </a:p>
        </p:txBody>
      </p:sp>
      <p:sp>
        <p:nvSpPr>
          <p:cNvPr id="21508" name="Oval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00400" y="6400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09" name="Oval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76600" y="5638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0" name="Oval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200400" y="4953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1" name="Oval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1910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2" name="Oval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724400" y="4114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3" name="Oval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1054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4" name="Oval 1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048250" y="1901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5" name="Oval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400800" y="1143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6" name="Oval 1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4648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355975" y="6324600"/>
            <a:ext cx="609600" cy="304800"/>
            <a:chOff x="720" y="2688"/>
            <a:chExt cx="1584" cy="816"/>
          </a:xfrm>
        </p:grpSpPr>
        <p:sp>
          <p:nvSpPr>
            <p:cNvPr id="21520" name="Rectangle 14"/>
            <p:cNvSpPr>
              <a:spLocks noChangeArrowheads="1"/>
            </p:cNvSpPr>
            <p:nvPr/>
          </p:nvSpPr>
          <p:spPr bwMode="auto">
            <a:xfrm>
              <a:off x="1824" y="2688"/>
              <a:ext cx="192" cy="33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21" name="AutoShape 15"/>
            <p:cNvSpPr>
              <a:spLocks noChangeArrowheads="1"/>
            </p:cNvSpPr>
            <p:nvPr/>
          </p:nvSpPr>
          <p:spPr bwMode="auto">
            <a:xfrm>
              <a:off x="720" y="3024"/>
              <a:ext cx="1584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8" name="Oval 1"/>
          <p:cNvSpPr>
            <a:spLocks noChangeArrowheads="1"/>
          </p:cNvSpPr>
          <p:nvPr/>
        </p:nvSpPr>
        <p:spPr bwMode="auto">
          <a:xfrm>
            <a:off x="4343400" y="1524000"/>
            <a:ext cx="166688" cy="2286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9" name="Oval 16"/>
          <p:cNvSpPr>
            <a:spLocks noChangeArrowheads="1"/>
          </p:cNvSpPr>
          <p:nvPr/>
        </p:nvSpPr>
        <p:spPr bwMode="auto">
          <a:xfrm>
            <a:off x="2362200" y="60960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au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4 0.01436 C -0.01459 0.01227 -0.01858 -0.00046 -0.02552 -0.01388 C -0.03282 -0.02777 -0.04028 -0.0375 -0.04271 -0.03588 C -0.04479 -0.03333 -0.05243 -0.04259 -0.05972 -0.05694 C -0.06684 -0.07013 -0.07101 -0.08356 -0.06875 -0.08588 " pathEditMode="relative" rAng="-7470135" ptsTypes="fffff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8634 C -0.0934 -0.10023 -0.10902 -0.12338 -0.10468 -0.1382 C -0.0993 -0.15278 -0.07604 -0.15394 -0.05139 -0.13959 C -0.02639 -0.1257 -0.00399 -0.12685 0.00105 -0.1419 C 0.00573 -0.15625 -0.0092 -0.17917 -0.03385 -0.19398 " pathEditMode="relative" rAng="-3993022" ptsTypes="ffff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03 -0.19375 L 0.07465 -0.2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65 -0.23981 L 0.11632 -0.250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32 -0.25092 L 0.13298 -0.3111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98 -0.31111 L 0.16632 -0.3666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32 -0.36667 L 0.12935 -0.4375 C 0.12101 -0.45232 0.11355 -0.47616 0.10921 -0.50139 C 0.10365 -0.53056 0.10296 -0.55533 0.10521 -0.57338 L 0.11441 -0.65903 " pathEditMode="relative" rAng="10004323" ptsTypes="FffFF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3 -0.65995 L 0.17465 -0.7888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-64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17465 -0.78888 L 0.26632 -0.7666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9416</TotalTime>
  <Words>113</Words>
  <Application>Microsoft Office PowerPoint</Application>
  <PresentationFormat>On-screen Show (4:3)</PresentationFormat>
  <Paragraphs>35</Paragraphs>
  <Slides>19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Tahoma</vt:lpstr>
      <vt:lpstr>.VnTime</vt:lpstr>
      <vt:lpstr>Calibri</vt:lpstr>
      <vt:lpstr>VNI-Helve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Computer</dc:creator>
  <cp:lastModifiedBy>Administrator</cp:lastModifiedBy>
  <cp:revision>714</cp:revision>
  <dcterms:created xsi:type="dcterms:W3CDTF">2007-11-03T10:15:04Z</dcterms:created>
  <dcterms:modified xsi:type="dcterms:W3CDTF">2019-05-17T03:04:12Z</dcterms:modified>
</cp:coreProperties>
</file>