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2" r:id="rId3"/>
    <p:sldMasterId id="2147483756" r:id="rId4"/>
    <p:sldMasterId id="2147483769" r:id="rId5"/>
    <p:sldMasterId id="2147483821" r:id="rId6"/>
  </p:sldMasterIdLst>
  <p:notesMasterIdLst>
    <p:notesMasterId r:id="rId23"/>
  </p:notesMasterIdLst>
  <p:sldIdLst>
    <p:sldId id="256" r:id="rId7"/>
    <p:sldId id="286" r:id="rId8"/>
    <p:sldId id="294" r:id="rId9"/>
    <p:sldId id="292" r:id="rId10"/>
    <p:sldId id="291" r:id="rId11"/>
    <p:sldId id="285" r:id="rId12"/>
    <p:sldId id="265" r:id="rId13"/>
    <p:sldId id="267" r:id="rId14"/>
    <p:sldId id="293" r:id="rId15"/>
    <p:sldId id="288" r:id="rId16"/>
    <p:sldId id="289" r:id="rId17"/>
    <p:sldId id="290" r:id="rId18"/>
    <p:sldId id="287" r:id="rId19"/>
    <p:sldId id="280" r:id="rId20"/>
    <p:sldId id="276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D92CD-61E4-415D-BE14-D21AFDE3AAE3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842FA-A865-4538-9A4C-BAB04399E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54E6-2C1A-42CE-8678-1C9EE040A7F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FE7-E900-43F8-9162-AEEAAC802DC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3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5216-ADEE-41ED-91F9-97FBAD7EC7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CD09-8FE9-45AF-B139-7EE8E58BB86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7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9389-D08B-47E3-8E85-0A3D99DF760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D6E4-3165-4514-8EE5-E36977C43A3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9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7985-6312-438F-BB41-B03960DA9D4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025B-6050-4AC8-8837-AC10A55DFA2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93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7189-69AD-4C43-9BFA-CC24CCCF36E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D8CE-E3AA-48BB-B598-945A88CA93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1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FFE0-FD43-49FE-89A3-740FFBEE9C2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C28A-6824-4C8A-AF5B-3426A7DA965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EF65-6488-438E-AF8E-8CD79AF4E5D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DA1D-6FDD-46F9-949F-6FD0B2AA791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2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FDB6-88FE-4C58-917B-787BF3F4F56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1289-A18F-485C-BAE8-07D95C2AAC4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0A58-A7DD-41E3-B59C-EBB33C8DDF2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9907-60EB-46EE-A67B-C98C62179DB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91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3988-196E-44F1-87F1-01374AF958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5495-069E-402E-9089-B2E03357B9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7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6B2F-E4C6-4825-9FAA-C9CD3C1BE5D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C672-2575-4A8D-BF17-DA4C3B7381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92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54E6-2C1A-42CE-8678-1C9EE040A7F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FE7-E900-43F8-9162-AEEAAC802DC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7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5216-ADEE-41ED-91F9-97FBAD7EC7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CD09-8FE9-45AF-B139-7EE8E58BB86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85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9389-D08B-47E3-8E85-0A3D99DF760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D6E4-3165-4514-8EE5-E36977C43A3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5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7985-6312-438F-BB41-B03960DA9D4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025B-6050-4AC8-8837-AC10A55DFA2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58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7189-69AD-4C43-9BFA-CC24CCCF36E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D8CE-E3AA-48BB-B598-945A88CA93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8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FFE0-FD43-49FE-89A3-740FFBEE9C2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C28A-6824-4C8A-AF5B-3426A7DA965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50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EF65-6488-438E-AF8E-8CD79AF4E5D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DA1D-6FDD-46F9-949F-6FD0B2AA791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2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FDB6-88FE-4C58-917B-787BF3F4F56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1289-A18F-485C-BAE8-07D95C2AAC4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8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0A58-A7DD-41E3-B59C-EBB33C8DDF2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9907-60EB-46EE-A67B-C98C62179DB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8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3988-196E-44F1-87F1-01374AF958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5495-069E-402E-9089-B2E03357B9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8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6B2F-E4C6-4825-9FAA-C9CD3C1BE5D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C672-2575-4A8D-BF17-DA4C3B7381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48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F0CA4-3F89-4D38-ABFC-DFDBFC98D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85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33C4-695E-4036-99AA-8BB9E5112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33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B53B-41F0-4D08-8912-2E5772771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56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033-D830-412A-AE34-10E3193FCA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25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F802-59BF-4A67-B56F-90D37DC00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98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0F36E-BCB5-4BA3-B389-3EC9BBFE2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EB3D-41F3-4936-9726-F2049A92FA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15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C635-52D3-4C46-8E44-64DEF35D13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68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C419-4D0E-42A6-BEBB-4D911D197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23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2FE7-4015-4B63-85E5-CA7A19EEB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45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8F2D-5716-49C7-B3A1-4BEBC03208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76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B9E76-8B90-4DDF-82AA-D6BE5CB9C0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05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F0CA4-3F89-4D38-ABFC-DFDBFC98D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43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33C4-695E-4036-99AA-8BB9E5112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B53B-41F0-4D08-8912-2E5772771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63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033-D830-412A-AE34-10E3193FCA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F802-59BF-4A67-B56F-90D37DC00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04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0F36E-BCB5-4BA3-B389-3EC9BBFE2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21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EB3D-41F3-4936-9726-F2049A92FA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71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C635-52D3-4C46-8E44-64DEF35D13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02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C419-4D0E-42A6-BEBB-4D911D197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28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2FE7-4015-4B63-85E5-CA7A19EEB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485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8F2D-5716-49C7-B3A1-4BEBC03208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23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B9E76-8B90-4DDF-82AA-D6BE5CB9C0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32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3770-EE79-4003-A2D8-DAD9292809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20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43181-DBCB-4341-9352-16AD6F74AB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7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DC56-4457-4920-A2AC-902702F7F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95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E9F4-F5D1-4EFC-A410-FE6C786BC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20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58F0-A2E1-4C1B-8AEF-1539E96BA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95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72A2-2724-4925-86FB-57FCA2C8F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50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5A3A-7883-4AAA-A40A-0383B1C180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21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5D94-8A25-4A44-A5A3-DF1A232A3E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97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2AA78-934A-4B16-8DA0-5CD74D940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673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2075-53D2-4783-9C98-D8B09979F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22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43806-D878-4C46-A54B-51FE50927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925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D026-8C1D-4F52-A8C4-95813A328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8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67F6D-7FE9-4D14-A543-6D67679C38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2214C7-B273-4917-A647-1B251A10D5F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1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67F6D-7FE9-4D14-A543-6D67679C38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2214C7-B273-4917-A647-1B251A10D5F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8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74600-89F9-4916-8921-2C4FE76F5D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74600-89F9-4916-8921-2C4FE76F5D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A126B-A7AB-43B6-B2D1-1D5BB2CA31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emf"/><Relationship Id="rId18" Type="http://schemas.openxmlformats.org/officeDocument/2006/relationships/image" Target="../media/image14.gif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image" Target="../media/image17.gif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20.gif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DC-Laptop\Desktop\T&#7852;P%20B&#192;I%20H&#193;T%20L&#7898;P%204-%20B&#192;I%201%20-%20EM%20Y&#202;U%20H&#210;A%20B&#204;NH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gi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gi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4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moi040910accepc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438400"/>
            <a:ext cx="1120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10200"/>
            <a:ext cx="80010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886200"/>
            <a:ext cx="525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omoi040910accepc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81400"/>
            <a:ext cx="663575" cy="211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/>
          <p:cNvSpPr>
            <a:spLocks noEditPoints="1" noChangeArrowheads="1"/>
          </p:cNvSpPr>
          <p:nvPr/>
        </p:nvSpPr>
        <p:spPr bwMode="auto">
          <a:xfrm rot="20176177">
            <a:off x="7852339" y="2098908"/>
            <a:ext cx="711200" cy="7620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AutoShape 5"/>
          <p:cNvSpPr>
            <a:spLocks noEditPoints="1" noChangeArrowheads="1"/>
          </p:cNvSpPr>
          <p:nvPr/>
        </p:nvSpPr>
        <p:spPr bwMode="auto">
          <a:xfrm rot="20176177">
            <a:off x="6676461" y="5680308"/>
            <a:ext cx="711200" cy="7620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524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8956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7225" y="1476375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34290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025" y="54864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7225" y="762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1025" y="5286375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/>
          <p:cNvSpPr>
            <a:spLocks noEditPoints="1" noChangeArrowheads="1"/>
          </p:cNvSpPr>
          <p:nvPr/>
        </p:nvSpPr>
        <p:spPr bwMode="auto">
          <a:xfrm rot="20176177">
            <a:off x="580461" y="1565508"/>
            <a:ext cx="711200" cy="7620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42813" y="6336268"/>
            <a:ext cx="410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chemeClr val="bg2"/>
                </a:solidFill>
              </a:rPr>
              <a:t>Giáo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viên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thực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hiện</a:t>
            </a:r>
            <a:r>
              <a:rPr lang="en-US" i="1" dirty="0">
                <a:solidFill>
                  <a:schemeClr val="bg2"/>
                </a:solidFill>
              </a:rPr>
              <a:t>: </a:t>
            </a:r>
            <a:r>
              <a:rPr lang="en-US" i="1" dirty="0" err="1">
                <a:solidFill>
                  <a:schemeClr val="bg2"/>
                </a:solidFill>
              </a:rPr>
              <a:t>Nông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Thị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Ánh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Nguyệt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9" name="Group 181"/>
          <p:cNvGraphicFramePr>
            <a:graphicFrameLocks noGrp="1"/>
          </p:cNvGraphicFramePr>
          <p:nvPr/>
        </p:nvGraphicFramePr>
        <p:xfrm>
          <a:off x="1295400" y="3962400"/>
          <a:ext cx="6172200" cy="731520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209800" y="4419600"/>
            <a:ext cx="228600" cy="533400"/>
            <a:chOff x="2653" y="1440"/>
            <a:chExt cx="137" cy="374"/>
          </a:xfrm>
        </p:grpSpPr>
        <p:sp>
          <p:nvSpPr>
            <p:cNvPr id="7202" name="Oval 3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7203" name="Line 3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88" name="Picture 40" descr="cle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0"/>
            <a:ext cx="3984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2133600" y="4876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200400" y="4267200"/>
            <a:ext cx="228600" cy="533400"/>
            <a:chOff x="2653" y="1440"/>
            <a:chExt cx="137" cy="374"/>
          </a:xfrm>
        </p:grpSpPr>
        <p:sp>
          <p:nvSpPr>
            <p:cNvPr id="7200" name="Oval 4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7201" name="Line 4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267200" y="4114800"/>
            <a:ext cx="228600" cy="490614"/>
            <a:chOff x="2653" y="1440"/>
            <a:chExt cx="137" cy="344"/>
          </a:xfrm>
        </p:grpSpPr>
        <p:sp>
          <p:nvSpPr>
            <p:cNvPr id="7198" name="Oval 55"/>
            <p:cNvSpPr>
              <a:spLocks noChangeArrowheads="1"/>
            </p:cNvSpPr>
            <p:nvPr/>
          </p:nvSpPr>
          <p:spPr bwMode="auto">
            <a:xfrm rot="19243281">
              <a:off x="2653" y="169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7199" name="Line 5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334000" y="3962400"/>
            <a:ext cx="228600" cy="533400"/>
            <a:chOff x="2653" y="1440"/>
            <a:chExt cx="137" cy="374"/>
          </a:xfrm>
        </p:grpSpPr>
        <p:sp>
          <p:nvSpPr>
            <p:cNvPr id="7196" name="Oval 5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7197" name="Line 5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1981200" y="51816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Đồ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3048000" y="5181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Mi</a:t>
            </a: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5257800" y="5181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La</a:t>
            </a:r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 flipH="1">
            <a:off x="4038600" y="51816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Son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219200" y="2067580"/>
            <a:ext cx="7540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20000"/>
                </a:solidFill>
              </a:rPr>
              <a:t>a) </a:t>
            </a:r>
            <a:r>
              <a:rPr lang="en-US" sz="2800" b="1" dirty="0" err="1" smtClean="0">
                <a:solidFill>
                  <a:srgbClr val="F20000"/>
                </a:solidFill>
              </a:rPr>
              <a:t>Luyện</a:t>
            </a:r>
            <a:r>
              <a:rPr lang="en-US" sz="2800" b="1" dirty="0" smtClean="0">
                <a:solidFill>
                  <a:srgbClr val="F20000"/>
                </a:solidFill>
              </a:rPr>
              <a:t> </a:t>
            </a:r>
            <a:r>
              <a:rPr lang="en-US" sz="2800" b="1" dirty="0" err="1" smtClean="0">
                <a:solidFill>
                  <a:srgbClr val="F20000"/>
                </a:solidFill>
              </a:rPr>
              <a:t>tập</a:t>
            </a:r>
            <a:r>
              <a:rPr lang="en-US" sz="2800" b="1" dirty="0" smtClean="0">
                <a:solidFill>
                  <a:srgbClr val="F20000"/>
                </a:solidFill>
              </a:rPr>
              <a:t> </a:t>
            </a:r>
            <a:r>
              <a:rPr lang="en-US" sz="2800" b="1" dirty="0" err="1" smtClean="0">
                <a:solidFill>
                  <a:srgbClr val="F20000"/>
                </a:solidFill>
              </a:rPr>
              <a:t>cao</a:t>
            </a:r>
            <a:r>
              <a:rPr lang="en-US" sz="2800" b="1" dirty="0" smtClean="0">
                <a:solidFill>
                  <a:srgbClr val="F20000"/>
                </a:solidFill>
              </a:rPr>
              <a:t> </a:t>
            </a:r>
            <a:r>
              <a:rPr lang="en-US" sz="2800" b="1" dirty="0" err="1" smtClean="0">
                <a:solidFill>
                  <a:srgbClr val="F20000"/>
                </a:solidFill>
              </a:rPr>
              <a:t>độ</a:t>
            </a:r>
            <a:r>
              <a:rPr lang="en-US" sz="2800" b="1" dirty="0" smtClean="0">
                <a:solidFill>
                  <a:srgbClr val="F20000"/>
                </a:solidFill>
              </a:rPr>
              <a:t>:</a:t>
            </a:r>
            <a:endParaRPr lang="en-US" sz="2800" dirty="0">
              <a:solidFill>
                <a:srgbClr val="F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0" grpId="0" animBg="1"/>
      <p:bldP spid="2117" grpId="0"/>
      <p:bldP spid="2118" grpId="0"/>
      <p:bldP spid="2119" grpId="0"/>
      <p:bldP spid="21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62000" y="3657600"/>
            <a:ext cx="228600" cy="533400"/>
            <a:chOff x="2653" y="1440"/>
            <a:chExt cx="137" cy="374"/>
          </a:xfrm>
        </p:grpSpPr>
        <p:sp>
          <p:nvSpPr>
            <p:cNvPr id="8232" name="Oval 3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33" name="Line 3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371600" y="3657600"/>
            <a:ext cx="228600" cy="533400"/>
            <a:chOff x="2653" y="1440"/>
            <a:chExt cx="137" cy="374"/>
          </a:xfrm>
        </p:grpSpPr>
        <p:sp>
          <p:nvSpPr>
            <p:cNvPr id="8230" name="Oval 3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981200" y="3657600"/>
            <a:ext cx="228600" cy="533400"/>
            <a:chOff x="2653" y="1440"/>
            <a:chExt cx="137" cy="374"/>
          </a:xfrm>
        </p:grpSpPr>
        <p:sp>
          <p:nvSpPr>
            <p:cNvPr id="8228" name="Oval 4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29" name="Line 4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124200" y="3657600"/>
            <a:ext cx="228600" cy="533400"/>
            <a:chOff x="2653" y="1440"/>
            <a:chExt cx="137" cy="374"/>
          </a:xfrm>
        </p:grpSpPr>
        <p:sp>
          <p:nvSpPr>
            <p:cNvPr id="8226" name="Oval 44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27" name="Line 45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733800" y="3657600"/>
            <a:ext cx="228600" cy="533400"/>
            <a:chOff x="2653" y="1440"/>
            <a:chExt cx="137" cy="374"/>
          </a:xfrm>
        </p:grpSpPr>
        <p:sp>
          <p:nvSpPr>
            <p:cNvPr id="8224" name="Oval 4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25" name="Line 4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343400" y="3657600"/>
            <a:ext cx="228600" cy="533400"/>
            <a:chOff x="2653" y="1440"/>
            <a:chExt cx="137" cy="374"/>
          </a:xfrm>
        </p:grpSpPr>
        <p:sp>
          <p:nvSpPr>
            <p:cNvPr id="8222" name="Oval 50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23" name="Line 51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410200" y="3657600"/>
            <a:ext cx="228600" cy="533400"/>
            <a:chOff x="2653" y="1440"/>
            <a:chExt cx="137" cy="374"/>
          </a:xfrm>
        </p:grpSpPr>
        <p:sp>
          <p:nvSpPr>
            <p:cNvPr id="8220" name="Oval 5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21" name="Line 5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7772400" y="3657600"/>
            <a:ext cx="228600" cy="533400"/>
            <a:chOff x="2653" y="1440"/>
            <a:chExt cx="137" cy="374"/>
          </a:xfrm>
        </p:grpSpPr>
        <p:sp>
          <p:nvSpPr>
            <p:cNvPr id="8218" name="Oval 5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19" name="Line 5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7162800" y="3657600"/>
            <a:ext cx="228600" cy="533400"/>
            <a:chOff x="2653" y="1440"/>
            <a:chExt cx="137" cy="374"/>
          </a:xfrm>
        </p:grpSpPr>
        <p:sp>
          <p:nvSpPr>
            <p:cNvPr id="8216" name="Oval 59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17" name="Line 60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6629400" y="3657600"/>
            <a:ext cx="228600" cy="533400"/>
            <a:chOff x="2653" y="1440"/>
            <a:chExt cx="137" cy="374"/>
          </a:xfrm>
        </p:grpSpPr>
        <p:sp>
          <p:nvSpPr>
            <p:cNvPr id="8214" name="Oval 6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15" name="Line 6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6019800" y="3657600"/>
            <a:ext cx="228600" cy="533400"/>
            <a:chOff x="2653" y="1440"/>
            <a:chExt cx="137" cy="374"/>
          </a:xfrm>
        </p:grpSpPr>
        <p:sp>
          <p:nvSpPr>
            <p:cNvPr id="8212" name="Oval 6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8213" name="Line 6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6" name="Freeform 67"/>
          <p:cNvSpPr>
            <a:spLocks/>
          </p:cNvSpPr>
          <p:nvPr/>
        </p:nvSpPr>
        <p:spPr bwMode="auto">
          <a:xfrm>
            <a:off x="2590800" y="3810000"/>
            <a:ext cx="228600" cy="381000"/>
          </a:xfrm>
          <a:custGeom>
            <a:avLst/>
            <a:gdLst>
              <a:gd name="T0" fmla="*/ 0 w 195"/>
              <a:gd name="T1" fmla="*/ 0 h 366"/>
              <a:gd name="T2" fmla="*/ 179363 w 195"/>
              <a:gd name="T3" fmla="*/ 44762 h 366"/>
              <a:gd name="T4" fmla="*/ 99646 w 195"/>
              <a:gd name="T5" fmla="*/ 80156 h 366"/>
              <a:gd name="T6" fmla="*/ 59788 w 195"/>
              <a:gd name="T7" fmla="*/ 132205 h 366"/>
              <a:gd name="T8" fmla="*/ 168812 w 195"/>
              <a:gd name="T9" fmla="*/ 176967 h 366"/>
              <a:gd name="T10" fmla="*/ 19929 w 195"/>
              <a:gd name="T11" fmla="*/ 282107 h 366"/>
              <a:gd name="T12" fmla="*/ 89095 w 195"/>
              <a:gd name="T13" fmla="*/ 379959 h 366"/>
              <a:gd name="T14" fmla="*/ 159434 w 195"/>
              <a:gd name="T15" fmla="*/ 370590 h 366"/>
              <a:gd name="T16" fmla="*/ 119575 w 195"/>
              <a:gd name="T17" fmla="*/ 31750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7" name="Freeform 68"/>
          <p:cNvSpPr>
            <a:spLocks/>
          </p:cNvSpPr>
          <p:nvPr/>
        </p:nvSpPr>
        <p:spPr bwMode="auto">
          <a:xfrm>
            <a:off x="4876800" y="3810000"/>
            <a:ext cx="228600" cy="381000"/>
          </a:xfrm>
          <a:custGeom>
            <a:avLst/>
            <a:gdLst>
              <a:gd name="T0" fmla="*/ 0 w 195"/>
              <a:gd name="T1" fmla="*/ 0 h 366"/>
              <a:gd name="T2" fmla="*/ 179363 w 195"/>
              <a:gd name="T3" fmla="*/ 44762 h 366"/>
              <a:gd name="T4" fmla="*/ 99646 w 195"/>
              <a:gd name="T5" fmla="*/ 80156 h 366"/>
              <a:gd name="T6" fmla="*/ 59788 w 195"/>
              <a:gd name="T7" fmla="*/ 132205 h 366"/>
              <a:gd name="T8" fmla="*/ 168812 w 195"/>
              <a:gd name="T9" fmla="*/ 176967 h 366"/>
              <a:gd name="T10" fmla="*/ 19929 w 195"/>
              <a:gd name="T11" fmla="*/ 282107 h 366"/>
              <a:gd name="T12" fmla="*/ 89095 w 195"/>
              <a:gd name="T13" fmla="*/ 379959 h 366"/>
              <a:gd name="T14" fmla="*/ 159434 w 195"/>
              <a:gd name="T15" fmla="*/ 370590 h 366"/>
              <a:gd name="T16" fmla="*/ 119575 w 195"/>
              <a:gd name="T17" fmla="*/ 31750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8" name="Freeform 69"/>
          <p:cNvSpPr>
            <a:spLocks/>
          </p:cNvSpPr>
          <p:nvPr/>
        </p:nvSpPr>
        <p:spPr bwMode="auto">
          <a:xfrm>
            <a:off x="8382000" y="3810000"/>
            <a:ext cx="228600" cy="381000"/>
          </a:xfrm>
          <a:custGeom>
            <a:avLst/>
            <a:gdLst>
              <a:gd name="T0" fmla="*/ 0 w 195"/>
              <a:gd name="T1" fmla="*/ 0 h 366"/>
              <a:gd name="T2" fmla="*/ 179363 w 195"/>
              <a:gd name="T3" fmla="*/ 44762 h 366"/>
              <a:gd name="T4" fmla="*/ 99646 w 195"/>
              <a:gd name="T5" fmla="*/ 80156 h 366"/>
              <a:gd name="T6" fmla="*/ 59788 w 195"/>
              <a:gd name="T7" fmla="*/ 132205 h 366"/>
              <a:gd name="T8" fmla="*/ 168812 w 195"/>
              <a:gd name="T9" fmla="*/ 176967 h 366"/>
              <a:gd name="T10" fmla="*/ 19929 w 195"/>
              <a:gd name="T11" fmla="*/ 282107 h 366"/>
              <a:gd name="T12" fmla="*/ 89095 w 195"/>
              <a:gd name="T13" fmla="*/ 379959 h 366"/>
              <a:gd name="T14" fmla="*/ 159434 w 195"/>
              <a:gd name="T15" fmla="*/ 370590 h 366"/>
              <a:gd name="T16" fmla="*/ 119575 w 195"/>
              <a:gd name="T17" fmla="*/ 31750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85800" y="2143780"/>
            <a:ext cx="3959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0000"/>
                </a:solidFill>
              </a:rPr>
              <a:t>b) </a:t>
            </a:r>
            <a:r>
              <a:rPr lang="en-US" sz="2800" b="1" dirty="0" err="1" smtClean="0">
                <a:solidFill>
                  <a:srgbClr val="F20000"/>
                </a:solidFill>
              </a:rPr>
              <a:t>Luyện</a:t>
            </a:r>
            <a:r>
              <a:rPr lang="en-US" sz="2800" b="1" dirty="0" smtClean="0">
                <a:solidFill>
                  <a:srgbClr val="F20000"/>
                </a:solidFill>
              </a:rPr>
              <a:t> </a:t>
            </a:r>
            <a:r>
              <a:rPr lang="en-US" sz="2800" b="1" dirty="0" err="1" smtClean="0">
                <a:solidFill>
                  <a:srgbClr val="F20000"/>
                </a:solidFill>
              </a:rPr>
              <a:t>tập</a:t>
            </a:r>
            <a:r>
              <a:rPr lang="en-US" sz="2800" b="1" dirty="0" smtClean="0">
                <a:solidFill>
                  <a:srgbClr val="F20000"/>
                </a:solidFill>
              </a:rPr>
              <a:t> </a:t>
            </a:r>
            <a:r>
              <a:rPr lang="en-US" sz="2800" b="1" dirty="0" err="1" smtClean="0">
                <a:solidFill>
                  <a:srgbClr val="F20000"/>
                </a:solidFill>
              </a:rPr>
              <a:t>tiết</a:t>
            </a:r>
            <a:r>
              <a:rPr lang="en-US" sz="2800" b="1" dirty="0" smtClean="0">
                <a:solidFill>
                  <a:srgbClr val="F20000"/>
                </a:solidFill>
              </a:rPr>
              <a:t> </a:t>
            </a:r>
            <a:r>
              <a:rPr lang="en-US" sz="2800" b="1" dirty="0" err="1" smtClean="0">
                <a:solidFill>
                  <a:srgbClr val="F20000"/>
                </a:solidFill>
              </a:rPr>
              <a:t>tấu</a:t>
            </a:r>
            <a:r>
              <a:rPr lang="en-US" sz="2800" b="1" dirty="0" smtClean="0">
                <a:solidFill>
                  <a:srgbClr val="F20000"/>
                </a:solidFill>
              </a:rPr>
              <a:t>:</a:t>
            </a:r>
            <a:r>
              <a:rPr lang="en-US" sz="2800" dirty="0" smtClean="0">
                <a:solidFill>
                  <a:srgbClr val="F20000"/>
                </a:solidFill>
              </a:rPr>
              <a:t> </a:t>
            </a:r>
            <a:endParaRPr lang="en-US" sz="2800" dirty="0">
              <a:solidFill>
                <a:srgbClr val="F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99" name="Group 163"/>
          <p:cNvGraphicFramePr>
            <a:graphicFrameLocks noGrp="1"/>
          </p:cNvGraphicFramePr>
          <p:nvPr>
            <p:ph sz="half" idx="1"/>
          </p:nvPr>
        </p:nvGraphicFramePr>
        <p:xfrm>
          <a:off x="457200" y="35814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163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00" name="Group 164"/>
          <p:cNvGraphicFramePr>
            <a:graphicFrameLocks noGrp="1"/>
          </p:cNvGraphicFramePr>
          <p:nvPr>
            <p:ph sz="half" idx="2"/>
          </p:nvPr>
        </p:nvGraphicFramePr>
        <p:xfrm>
          <a:off x="457200" y="48768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081818" y="3657600"/>
            <a:ext cx="228600" cy="533400"/>
            <a:chOff x="2662" y="1440"/>
            <a:chExt cx="137" cy="374"/>
          </a:xfrm>
        </p:grpSpPr>
        <p:sp>
          <p:nvSpPr>
            <p:cNvPr id="9319" name="Oval 59"/>
            <p:cNvSpPr>
              <a:spLocks noChangeArrowheads="1"/>
            </p:cNvSpPr>
            <p:nvPr/>
          </p:nvSpPr>
          <p:spPr bwMode="auto">
            <a:xfrm rot="19243281">
              <a:off x="2662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20" name="Line 60"/>
            <p:cNvSpPr>
              <a:spLocks noChangeShapeType="1"/>
            </p:cNvSpPr>
            <p:nvPr/>
          </p:nvSpPr>
          <p:spPr bwMode="auto">
            <a:xfrm>
              <a:off x="2790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600200" y="3581400"/>
            <a:ext cx="228600" cy="533400"/>
            <a:chOff x="2653" y="1440"/>
            <a:chExt cx="137" cy="374"/>
          </a:xfrm>
        </p:grpSpPr>
        <p:sp>
          <p:nvSpPr>
            <p:cNvPr id="9317" name="Oval 6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8" name="Line 6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057400" y="3657600"/>
            <a:ext cx="228600" cy="533400"/>
            <a:chOff x="2653" y="1440"/>
            <a:chExt cx="137" cy="374"/>
          </a:xfrm>
        </p:grpSpPr>
        <p:sp>
          <p:nvSpPr>
            <p:cNvPr id="9315" name="Oval 6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6" name="Line 6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46" name="Picture 94" descr="cle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648200"/>
            <a:ext cx="3984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95" descr="cle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3984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8" name="Freeform 96"/>
          <p:cNvSpPr>
            <a:spLocks/>
          </p:cNvSpPr>
          <p:nvPr/>
        </p:nvSpPr>
        <p:spPr bwMode="auto">
          <a:xfrm>
            <a:off x="2590800" y="3733800"/>
            <a:ext cx="228600" cy="381000"/>
          </a:xfrm>
          <a:custGeom>
            <a:avLst/>
            <a:gdLst>
              <a:gd name="T0" fmla="*/ 0 w 195"/>
              <a:gd name="T1" fmla="*/ 0 h 366"/>
              <a:gd name="T2" fmla="*/ 179363 w 195"/>
              <a:gd name="T3" fmla="*/ 44762 h 366"/>
              <a:gd name="T4" fmla="*/ 99646 w 195"/>
              <a:gd name="T5" fmla="*/ 80156 h 366"/>
              <a:gd name="T6" fmla="*/ 59788 w 195"/>
              <a:gd name="T7" fmla="*/ 132205 h 366"/>
              <a:gd name="T8" fmla="*/ 168812 w 195"/>
              <a:gd name="T9" fmla="*/ 176967 h 366"/>
              <a:gd name="T10" fmla="*/ 19929 w 195"/>
              <a:gd name="T11" fmla="*/ 282107 h 366"/>
              <a:gd name="T12" fmla="*/ 89095 w 195"/>
              <a:gd name="T13" fmla="*/ 379959 h 366"/>
              <a:gd name="T14" fmla="*/ 159434 w 195"/>
              <a:gd name="T15" fmla="*/ 370590 h 366"/>
              <a:gd name="T16" fmla="*/ 119575 w 195"/>
              <a:gd name="T17" fmla="*/ 31750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9" name="Freeform 97"/>
          <p:cNvSpPr>
            <a:spLocks/>
          </p:cNvSpPr>
          <p:nvPr/>
        </p:nvSpPr>
        <p:spPr bwMode="auto">
          <a:xfrm>
            <a:off x="4648200" y="3733800"/>
            <a:ext cx="228600" cy="381000"/>
          </a:xfrm>
          <a:custGeom>
            <a:avLst/>
            <a:gdLst>
              <a:gd name="T0" fmla="*/ 0 w 195"/>
              <a:gd name="T1" fmla="*/ 0 h 366"/>
              <a:gd name="T2" fmla="*/ 179363 w 195"/>
              <a:gd name="T3" fmla="*/ 44762 h 366"/>
              <a:gd name="T4" fmla="*/ 99646 w 195"/>
              <a:gd name="T5" fmla="*/ 80156 h 366"/>
              <a:gd name="T6" fmla="*/ 59788 w 195"/>
              <a:gd name="T7" fmla="*/ 132205 h 366"/>
              <a:gd name="T8" fmla="*/ 168812 w 195"/>
              <a:gd name="T9" fmla="*/ 176967 h 366"/>
              <a:gd name="T10" fmla="*/ 19929 w 195"/>
              <a:gd name="T11" fmla="*/ 282107 h 366"/>
              <a:gd name="T12" fmla="*/ 89095 w 195"/>
              <a:gd name="T13" fmla="*/ 379959 h 366"/>
              <a:gd name="T14" fmla="*/ 159434 w 195"/>
              <a:gd name="T15" fmla="*/ 370590 h 366"/>
              <a:gd name="T16" fmla="*/ 119575 w 195"/>
              <a:gd name="T17" fmla="*/ 31750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0" name="Freeform 98"/>
          <p:cNvSpPr>
            <a:spLocks/>
          </p:cNvSpPr>
          <p:nvPr/>
        </p:nvSpPr>
        <p:spPr bwMode="auto">
          <a:xfrm>
            <a:off x="7848600" y="3733800"/>
            <a:ext cx="228600" cy="381000"/>
          </a:xfrm>
          <a:custGeom>
            <a:avLst/>
            <a:gdLst>
              <a:gd name="T0" fmla="*/ 0 w 195"/>
              <a:gd name="T1" fmla="*/ 0 h 366"/>
              <a:gd name="T2" fmla="*/ 179363 w 195"/>
              <a:gd name="T3" fmla="*/ 44762 h 366"/>
              <a:gd name="T4" fmla="*/ 99646 w 195"/>
              <a:gd name="T5" fmla="*/ 80156 h 366"/>
              <a:gd name="T6" fmla="*/ 59788 w 195"/>
              <a:gd name="T7" fmla="*/ 132205 h 366"/>
              <a:gd name="T8" fmla="*/ 168812 w 195"/>
              <a:gd name="T9" fmla="*/ 176967 h 366"/>
              <a:gd name="T10" fmla="*/ 19929 w 195"/>
              <a:gd name="T11" fmla="*/ 282107 h 366"/>
              <a:gd name="T12" fmla="*/ 89095 w 195"/>
              <a:gd name="T13" fmla="*/ 379959 h 366"/>
              <a:gd name="T14" fmla="*/ 159434 w 195"/>
              <a:gd name="T15" fmla="*/ 370590 h 366"/>
              <a:gd name="T16" fmla="*/ 119575 w 195"/>
              <a:gd name="T17" fmla="*/ 31750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1" name="Freeform 99"/>
          <p:cNvSpPr>
            <a:spLocks/>
          </p:cNvSpPr>
          <p:nvPr/>
        </p:nvSpPr>
        <p:spPr bwMode="auto">
          <a:xfrm>
            <a:off x="2590800" y="5029200"/>
            <a:ext cx="228600" cy="381000"/>
          </a:xfrm>
          <a:custGeom>
            <a:avLst/>
            <a:gdLst>
              <a:gd name="T0" fmla="*/ 0 w 195"/>
              <a:gd name="T1" fmla="*/ 0 h 366"/>
              <a:gd name="T2" fmla="*/ 179363 w 195"/>
              <a:gd name="T3" fmla="*/ 44762 h 366"/>
              <a:gd name="T4" fmla="*/ 99646 w 195"/>
              <a:gd name="T5" fmla="*/ 80156 h 366"/>
              <a:gd name="T6" fmla="*/ 59788 w 195"/>
              <a:gd name="T7" fmla="*/ 132205 h 366"/>
              <a:gd name="T8" fmla="*/ 168812 w 195"/>
              <a:gd name="T9" fmla="*/ 176967 h 366"/>
              <a:gd name="T10" fmla="*/ 19929 w 195"/>
              <a:gd name="T11" fmla="*/ 282107 h 366"/>
              <a:gd name="T12" fmla="*/ 89095 w 195"/>
              <a:gd name="T13" fmla="*/ 379959 h 366"/>
              <a:gd name="T14" fmla="*/ 159434 w 195"/>
              <a:gd name="T15" fmla="*/ 370590 h 366"/>
              <a:gd name="T16" fmla="*/ 119575 w 195"/>
              <a:gd name="T17" fmla="*/ 31750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2" name="Freeform 100"/>
          <p:cNvSpPr>
            <a:spLocks/>
          </p:cNvSpPr>
          <p:nvPr/>
        </p:nvSpPr>
        <p:spPr bwMode="auto">
          <a:xfrm>
            <a:off x="4572000" y="5105400"/>
            <a:ext cx="228600" cy="381000"/>
          </a:xfrm>
          <a:custGeom>
            <a:avLst/>
            <a:gdLst>
              <a:gd name="T0" fmla="*/ 0 w 195"/>
              <a:gd name="T1" fmla="*/ 0 h 366"/>
              <a:gd name="T2" fmla="*/ 179363 w 195"/>
              <a:gd name="T3" fmla="*/ 44762 h 366"/>
              <a:gd name="T4" fmla="*/ 99646 w 195"/>
              <a:gd name="T5" fmla="*/ 80156 h 366"/>
              <a:gd name="T6" fmla="*/ 59788 w 195"/>
              <a:gd name="T7" fmla="*/ 132205 h 366"/>
              <a:gd name="T8" fmla="*/ 168812 w 195"/>
              <a:gd name="T9" fmla="*/ 176967 h 366"/>
              <a:gd name="T10" fmla="*/ 19929 w 195"/>
              <a:gd name="T11" fmla="*/ 282107 h 366"/>
              <a:gd name="T12" fmla="*/ 89095 w 195"/>
              <a:gd name="T13" fmla="*/ 379959 h 366"/>
              <a:gd name="T14" fmla="*/ 159434 w 195"/>
              <a:gd name="T15" fmla="*/ 370590 h 366"/>
              <a:gd name="T16" fmla="*/ 119575 w 195"/>
              <a:gd name="T17" fmla="*/ 31750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3" name="Freeform 101"/>
          <p:cNvSpPr>
            <a:spLocks/>
          </p:cNvSpPr>
          <p:nvPr/>
        </p:nvSpPr>
        <p:spPr bwMode="auto">
          <a:xfrm>
            <a:off x="7772400" y="5029200"/>
            <a:ext cx="228600" cy="381000"/>
          </a:xfrm>
          <a:custGeom>
            <a:avLst/>
            <a:gdLst>
              <a:gd name="T0" fmla="*/ 0 w 195"/>
              <a:gd name="T1" fmla="*/ 0 h 366"/>
              <a:gd name="T2" fmla="*/ 179363 w 195"/>
              <a:gd name="T3" fmla="*/ 44762 h 366"/>
              <a:gd name="T4" fmla="*/ 99646 w 195"/>
              <a:gd name="T5" fmla="*/ 80156 h 366"/>
              <a:gd name="T6" fmla="*/ 59788 w 195"/>
              <a:gd name="T7" fmla="*/ 132205 h 366"/>
              <a:gd name="T8" fmla="*/ 168812 w 195"/>
              <a:gd name="T9" fmla="*/ 176967 h 366"/>
              <a:gd name="T10" fmla="*/ 19929 w 195"/>
              <a:gd name="T11" fmla="*/ 282107 h 366"/>
              <a:gd name="T12" fmla="*/ 89095 w 195"/>
              <a:gd name="T13" fmla="*/ 379959 h 366"/>
              <a:gd name="T14" fmla="*/ 159434 w 195"/>
              <a:gd name="T15" fmla="*/ 370590 h 366"/>
              <a:gd name="T16" fmla="*/ 119575 w 195"/>
              <a:gd name="T17" fmla="*/ 31750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5562600" y="3581400"/>
            <a:ext cx="228600" cy="533400"/>
            <a:chOff x="2653" y="1440"/>
            <a:chExt cx="137" cy="374"/>
          </a:xfrm>
        </p:grpSpPr>
        <p:sp>
          <p:nvSpPr>
            <p:cNvPr id="9313" name="Oval 10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4" name="Line 10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5029200" y="3657600"/>
            <a:ext cx="228600" cy="533400"/>
            <a:chOff x="2653" y="1440"/>
            <a:chExt cx="137" cy="374"/>
          </a:xfrm>
        </p:grpSpPr>
        <p:sp>
          <p:nvSpPr>
            <p:cNvPr id="9311" name="Oval 10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2" name="Line 10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4038600" y="3657600"/>
            <a:ext cx="228600" cy="533400"/>
            <a:chOff x="2653" y="1440"/>
            <a:chExt cx="137" cy="374"/>
          </a:xfrm>
        </p:grpSpPr>
        <p:sp>
          <p:nvSpPr>
            <p:cNvPr id="9309" name="Oval 109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0" name="Line 110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3505200" y="3810000"/>
            <a:ext cx="228600" cy="533400"/>
            <a:chOff x="2653" y="1440"/>
            <a:chExt cx="137" cy="374"/>
          </a:xfrm>
        </p:grpSpPr>
        <p:sp>
          <p:nvSpPr>
            <p:cNvPr id="9307" name="Oval 11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8" name="Line 11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2971800" y="3657600"/>
            <a:ext cx="228600" cy="533400"/>
            <a:chOff x="2653" y="1440"/>
            <a:chExt cx="137" cy="374"/>
          </a:xfrm>
        </p:grpSpPr>
        <p:sp>
          <p:nvSpPr>
            <p:cNvPr id="9305" name="Oval 11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6" name="Line 11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1066800" y="5105400"/>
            <a:ext cx="228600" cy="533400"/>
            <a:chOff x="2653" y="1440"/>
            <a:chExt cx="137" cy="374"/>
          </a:xfrm>
        </p:grpSpPr>
        <p:sp>
          <p:nvSpPr>
            <p:cNvPr id="9303" name="Oval 11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4" name="Line 11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2133600" y="4876800"/>
            <a:ext cx="228600" cy="533400"/>
            <a:chOff x="2653" y="1440"/>
            <a:chExt cx="137" cy="374"/>
          </a:xfrm>
        </p:grpSpPr>
        <p:sp>
          <p:nvSpPr>
            <p:cNvPr id="9301" name="Oval 12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2" name="Line 12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1600200" y="4953000"/>
            <a:ext cx="228600" cy="533400"/>
            <a:chOff x="2653" y="1440"/>
            <a:chExt cx="137" cy="374"/>
          </a:xfrm>
        </p:grpSpPr>
        <p:sp>
          <p:nvSpPr>
            <p:cNvPr id="9299" name="Oval 124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0" name="Line 125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6"/>
          <p:cNvGrpSpPr>
            <a:grpSpLocks/>
          </p:cNvGrpSpPr>
          <p:nvPr/>
        </p:nvGrpSpPr>
        <p:grpSpPr bwMode="auto">
          <a:xfrm>
            <a:off x="7086600" y="3657600"/>
            <a:ext cx="228600" cy="533400"/>
            <a:chOff x="2653" y="1440"/>
            <a:chExt cx="137" cy="374"/>
          </a:xfrm>
        </p:grpSpPr>
        <p:sp>
          <p:nvSpPr>
            <p:cNvPr id="9297" name="Oval 12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8" name="Line 12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29"/>
          <p:cNvGrpSpPr>
            <a:grpSpLocks/>
          </p:cNvGrpSpPr>
          <p:nvPr/>
        </p:nvGrpSpPr>
        <p:grpSpPr bwMode="auto">
          <a:xfrm>
            <a:off x="6553200" y="3810000"/>
            <a:ext cx="228600" cy="533400"/>
            <a:chOff x="2653" y="1440"/>
            <a:chExt cx="137" cy="374"/>
          </a:xfrm>
        </p:grpSpPr>
        <p:sp>
          <p:nvSpPr>
            <p:cNvPr id="9295" name="Oval 130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6" name="Line 131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32"/>
          <p:cNvGrpSpPr>
            <a:grpSpLocks/>
          </p:cNvGrpSpPr>
          <p:nvPr/>
        </p:nvGrpSpPr>
        <p:grpSpPr bwMode="auto">
          <a:xfrm>
            <a:off x="6096000" y="3657600"/>
            <a:ext cx="228600" cy="533400"/>
            <a:chOff x="2653" y="1440"/>
            <a:chExt cx="137" cy="374"/>
          </a:xfrm>
        </p:grpSpPr>
        <p:sp>
          <p:nvSpPr>
            <p:cNvPr id="9293" name="Oval 13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4" name="Line 13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38"/>
          <p:cNvGrpSpPr>
            <a:grpSpLocks/>
          </p:cNvGrpSpPr>
          <p:nvPr/>
        </p:nvGrpSpPr>
        <p:grpSpPr bwMode="auto">
          <a:xfrm>
            <a:off x="2971800" y="4876800"/>
            <a:ext cx="228600" cy="533400"/>
            <a:chOff x="2653" y="1440"/>
            <a:chExt cx="137" cy="374"/>
          </a:xfrm>
        </p:grpSpPr>
        <p:sp>
          <p:nvSpPr>
            <p:cNvPr id="9291" name="Oval 139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2" name="Line 140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3505200" y="4953000"/>
            <a:ext cx="228600" cy="533400"/>
            <a:chOff x="2653" y="1440"/>
            <a:chExt cx="137" cy="374"/>
          </a:xfrm>
        </p:grpSpPr>
        <p:sp>
          <p:nvSpPr>
            <p:cNvPr id="9289" name="Oval 14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0" name="Line 14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44"/>
          <p:cNvGrpSpPr>
            <a:grpSpLocks/>
          </p:cNvGrpSpPr>
          <p:nvPr/>
        </p:nvGrpSpPr>
        <p:grpSpPr bwMode="auto">
          <a:xfrm>
            <a:off x="3962400" y="5105400"/>
            <a:ext cx="228600" cy="533400"/>
            <a:chOff x="2653" y="1440"/>
            <a:chExt cx="137" cy="374"/>
          </a:xfrm>
        </p:grpSpPr>
        <p:sp>
          <p:nvSpPr>
            <p:cNvPr id="9287" name="Oval 14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8" name="Line 14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7"/>
          <p:cNvGrpSpPr>
            <a:grpSpLocks/>
          </p:cNvGrpSpPr>
          <p:nvPr/>
        </p:nvGrpSpPr>
        <p:grpSpPr bwMode="auto">
          <a:xfrm>
            <a:off x="4953000" y="5105400"/>
            <a:ext cx="228600" cy="533400"/>
            <a:chOff x="2653" y="1440"/>
            <a:chExt cx="137" cy="374"/>
          </a:xfrm>
        </p:grpSpPr>
        <p:sp>
          <p:nvSpPr>
            <p:cNvPr id="9285" name="Oval 14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6" name="Line 14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50"/>
          <p:cNvGrpSpPr>
            <a:grpSpLocks/>
          </p:cNvGrpSpPr>
          <p:nvPr/>
        </p:nvGrpSpPr>
        <p:grpSpPr bwMode="auto">
          <a:xfrm>
            <a:off x="5486400" y="4953000"/>
            <a:ext cx="228600" cy="533400"/>
            <a:chOff x="2653" y="1440"/>
            <a:chExt cx="137" cy="374"/>
          </a:xfrm>
        </p:grpSpPr>
        <p:sp>
          <p:nvSpPr>
            <p:cNvPr id="9283" name="Oval 15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4" name="Line 15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53"/>
          <p:cNvGrpSpPr>
            <a:grpSpLocks/>
          </p:cNvGrpSpPr>
          <p:nvPr/>
        </p:nvGrpSpPr>
        <p:grpSpPr bwMode="auto">
          <a:xfrm>
            <a:off x="6019800" y="4876800"/>
            <a:ext cx="228600" cy="533400"/>
            <a:chOff x="2653" y="1440"/>
            <a:chExt cx="137" cy="374"/>
          </a:xfrm>
        </p:grpSpPr>
        <p:sp>
          <p:nvSpPr>
            <p:cNvPr id="9281" name="Oval 154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2" name="Line 155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56"/>
          <p:cNvGrpSpPr>
            <a:grpSpLocks/>
          </p:cNvGrpSpPr>
          <p:nvPr/>
        </p:nvGrpSpPr>
        <p:grpSpPr bwMode="auto">
          <a:xfrm>
            <a:off x="6553200" y="4953000"/>
            <a:ext cx="228600" cy="533400"/>
            <a:chOff x="2653" y="1440"/>
            <a:chExt cx="137" cy="374"/>
          </a:xfrm>
        </p:grpSpPr>
        <p:sp>
          <p:nvSpPr>
            <p:cNvPr id="9279" name="Oval 15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0" name="Line 15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9"/>
          <p:cNvGrpSpPr>
            <a:grpSpLocks/>
          </p:cNvGrpSpPr>
          <p:nvPr/>
        </p:nvGrpSpPr>
        <p:grpSpPr bwMode="auto">
          <a:xfrm>
            <a:off x="7010400" y="5334000"/>
            <a:ext cx="228600" cy="533400"/>
            <a:chOff x="2653" y="1440"/>
            <a:chExt cx="137" cy="374"/>
          </a:xfrm>
        </p:grpSpPr>
        <p:sp>
          <p:nvSpPr>
            <p:cNvPr id="9277" name="Oval 160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78" name="Line 161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3" name="Line 162"/>
          <p:cNvSpPr>
            <a:spLocks noChangeShapeType="1"/>
          </p:cNvSpPr>
          <p:nvPr/>
        </p:nvSpPr>
        <p:spPr bwMode="auto">
          <a:xfrm>
            <a:off x="6934200" y="5791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3048000" y="5334000"/>
            <a:ext cx="3481388" cy="742950"/>
            <a:chOff x="1758" y="2016"/>
            <a:chExt cx="2193" cy="468"/>
          </a:xfrm>
        </p:grpSpPr>
        <p:grpSp>
          <p:nvGrpSpPr>
            <p:cNvPr id="3118" name="Group 5"/>
            <p:cNvGrpSpPr>
              <a:grpSpLocks/>
            </p:cNvGrpSpPr>
            <p:nvPr/>
          </p:nvGrpSpPr>
          <p:grpSpPr bwMode="auto">
            <a:xfrm>
              <a:off x="1758" y="2016"/>
              <a:ext cx="954" cy="432"/>
              <a:chOff x="0" y="3024"/>
              <a:chExt cx="954" cy="432"/>
            </a:xfrm>
          </p:grpSpPr>
          <p:pic>
            <p:nvPicPr>
              <p:cNvPr id="3126" name="Picture 6" descr="!HP8LS2L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24"/>
                <a:ext cx="57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7" name="Picture 7" descr="!HP8LS2L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3072"/>
                <a:ext cx="57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8" name="Picture 8" descr="!HP8LS2L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168"/>
                <a:ext cx="5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19" name="Group 9"/>
            <p:cNvGrpSpPr>
              <a:grpSpLocks/>
            </p:cNvGrpSpPr>
            <p:nvPr/>
          </p:nvGrpSpPr>
          <p:grpSpPr bwMode="auto">
            <a:xfrm flipH="1">
              <a:off x="2985" y="2016"/>
              <a:ext cx="966" cy="432"/>
              <a:chOff x="0" y="3024"/>
              <a:chExt cx="954" cy="432"/>
            </a:xfrm>
          </p:grpSpPr>
          <p:pic>
            <p:nvPicPr>
              <p:cNvPr id="3123" name="Picture 10" descr="!HP8LS2L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24"/>
                <a:ext cx="57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4" name="Picture 11" descr="!HP8LS2L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3072"/>
                <a:ext cx="57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5" name="Picture 12" descr="!HP8LS2L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168"/>
                <a:ext cx="5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20" name="Picture 13" descr="Flower-04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" y="2064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1" name="Picture 14" descr="Flower-02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2016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2" name="Picture 15" descr="Flower-03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64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17" descr="NO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1436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8" descr="NO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903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NO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436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0" descr="NO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0"/>
            <a:ext cx="1436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3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4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5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6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7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9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0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1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209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32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6638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3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34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8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5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6" descr="pinksparkle6df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7" descr="200463042511690x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4765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057400" y="3130550"/>
            <a:ext cx="5133975" cy="835025"/>
            <a:chOff x="4200" y="1980"/>
            <a:chExt cx="6675" cy="1425"/>
          </a:xfrm>
        </p:grpSpPr>
        <p:sp>
          <p:nvSpPr>
            <p:cNvPr id="3113" name="Freeform 39"/>
            <p:cNvSpPr>
              <a:spLocks/>
            </p:cNvSpPr>
            <p:nvPr/>
          </p:nvSpPr>
          <p:spPr bwMode="auto">
            <a:xfrm>
              <a:off x="4200" y="1980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114" name="Freeform 40"/>
            <p:cNvSpPr>
              <a:spLocks/>
            </p:cNvSpPr>
            <p:nvPr/>
          </p:nvSpPr>
          <p:spPr bwMode="auto">
            <a:xfrm>
              <a:off x="4200" y="2318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115" name="Freeform 41"/>
            <p:cNvSpPr>
              <a:spLocks/>
            </p:cNvSpPr>
            <p:nvPr/>
          </p:nvSpPr>
          <p:spPr bwMode="auto">
            <a:xfrm>
              <a:off x="4200" y="2487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116" name="Freeform 42"/>
            <p:cNvSpPr>
              <a:spLocks/>
            </p:cNvSpPr>
            <p:nvPr/>
          </p:nvSpPr>
          <p:spPr bwMode="auto">
            <a:xfrm>
              <a:off x="4200" y="2655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117" name="Freeform 43"/>
            <p:cNvSpPr>
              <a:spLocks/>
            </p:cNvSpPr>
            <p:nvPr/>
          </p:nvSpPr>
          <p:spPr bwMode="auto">
            <a:xfrm>
              <a:off x="4215" y="2149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</p:grpSp>
      <p:pic>
        <p:nvPicPr>
          <p:cNvPr id="229420" name="Picture 44" descr="Not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25750"/>
            <a:ext cx="5413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21" name="Picture 45" descr="Not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44750"/>
            <a:ext cx="42068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22" name="Picture 46" descr="Not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73350"/>
            <a:ext cx="6858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23" name="Picture 47" descr="Not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8150"/>
            <a:ext cx="4508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24" name="Picture 48" descr="Not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44750"/>
            <a:ext cx="434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25" name="Picture 49" descr="Not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20950"/>
            <a:ext cx="3889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26" name="Picture 50" descr="Not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4460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27" name="Picture 51" descr="Not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73350"/>
            <a:ext cx="501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WordArt 9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7630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838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Âm</a:t>
            </a:r>
            <a:r>
              <a:rPr lang="en-US" sz="36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nhạc</a:t>
            </a:r>
            <a:endParaRPr lang="en-US" sz="36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3106" name="Picture 18" descr="joyhorn[1]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2206">
            <a:off x="6192" y="1606392"/>
            <a:ext cx="1985894" cy="198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7"/>
          <p:cNvSpPr>
            <a:spLocks noEditPoints="1" noChangeArrowheads="1"/>
          </p:cNvSpPr>
          <p:nvPr/>
        </p:nvSpPr>
        <p:spPr bwMode="auto">
          <a:xfrm rot="9141953">
            <a:off x="556316" y="5389009"/>
            <a:ext cx="1447800" cy="914400"/>
          </a:xfrm>
          <a:custGeom>
            <a:avLst/>
            <a:gdLst>
              <a:gd name="T0" fmla="*/ 2147483646 w 21600"/>
              <a:gd name="T1" fmla="*/ 3489240 h 21600"/>
              <a:gd name="T2" fmla="*/ 2147483646 w 21600"/>
              <a:gd name="T3" fmla="*/ 751073767 h 21600"/>
              <a:gd name="T4" fmla="*/ 2147483646 w 21600"/>
              <a:gd name="T5" fmla="*/ 763288796 h 21600"/>
              <a:gd name="T6" fmla="*/ 2147483646 w 21600"/>
              <a:gd name="T7" fmla="*/ 3489240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Music"/>
          <p:cNvSpPr>
            <a:spLocks noEditPoints="1" noChangeArrowheads="1"/>
          </p:cNvSpPr>
          <p:nvPr/>
        </p:nvSpPr>
        <p:spPr bwMode="auto">
          <a:xfrm flipH="1">
            <a:off x="7315200" y="5257800"/>
            <a:ext cx="1676400" cy="1143000"/>
          </a:xfrm>
          <a:custGeom>
            <a:avLst/>
            <a:gdLst>
              <a:gd name="T0" fmla="*/ 2147483646 w 21600"/>
              <a:gd name="T1" fmla="*/ 8270804 h 21600"/>
              <a:gd name="T2" fmla="*/ 2147483646 w 21600"/>
              <a:gd name="T3" fmla="*/ 1780323028 h 21600"/>
              <a:gd name="T4" fmla="*/ 2147483646 w 21600"/>
              <a:gd name="T5" fmla="*/ 1809277165 h 21600"/>
              <a:gd name="T6" fmla="*/ 2147483646 w 21600"/>
              <a:gd name="T7" fmla="*/ 8270804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412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10" name="Text Box 4"/>
          <p:cNvSpPr txBox="1">
            <a:spLocks noChangeArrowheads="1"/>
          </p:cNvSpPr>
          <p:nvPr/>
        </p:nvSpPr>
        <p:spPr bwMode="auto">
          <a:xfrm>
            <a:off x="152400" y="4495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>
                <a:solidFill>
                  <a:srgbClr val="0000FF"/>
                </a:solidFill>
                <a:latin typeface=".VnTime" pitchFamily="34" charset="0"/>
                <a:sym typeface="Webdings" pitchFamily="18" charset="2"/>
              </a:rPr>
              <a:t></a:t>
            </a:r>
          </a:p>
        </p:txBody>
      </p:sp>
      <p:sp>
        <p:nvSpPr>
          <p:cNvPr id="3111" name="Text Box 6"/>
          <p:cNvSpPr txBox="1">
            <a:spLocks noChangeArrowheads="1"/>
          </p:cNvSpPr>
          <p:nvPr/>
        </p:nvSpPr>
        <p:spPr bwMode="auto">
          <a:xfrm>
            <a:off x="7162800" y="3810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>
                <a:solidFill>
                  <a:srgbClr val="CC3300"/>
                </a:solidFill>
                <a:latin typeface=".VnTime" pitchFamily="34" charset="0"/>
                <a:sym typeface="Webdings" pitchFamily="18" charset="2"/>
              </a:rPr>
              <a:t></a:t>
            </a:r>
          </a:p>
        </p:txBody>
      </p:sp>
      <p:sp>
        <p:nvSpPr>
          <p:cNvPr id="3112" name="Text Box 4"/>
          <p:cNvSpPr txBox="1">
            <a:spLocks noChangeArrowheads="1"/>
          </p:cNvSpPr>
          <p:nvPr/>
        </p:nvSpPr>
        <p:spPr bwMode="auto">
          <a:xfrm>
            <a:off x="0" y="-1524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FF"/>
                </a:solidFill>
                <a:latin typeface=".VnTime" pitchFamily="34" charset="0"/>
                <a:sym typeface="Webdings" pitchFamily="18" charset="2"/>
              </a:rPr>
              <a:t></a:t>
            </a:r>
          </a:p>
        </p:txBody>
      </p:sp>
    </p:spTree>
    <p:extLst>
      <p:ext uri="{BB962C8B-B14F-4D97-AF65-F5344CB8AC3E}">
        <p14:creationId xmlns:p14="http://schemas.microsoft.com/office/powerpoint/2010/main" val="1782044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5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 descr="fleu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81525"/>
            <a:ext cx="12604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687763" y="836613"/>
            <a:ext cx="1389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EEECE1"/>
                </a:solidFill>
                <a:latin typeface="Times New Roman" pitchFamily="18" charset="0"/>
              </a:rPr>
              <a:t>Dặn dò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08175" y="2008188"/>
            <a:ext cx="59039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EEECE1"/>
                </a:solidFill>
                <a:latin typeface="Arial" charset="0"/>
              </a:rPr>
              <a:t>Về nhà các em tập biểu diễn bài hát và đọc bài tập tiết tấu cho người thân của mình xem nhé.</a:t>
            </a:r>
          </a:p>
        </p:txBody>
      </p:sp>
    </p:spTree>
    <p:extLst>
      <p:ext uri="{BB962C8B-B14F-4D97-AF65-F5344CB8AC3E}">
        <p14:creationId xmlns:p14="http://schemas.microsoft.com/office/powerpoint/2010/main" val="37316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057400" y="1752600"/>
            <a:ext cx="4876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Xin trân trọng cảm 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các thầy cô giáo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và các em học sinh!</a:t>
            </a:r>
            <a:endParaRPr lang="en-US" sz="2800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ClarendonH"/>
            </a:endParaRPr>
          </a:p>
        </p:txBody>
      </p:sp>
      <p:pic>
        <p:nvPicPr>
          <p:cNvPr id="14339" name="Picture 3" descr="93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772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489325" y="1789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2387025"/>
            <a:ext cx="425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17950" y="2362200"/>
            <a:ext cx="425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8200" y="1600200"/>
            <a:ext cx="502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20000"/>
                </a:solidFill>
              </a:rPr>
              <a:t>Nghe</a:t>
            </a:r>
            <a:r>
              <a:rPr lang="en-US" sz="3200" b="1" i="1" dirty="0" smtClean="0">
                <a:solidFill>
                  <a:srgbClr val="F20000"/>
                </a:solidFill>
              </a:rPr>
              <a:t> </a:t>
            </a:r>
            <a:r>
              <a:rPr lang="en-US" sz="3200" b="1" i="1" dirty="0" err="1" smtClean="0">
                <a:solidFill>
                  <a:srgbClr val="F20000"/>
                </a:solidFill>
              </a:rPr>
              <a:t>giai</a:t>
            </a:r>
            <a:r>
              <a:rPr lang="en-US" sz="3200" b="1" i="1" dirty="0" smtClean="0">
                <a:solidFill>
                  <a:srgbClr val="F20000"/>
                </a:solidFill>
              </a:rPr>
              <a:t> </a:t>
            </a:r>
            <a:r>
              <a:rPr lang="en-US" sz="3200" b="1" i="1" dirty="0" err="1" smtClean="0">
                <a:solidFill>
                  <a:srgbClr val="F20000"/>
                </a:solidFill>
              </a:rPr>
              <a:t>điệu</a:t>
            </a:r>
            <a:r>
              <a:rPr lang="en-US" sz="3200" b="1" i="1" dirty="0" smtClean="0">
                <a:solidFill>
                  <a:srgbClr val="F20000"/>
                </a:solidFill>
              </a:rPr>
              <a:t>, </a:t>
            </a:r>
            <a:r>
              <a:rPr lang="en-US" sz="3200" b="1" i="1" dirty="0" err="1" smtClean="0">
                <a:solidFill>
                  <a:srgbClr val="F20000"/>
                </a:solidFill>
              </a:rPr>
              <a:t>nét</a:t>
            </a:r>
            <a:r>
              <a:rPr lang="en-US" sz="3200" b="1" i="1" dirty="0" smtClean="0">
                <a:solidFill>
                  <a:srgbClr val="F20000"/>
                </a:solidFill>
              </a:rPr>
              <a:t> </a:t>
            </a:r>
            <a:r>
              <a:rPr lang="en-US" sz="3200" b="1" i="1" dirty="0" err="1" smtClean="0">
                <a:solidFill>
                  <a:srgbClr val="F20000"/>
                </a:solidFill>
              </a:rPr>
              <a:t>nhạc</a:t>
            </a:r>
            <a:r>
              <a:rPr lang="en-US" sz="3200" b="1" i="1" dirty="0" smtClean="0">
                <a:solidFill>
                  <a:srgbClr val="F20000"/>
                </a:solidFill>
              </a:rPr>
              <a:t> </a:t>
            </a:r>
          </a:p>
          <a:p>
            <a:r>
              <a:rPr lang="en-US" sz="3200" b="1" i="1" dirty="0" err="1" smtClean="0">
                <a:solidFill>
                  <a:srgbClr val="F20000"/>
                </a:solidFill>
              </a:rPr>
              <a:t>Đoán</a:t>
            </a:r>
            <a:r>
              <a:rPr lang="en-US" sz="3200" b="1" i="1" dirty="0" smtClean="0">
                <a:solidFill>
                  <a:srgbClr val="F20000"/>
                </a:solidFill>
              </a:rPr>
              <a:t> </a:t>
            </a:r>
            <a:r>
              <a:rPr lang="en-US" sz="3200" b="1" i="1" dirty="0" err="1" smtClean="0">
                <a:solidFill>
                  <a:srgbClr val="F20000"/>
                </a:solidFill>
              </a:rPr>
              <a:t>tên</a:t>
            </a:r>
            <a:r>
              <a:rPr lang="en-US" sz="3200" b="1" i="1" dirty="0" smtClean="0">
                <a:solidFill>
                  <a:srgbClr val="F20000"/>
                </a:solidFill>
              </a:rPr>
              <a:t> </a:t>
            </a:r>
            <a:r>
              <a:rPr lang="en-US" sz="3200" b="1" i="1" dirty="0" err="1" smtClean="0">
                <a:solidFill>
                  <a:srgbClr val="F20000"/>
                </a:solidFill>
              </a:rPr>
              <a:t>câu</a:t>
            </a:r>
            <a:r>
              <a:rPr lang="en-US" sz="3200" b="1" i="1" dirty="0" smtClean="0">
                <a:solidFill>
                  <a:srgbClr val="F20000"/>
                </a:solidFill>
              </a:rPr>
              <a:t> </a:t>
            </a:r>
            <a:r>
              <a:rPr lang="en-US" sz="3200" b="1" i="1" dirty="0" err="1" smtClean="0">
                <a:solidFill>
                  <a:srgbClr val="F20000"/>
                </a:solidFill>
              </a:rPr>
              <a:t>hát</a:t>
            </a:r>
            <a:r>
              <a:rPr lang="en-US" sz="3200" b="1" i="1" dirty="0" smtClean="0">
                <a:solidFill>
                  <a:srgbClr val="F20000"/>
                </a:solidFill>
              </a:rPr>
              <a:t>, </a:t>
            </a:r>
            <a:r>
              <a:rPr lang="en-US" sz="3200" b="1" i="1" dirty="0" err="1" smtClean="0">
                <a:solidFill>
                  <a:srgbClr val="F20000"/>
                </a:solidFill>
              </a:rPr>
              <a:t>bài</a:t>
            </a:r>
            <a:r>
              <a:rPr lang="en-US" sz="3200" b="1" i="1" dirty="0" smtClean="0">
                <a:solidFill>
                  <a:srgbClr val="F20000"/>
                </a:solidFill>
              </a:rPr>
              <a:t> </a:t>
            </a:r>
            <a:r>
              <a:rPr lang="en-US" sz="3200" b="1" i="1" dirty="0" err="1" smtClean="0">
                <a:solidFill>
                  <a:srgbClr val="F20000"/>
                </a:solidFill>
              </a:rPr>
              <a:t>hát</a:t>
            </a:r>
            <a:r>
              <a:rPr lang="en-US" sz="3200" dirty="0" smtClean="0">
                <a:solidFill>
                  <a:srgbClr val="F20000"/>
                </a:solidFill>
              </a:rPr>
              <a:t>!</a:t>
            </a:r>
            <a:endParaRPr lang="en-US" sz="3200" dirty="0">
              <a:solidFill>
                <a:srgbClr val="F20000"/>
              </a:solidFill>
            </a:endParaRPr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689100" y="3251200"/>
          <a:ext cx="5867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4" imgW="4691160" imgH="3524400" progId="">
                  <p:embed/>
                </p:oleObj>
              </mc:Choice>
              <mc:Fallback>
                <p:oleObj name="CorelDRAW" r:id="rId4" imgW="4691160" imgH="35244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251200"/>
                        <a:ext cx="5867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133600" y="2797314"/>
            <a:ext cx="502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chemeClr val="accent1"/>
                </a:solidFill>
              </a:rPr>
              <a:t>Em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yêu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dòng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sông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hai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bên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bờ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xanh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thắm</a:t>
            </a:r>
            <a:r>
              <a:rPr lang="en-US" sz="2000" b="1" i="1" dirty="0" smtClean="0">
                <a:solidFill>
                  <a:schemeClr val="accent1"/>
                </a:solidFill>
              </a:rPr>
              <a:t>.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Dòng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nước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êm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trôi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lắng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đọng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phù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sa</a:t>
            </a:r>
            <a:r>
              <a:rPr lang="en-US" sz="2000" b="1" i="1" dirty="0" smtClean="0">
                <a:solidFill>
                  <a:schemeClr val="accent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1600200" y="4013200"/>
          <a:ext cx="5867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CorelDRAW" r:id="rId3" imgW="4691160" imgH="3524400" progId="">
                  <p:embed/>
                </p:oleObj>
              </mc:Choice>
              <mc:Fallback>
                <p:oleObj name="CorelDRAW" r:id="rId3" imgW="4691160" imgH="3524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13200"/>
                        <a:ext cx="5867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600200" y="1066800"/>
          <a:ext cx="5867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CorelDRAW" r:id="rId5" imgW="4691160" imgH="3524400" progId="">
                  <p:embed/>
                </p:oleObj>
              </mc:Choice>
              <mc:Fallback>
                <p:oleObj name="CorelDRAW" r:id="rId5" imgW="4691160" imgH="352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66800"/>
                        <a:ext cx="5867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489325" y="1789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2387025"/>
            <a:ext cx="425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17950" y="2362200"/>
            <a:ext cx="425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8200" y="1600200"/>
            <a:ext cx="632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20000"/>
                </a:solidFill>
              </a:rPr>
              <a:t>Nghe</a:t>
            </a:r>
            <a:r>
              <a:rPr lang="en-US" sz="2800" b="1" i="1" dirty="0" smtClean="0">
                <a:solidFill>
                  <a:srgbClr val="F20000"/>
                </a:solidFill>
              </a:rPr>
              <a:t> </a:t>
            </a:r>
            <a:r>
              <a:rPr lang="en-US" sz="2800" b="1" i="1" dirty="0" err="1" smtClean="0">
                <a:solidFill>
                  <a:srgbClr val="F20000"/>
                </a:solidFill>
              </a:rPr>
              <a:t>các</a:t>
            </a:r>
            <a:r>
              <a:rPr lang="en-US" sz="2800" b="1" i="1" dirty="0" smtClean="0">
                <a:solidFill>
                  <a:srgbClr val="F20000"/>
                </a:solidFill>
              </a:rPr>
              <a:t> </a:t>
            </a:r>
            <a:r>
              <a:rPr lang="en-US" sz="2800" b="1" i="1" dirty="0" err="1" smtClean="0">
                <a:solidFill>
                  <a:srgbClr val="F20000"/>
                </a:solidFill>
              </a:rPr>
              <a:t>bạn</a:t>
            </a:r>
            <a:r>
              <a:rPr lang="en-US" sz="2800" b="1" i="1" dirty="0" smtClean="0">
                <a:solidFill>
                  <a:srgbClr val="F20000"/>
                </a:solidFill>
              </a:rPr>
              <a:t> </a:t>
            </a:r>
            <a:r>
              <a:rPr lang="en-US" sz="2800" b="1" i="1" dirty="0" err="1" smtClean="0">
                <a:solidFill>
                  <a:srgbClr val="F20000"/>
                </a:solidFill>
              </a:rPr>
              <a:t>thiếu</a:t>
            </a:r>
            <a:r>
              <a:rPr lang="en-US" sz="2800" b="1" i="1" dirty="0" smtClean="0">
                <a:solidFill>
                  <a:srgbClr val="F20000"/>
                </a:solidFill>
              </a:rPr>
              <a:t> </a:t>
            </a:r>
            <a:r>
              <a:rPr lang="en-US" sz="2800" b="1" i="1" dirty="0" err="1" smtClean="0">
                <a:solidFill>
                  <a:srgbClr val="F20000"/>
                </a:solidFill>
              </a:rPr>
              <a:t>nhi</a:t>
            </a:r>
            <a:r>
              <a:rPr lang="en-US" sz="2800" b="1" i="1" dirty="0" smtClean="0">
                <a:solidFill>
                  <a:srgbClr val="F20000"/>
                </a:solidFill>
              </a:rPr>
              <a:t> </a:t>
            </a:r>
            <a:r>
              <a:rPr lang="en-US" sz="2800" b="1" i="1" dirty="0" err="1" smtClean="0">
                <a:solidFill>
                  <a:srgbClr val="F20000"/>
                </a:solidFill>
              </a:rPr>
              <a:t>trình</a:t>
            </a:r>
            <a:r>
              <a:rPr lang="en-US" sz="2800" b="1" i="1" dirty="0" smtClean="0">
                <a:solidFill>
                  <a:srgbClr val="F20000"/>
                </a:solidFill>
              </a:rPr>
              <a:t> </a:t>
            </a:r>
            <a:r>
              <a:rPr lang="en-US" sz="2800" b="1" i="1" dirty="0" err="1" smtClean="0">
                <a:solidFill>
                  <a:srgbClr val="F20000"/>
                </a:solidFill>
              </a:rPr>
              <a:t>bày</a:t>
            </a:r>
            <a:r>
              <a:rPr lang="en-US" sz="2800" b="1" i="1" dirty="0" smtClean="0">
                <a:solidFill>
                  <a:srgbClr val="F20000"/>
                </a:solidFill>
              </a:rPr>
              <a:t> </a:t>
            </a:r>
            <a:r>
              <a:rPr lang="en-US" sz="2800" b="1" i="1" dirty="0" err="1" smtClean="0">
                <a:solidFill>
                  <a:srgbClr val="F20000"/>
                </a:solidFill>
              </a:rPr>
              <a:t>bài</a:t>
            </a:r>
            <a:r>
              <a:rPr lang="en-US" sz="2800" b="1" i="1" dirty="0" smtClean="0">
                <a:solidFill>
                  <a:srgbClr val="F20000"/>
                </a:solidFill>
              </a:rPr>
              <a:t> </a:t>
            </a:r>
            <a:r>
              <a:rPr lang="en-US" sz="2800" b="1" i="1" dirty="0" err="1" smtClean="0">
                <a:solidFill>
                  <a:srgbClr val="F20000"/>
                </a:solidFill>
              </a:rPr>
              <a:t>hát</a:t>
            </a:r>
            <a:r>
              <a:rPr lang="en-US" sz="2800" b="1" i="1" dirty="0" smtClean="0">
                <a:solidFill>
                  <a:srgbClr val="F20000"/>
                </a:solidFill>
              </a:rPr>
              <a:t>:</a:t>
            </a:r>
          </a:p>
          <a:p>
            <a:r>
              <a:rPr lang="en-US" sz="2800" b="1" i="1" dirty="0" smtClean="0">
                <a:solidFill>
                  <a:srgbClr val="F20000"/>
                </a:solidFill>
              </a:rPr>
              <a:t>                    </a:t>
            </a:r>
            <a:r>
              <a:rPr lang="en-US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yêu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hòa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bình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TẬP BÀI HÁT LỚP 4- BÀI 1 - EM YÊU HÒA BÌ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4495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70080" y="3124200"/>
            <a:ext cx="712406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5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5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GB" sz="5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5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829518"/>
              </p:ext>
            </p:extLst>
          </p:nvPr>
        </p:nvGraphicFramePr>
        <p:xfrm>
          <a:off x="1692275" y="1422400"/>
          <a:ext cx="5867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CorelDRAW" r:id="rId3" imgW="4691160" imgH="3524400" progId="">
                  <p:embed/>
                </p:oleObj>
              </mc:Choice>
              <mc:Fallback>
                <p:oleObj name="CorelDRAW" r:id="rId3" imgW="4691160" imgH="3524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422400"/>
                        <a:ext cx="5867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07212"/>
              </p:ext>
            </p:extLst>
          </p:nvPr>
        </p:nvGraphicFramePr>
        <p:xfrm>
          <a:off x="1835150" y="4546600"/>
          <a:ext cx="5867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CorelDRAW" r:id="rId5" imgW="4691160" imgH="3524400" progId="">
                  <p:embed/>
                </p:oleObj>
              </mc:Choice>
              <mc:Fallback>
                <p:oleObj name="CorelDRAW" r:id="rId5" imgW="4691160" imgH="352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46600"/>
                        <a:ext cx="5867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78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0"/>
            <a:ext cx="5762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78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762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hoa-5-canh-xinh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hoa-5-canh-xinh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019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489325" y="1789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79550" y="685800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03550" y="685800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7550" y="4292025"/>
            <a:ext cx="4254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3200" b="1" dirty="0" smtClean="0">
              <a:solidFill>
                <a:srgbClr val="CC1C0A"/>
              </a:solidFill>
            </a:endParaRPr>
          </a:p>
          <a:p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118350" y="26317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05000" y="4231957"/>
            <a:ext cx="425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85801" y="326172"/>
            <a:ext cx="77724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atin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hòa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bình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đất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</a:rPr>
              <a:t> Nam</a:t>
            </a:r>
            <a:endParaRPr lang="en-US" sz="4800" b="1" dirty="0" smtClean="0">
              <a:solidFill>
                <a:srgbClr val="CC1C0A"/>
              </a:solidFill>
              <a:latin typeface="Times New Roman" pitchFamily="18" charset="0"/>
            </a:endParaRPr>
          </a:p>
          <a:p>
            <a:pPr algn="just"/>
            <a:endParaRPr lang="en-US" sz="3200" b="1" dirty="0" smtClean="0">
              <a:latin typeface="Times New Roman" pitchFamily="18" charset="0"/>
            </a:endParaRPr>
          </a:p>
          <a:p>
            <a:pPr algn="just"/>
            <a:r>
              <a:rPr lang="en-US" sz="3200" b="1" dirty="0" err="1" smtClean="0">
                <a:latin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từng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gốc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đa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bờ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tre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làng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</a:p>
          <a:p>
            <a:pPr algn="just"/>
            <a:endParaRPr lang="en-US" sz="3200" b="1" dirty="0" smtClean="0">
              <a:latin typeface="Times New Roman" pitchFamily="18" charset="0"/>
            </a:endParaRPr>
          </a:p>
          <a:p>
            <a:pPr algn="just"/>
            <a:r>
              <a:rPr lang="en-US" sz="3200" b="1" dirty="0" err="1" smtClean="0">
                <a:latin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yê</a:t>
            </a:r>
            <a:r>
              <a:rPr lang="en-US" sz="3600" b="1" dirty="0" err="1" smtClean="0">
                <a:latin typeface="Times New Roman" pitchFamily="18" charset="0"/>
              </a:rPr>
              <a:t>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xóm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nhỏ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nơi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khôn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lớn</a:t>
            </a:r>
            <a:endParaRPr lang="en-US" sz="3200" b="1" dirty="0" smtClean="0">
              <a:latin typeface="Times New Roman" pitchFamily="18" charset="0"/>
            </a:endParaRPr>
          </a:p>
          <a:p>
            <a:pPr algn="just"/>
            <a:endParaRPr lang="en-US" sz="3200" b="1" dirty="0" smtClean="0">
              <a:latin typeface="Times New Roman" pitchFamily="18" charset="0"/>
            </a:endParaRPr>
          </a:p>
          <a:p>
            <a:pPr algn="just"/>
            <a:r>
              <a:rPr lang="en-US" sz="3200" b="1" dirty="0" err="1" smtClean="0">
                <a:latin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mái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rộn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rã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</a:rPr>
              <a:t> ca.</a:t>
            </a:r>
          </a:p>
          <a:p>
            <a:pPr algn="just"/>
            <a:endParaRPr lang="en-US" sz="3200" dirty="0">
              <a:latin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603750" y="710625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317750" y="609600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917950" y="609600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356350" y="6505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346950" y="5743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546350" y="1600200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362200" y="2590800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927350" y="36223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917950" y="26317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584950" y="1600200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289550" y="16411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917950" y="15649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813550" y="3657600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6127750" y="36223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4908550" y="36223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975350" y="2631757"/>
            <a:ext cx="4254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CC1C0A"/>
                </a:solidFill>
              </a:rPr>
              <a:t>-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086600" y="685800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213350" y="2691825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24200" y="2691825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419600" y="1701225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1555750" y="2691825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6280150" y="1676400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3155950" y="1676400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708150" y="1676400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553200" y="3657600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5594350" y="3682425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765550" y="3682425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784350" y="3733800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813550" y="2667000"/>
            <a:ext cx="42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1C0A"/>
                </a:solidFill>
              </a:rPr>
              <a:t>*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70080" y="3124200"/>
            <a:ext cx="749115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5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5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5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5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GB" sz="5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5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GB" sz="5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5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829518"/>
              </p:ext>
            </p:extLst>
          </p:nvPr>
        </p:nvGraphicFramePr>
        <p:xfrm>
          <a:off x="1692275" y="1422400"/>
          <a:ext cx="5867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CorelDRAW" r:id="rId3" imgW="4691160" imgH="3524400" progId="">
                  <p:embed/>
                </p:oleObj>
              </mc:Choice>
              <mc:Fallback>
                <p:oleObj name="CorelDRAW" r:id="rId3" imgW="4691160" imgH="3524400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422400"/>
                        <a:ext cx="5867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07212"/>
              </p:ext>
            </p:extLst>
          </p:nvPr>
        </p:nvGraphicFramePr>
        <p:xfrm>
          <a:off x="1835150" y="4546600"/>
          <a:ext cx="5867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CorelDRAW" r:id="rId5" imgW="4691160" imgH="3524400" progId="">
                  <p:embed/>
                </p:oleObj>
              </mc:Choice>
              <mc:Fallback>
                <p:oleObj name="CorelDRAW" r:id="rId5" imgW="4691160" imgH="352440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46600"/>
                        <a:ext cx="5867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78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0"/>
            <a:ext cx="5762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78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762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hoa-5-canh-xinh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hoa-5-canh-xinh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019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 (1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412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762000" y="1530927"/>
            <a:ext cx="5715000" cy="2057400"/>
          </a:xfrm>
          <a:prstGeom prst="cloudCallout">
            <a:avLst>
              <a:gd name="adj1" fmla="val 78806"/>
              <a:gd name="adj2" fmla="val 136111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hợp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vận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</a:rPr>
              <a:t>nhạc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</a:rPr>
              <a:t>: (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</a:rPr>
              <a:t>Nhóm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</a:rPr>
              <a:t>)   </a:t>
            </a:r>
            <a:endParaRPr lang="en-US" sz="3200" i="1" baseline="-250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1" name="Picture 6" descr="bc82553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76299"/>
            <a:ext cx="138112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2766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32766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huon chu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5800">
            <a:off x="182859" y="2026169"/>
            <a:ext cx="115093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huon chu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74">
            <a:off x="4103286" y="599942"/>
            <a:ext cx="11509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bc82553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991099"/>
            <a:ext cx="138112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0425" y="32004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625" y="32004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33528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33528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not nh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33528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joyhorn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56">
            <a:off x="21148" y="24974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joyhorn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8057">
            <a:off x="7171097" y="5494697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huon chu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74">
            <a:off x="7852176" y="3137033"/>
            <a:ext cx="11509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huon chu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6288">
            <a:off x="366596" y="4945862"/>
            <a:ext cx="11509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200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09000" y="10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79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99" name="Group 163"/>
          <p:cNvGraphicFramePr>
            <a:graphicFrameLocks noGrp="1"/>
          </p:cNvGraphicFramePr>
          <p:nvPr>
            <p:ph sz="half" idx="1"/>
          </p:nvPr>
        </p:nvGraphicFramePr>
        <p:xfrm>
          <a:off x="457200" y="35814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00" name="Group 164"/>
          <p:cNvGraphicFramePr>
            <a:graphicFrameLocks noGrp="1"/>
          </p:cNvGraphicFramePr>
          <p:nvPr>
            <p:ph sz="half" idx="2"/>
          </p:nvPr>
        </p:nvGraphicFramePr>
        <p:xfrm>
          <a:off x="457200" y="48768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066800" y="3657600"/>
            <a:ext cx="228600" cy="533400"/>
            <a:chOff x="2653" y="1440"/>
            <a:chExt cx="137" cy="374"/>
          </a:xfrm>
        </p:grpSpPr>
        <p:sp>
          <p:nvSpPr>
            <p:cNvPr id="9319" name="Oval 59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20" name="Line 60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600200" y="3581400"/>
            <a:ext cx="228600" cy="533400"/>
            <a:chOff x="2653" y="1440"/>
            <a:chExt cx="137" cy="374"/>
          </a:xfrm>
        </p:grpSpPr>
        <p:sp>
          <p:nvSpPr>
            <p:cNvPr id="9317" name="Oval 6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8" name="Line 6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057400" y="3657600"/>
            <a:ext cx="228600" cy="533400"/>
            <a:chOff x="2653" y="1440"/>
            <a:chExt cx="137" cy="374"/>
          </a:xfrm>
        </p:grpSpPr>
        <p:sp>
          <p:nvSpPr>
            <p:cNvPr id="9315" name="Oval 6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6" name="Line 6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46" name="Picture 94" descr="cle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648200"/>
            <a:ext cx="3984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95" descr="cle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52800"/>
            <a:ext cx="3984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8" name="Freeform 96"/>
          <p:cNvSpPr>
            <a:spLocks/>
          </p:cNvSpPr>
          <p:nvPr/>
        </p:nvSpPr>
        <p:spPr bwMode="auto">
          <a:xfrm>
            <a:off x="2590800" y="3733800"/>
            <a:ext cx="228600" cy="381000"/>
          </a:xfrm>
          <a:custGeom>
            <a:avLst/>
            <a:gdLst>
              <a:gd name="T0" fmla="*/ 0 w 195"/>
              <a:gd name="T1" fmla="*/ 0 h 366"/>
              <a:gd name="T2" fmla="*/ 2147483647 w 195"/>
              <a:gd name="T3" fmla="*/ 2147483647 h 366"/>
              <a:gd name="T4" fmla="*/ 2147483647 w 195"/>
              <a:gd name="T5" fmla="*/ 2147483647 h 366"/>
              <a:gd name="T6" fmla="*/ 2147483647 w 195"/>
              <a:gd name="T7" fmla="*/ 2147483647 h 366"/>
              <a:gd name="T8" fmla="*/ 2147483647 w 195"/>
              <a:gd name="T9" fmla="*/ 2147483647 h 366"/>
              <a:gd name="T10" fmla="*/ 2147483647 w 195"/>
              <a:gd name="T11" fmla="*/ 2147483647 h 366"/>
              <a:gd name="T12" fmla="*/ 2147483647 w 195"/>
              <a:gd name="T13" fmla="*/ 2147483647 h 366"/>
              <a:gd name="T14" fmla="*/ 2147483647 w 195"/>
              <a:gd name="T15" fmla="*/ 2147483647 h 366"/>
              <a:gd name="T16" fmla="*/ 2147483647 w 195"/>
              <a:gd name="T17" fmla="*/ 2147483647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366"/>
              <a:gd name="T29" fmla="*/ 195 w 195"/>
              <a:gd name="T30" fmla="*/ 366 h 3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Freeform 97"/>
          <p:cNvSpPr>
            <a:spLocks/>
          </p:cNvSpPr>
          <p:nvPr/>
        </p:nvSpPr>
        <p:spPr bwMode="auto">
          <a:xfrm>
            <a:off x="4648200" y="3733800"/>
            <a:ext cx="228600" cy="381000"/>
          </a:xfrm>
          <a:custGeom>
            <a:avLst/>
            <a:gdLst>
              <a:gd name="T0" fmla="*/ 0 w 195"/>
              <a:gd name="T1" fmla="*/ 0 h 366"/>
              <a:gd name="T2" fmla="*/ 2147483647 w 195"/>
              <a:gd name="T3" fmla="*/ 2147483647 h 366"/>
              <a:gd name="T4" fmla="*/ 2147483647 w 195"/>
              <a:gd name="T5" fmla="*/ 2147483647 h 366"/>
              <a:gd name="T6" fmla="*/ 2147483647 w 195"/>
              <a:gd name="T7" fmla="*/ 2147483647 h 366"/>
              <a:gd name="T8" fmla="*/ 2147483647 w 195"/>
              <a:gd name="T9" fmla="*/ 2147483647 h 366"/>
              <a:gd name="T10" fmla="*/ 2147483647 w 195"/>
              <a:gd name="T11" fmla="*/ 2147483647 h 366"/>
              <a:gd name="T12" fmla="*/ 2147483647 w 195"/>
              <a:gd name="T13" fmla="*/ 2147483647 h 366"/>
              <a:gd name="T14" fmla="*/ 2147483647 w 195"/>
              <a:gd name="T15" fmla="*/ 2147483647 h 366"/>
              <a:gd name="T16" fmla="*/ 2147483647 w 195"/>
              <a:gd name="T17" fmla="*/ 2147483647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366"/>
              <a:gd name="T29" fmla="*/ 195 w 195"/>
              <a:gd name="T30" fmla="*/ 366 h 3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Freeform 98"/>
          <p:cNvSpPr>
            <a:spLocks/>
          </p:cNvSpPr>
          <p:nvPr/>
        </p:nvSpPr>
        <p:spPr bwMode="auto">
          <a:xfrm>
            <a:off x="7848600" y="3733800"/>
            <a:ext cx="228600" cy="381000"/>
          </a:xfrm>
          <a:custGeom>
            <a:avLst/>
            <a:gdLst>
              <a:gd name="T0" fmla="*/ 0 w 195"/>
              <a:gd name="T1" fmla="*/ 0 h 366"/>
              <a:gd name="T2" fmla="*/ 2147483647 w 195"/>
              <a:gd name="T3" fmla="*/ 2147483647 h 366"/>
              <a:gd name="T4" fmla="*/ 2147483647 w 195"/>
              <a:gd name="T5" fmla="*/ 2147483647 h 366"/>
              <a:gd name="T6" fmla="*/ 2147483647 w 195"/>
              <a:gd name="T7" fmla="*/ 2147483647 h 366"/>
              <a:gd name="T8" fmla="*/ 2147483647 w 195"/>
              <a:gd name="T9" fmla="*/ 2147483647 h 366"/>
              <a:gd name="T10" fmla="*/ 2147483647 w 195"/>
              <a:gd name="T11" fmla="*/ 2147483647 h 366"/>
              <a:gd name="T12" fmla="*/ 2147483647 w 195"/>
              <a:gd name="T13" fmla="*/ 2147483647 h 366"/>
              <a:gd name="T14" fmla="*/ 2147483647 w 195"/>
              <a:gd name="T15" fmla="*/ 2147483647 h 366"/>
              <a:gd name="T16" fmla="*/ 2147483647 w 195"/>
              <a:gd name="T17" fmla="*/ 2147483647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366"/>
              <a:gd name="T29" fmla="*/ 195 w 195"/>
              <a:gd name="T30" fmla="*/ 366 h 3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Freeform 99"/>
          <p:cNvSpPr>
            <a:spLocks/>
          </p:cNvSpPr>
          <p:nvPr/>
        </p:nvSpPr>
        <p:spPr bwMode="auto">
          <a:xfrm>
            <a:off x="2590800" y="5029200"/>
            <a:ext cx="228600" cy="381000"/>
          </a:xfrm>
          <a:custGeom>
            <a:avLst/>
            <a:gdLst>
              <a:gd name="T0" fmla="*/ 0 w 195"/>
              <a:gd name="T1" fmla="*/ 0 h 366"/>
              <a:gd name="T2" fmla="*/ 2147483647 w 195"/>
              <a:gd name="T3" fmla="*/ 2147483647 h 366"/>
              <a:gd name="T4" fmla="*/ 2147483647 w 195"/>
              <a:gd name="T5" fmla="*/ 2147483647 h 366"/>
              <a:gd name="T6" fmla="*/ 2147483647 w 195"/>
              <a:gd name="T7" fmla="*/ 2147483647 h 366"/>
              <a:gd name="T8" fmla="*/ 2147483647 w 195"/>
              <a:gd name="T9" fmla="*/ 2147483647 h 366"/>
              <a:gd name="T10" fmla="*/ 2147483647 w 195"/>
              <a:gd name="T11" fmla="*/ 2147483647 h 366"/>
              <a:gd name="T12" fmla="*/ 2147483647 w 195"/>
              <a:gd name="T13" fmla="*/ 2147483647 h 366"/>
              <a:gd name="T14" fmla="*/ 2147483647 w 195"/>
              <a:gd name="T15" fmla="*/ 2147483647 h 366"/>
              <a:gd name="T16" fmla="*/ 2147483647 w 195"/>
              <a:gd name="T17" fmla="*/ 2147483647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366"/>
              <a:gd name="T29" fmla="*/ 195 w 195"/>
              <a:gd name="T30" fmla="*/ 366 h 3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Freeform 100"/>
          <p:cNvSpPr>
            <a:spLocks/>
          </p:cNvSpPr>
          <p:nvPr/>
        </p:nvSpPr>
        <p:spPr bwMode="auto">
          <a:xfrm>
            <a:off x="4572000" y="5105400"/>
            <a:ext cx="228600" cy="381000"/>
          </a:xfrm>
          <a:custGeom>
            <a:avLst/>
            <a:gdLst>
              <a:gd name="T0" fmla="*/ 0 w 195"/>
              <a:gd name="T1" fmla="*/ 0 h 366"/>
              <a:gd name="T2" fmla="*/ 2147483647 w 195"/>
              <a:gd name="T3" fmla="*/ 2147483647 h 366"/>
              <a:gd name="T4" fmla="*/ 2147483647 w 195"/>
              <a:gd name="T5" fmla="*/ 2147483647 h 366"/>
              <a:gd name="T6" fmla="*/ 2147483647 w 195"/>
              <a:gd name="T7" fmla="*/ 2147483647 h 366"/>
              <a:gd name="T8" fmla="*/ 2147483647 w 195"/>
              <a:gd name="T9" fmla="*/ 2147483647 h 366"/>
              <a:gd name="T10" fmla="*/ 2147483647 w 195"/>
              <a:gd name="T11" fmla="*/ 2147483647 h 366"/>
              <a:gd name="T12" fmla="*/ 2147483647 w 195"/>
              <a:gd name="T13" fmla="*/ 2147483647 h 366"/>
              <a:gd name="T14" fmla="*/ 2147483647 w 195"/>
              <a:gd name="T15" fmla="*/ 2147483647 h 366"/>
              <a:gd name="T16" fmla="*/ 2147483647 w 195"/>
              <a:gd name="T17" fmla="*/ 2147483647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366"/>
              <a:gd name="T29" fmla="*/ 195 w 195"/>
              <a:gd name="T30" fmla="*/ 366 h 3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Freeform 101"/>
          <p:cNvSpPr>
            <a:spLocks/>
          </p:cNvSpPr>
          <p:nvPr/>
        </p:nvSpPr>
        <p:spPr bwMode="auto">
          <a:xfrm>
            <a:off x="7772400" y="5029200"/>
            <a:ext cx="228600" cy="381000"/>
          </a:xfrm>
          <a:custGeom>
            <a:avLst/>
            <a:gdLst>
              <a:gd name="T0" fmla="*/ 0 w 195"/>
              <a:gd name="T1" fmla="*/ 0 h 366"/>
              <a:gd name="T2" fmla="*/ 2147483647 w 195"/>
              <a:gd name="T3" fmla="*/ 2147483647 h 366"/>
              <a:gd name="T4" fmla="*/ 2147483647 w 195"/>
              <a:gd name="T5" fmla="*/ 2147483647 h 366"/>
              <a:gd name="T6" fmla="*/ 2147483647 w 195"/>
              <a:gd name="T7" fmla="*/ 2147483647 h 366"/>
              <a:gd name="T8" fmla="*/ 2147483647 w 195"/>
              <a:gd name="T9" fmla="*/ 2147483647 h 366"/>
              <a:gd name="T10" fmla="*/ 2147483647 w 195"/>
              <a:gd name="T11" fmla="*/ 2147483647 h 366"/>
              <a:gd name="T12" fmla="*/ 2147483647 w 195"/>
              <a:gd name="T13" fmla="*/ 2147483647 h 366"/>
              <a:gd name="T14" fmla="*/ 2147483647 w 195"/>
              <a:gd name="T15" fmla="*/ 2147483647 h 366"/>
              <a:gd name="T16" fmla="*/ 2147483647 w 195"/>
              <a:gd name="T17" fmla="*/ 2147483647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366"/>
              <a:gd name="T29" fmla="*/ 195 w 195"/>
              <a:gd name="T30" fmla="*/ 366 h 3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366">
                <a:moveTo>
                  <a:pt x="0" y="0"/>
                </a:moveTo>
                <a:cubicBezTo>
                  <a:pt x="48" y="32"/>
                  <a:pt x="94" y="32"/>
                  <a:pt x="153" y="43"/>
                </a:cubicBezTo>
                <a:cubicBezTo>
                  <a:pt x="119" y="51"/>
                  <a:pt x="111" y="48"/>
                  <a:pt x="85" y="77"/>
                </a:cubicBezTo>
                <a:cubicBezTo>
                  <a:pt x="72" y="92"/>
                  <a:pt x="51" y="127"/>
                  <a:pt x="51" y="127"/>
                </a:cubicBezTo>
                <a:cubicBezTo>
                  <a:pt x="81" y="147"/>
                  <a:pt x="112" y="154"/>
                  <a:pt x="144" y="170"/>
                </a:cubicBezTo>
                <a:cubicBezTo>
                  <a:pt x="76" y="186"/>
                  <a:pt x="56" y="213"/>
                  <a:pt x="17" y="271"/>
                </a:cubicBezTo>
                <a:cubicBezTo>
                  <a:pt x="3" y="331"/>
                  <a:pt x="23" y="346"/>
                  <a:pt x="76" y="365"/>
                </a:cubicBezTo>
                <a:cubicBezTo>
                  <a:pt x="96" y="362"/>
                  <a:pt x="118" y="366"/>
                  <a:pt x="136" y="356"/>
                </a:cubicBezTo>
                <a:cubicBezTo>
                  <a:pt x="195" y="323"/>
                  <a:pt x="122" y="305"/>
                  <a:pt x="102" y="30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5562600" y="3581400"/>
            <a:ext cx="228600" cy="533400"/>
            <a:chOff x="2653" y="1440"/>
            <a:chExt cx="137" cy="374"/>
          </a:xfrm>
        </p:grpSpPr>
        <p:sp>
          <p:nvSpPr>
            <p:cNvPr id="9313" name="Oval 10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4" name="Line 10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5029200" y="3657600"/>
            <a:ext cx="228600" cy="533400"/>
            <a:chOff x="2653" y="1440"/>
            <a:chExt cx="137" cy="374"/>
          </a:xfrm>
        </p:grpSpPr>
        <p:sp>
          <p:nvSpPr>
            <p:cNvPr id="9311" name="Oval 10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2" name="Line 10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4038600" y="3657600"/>
            <a:ext cx="228600" cy="533400"/>
            <a:chOff x="2653" y="1440"/>
            <a:chExt cx="137" cy="374"/>
          </a:xfrm>
        </p:grpSpPr>
        <p:sp>
          <p:nvSpPr>
            <p:cNvPr id="9309" name="Oval 109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10" name="Line 110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3505200" y="3810001"/>
            <a:ext cx="228600" cy="551941"/>
            <a:chOff x="2653" y="1440"/>
            <a:chExt cx="137" cy="387"/>
          </a:xfrm>
        </p:grpSpPr>
        <p:sp>
          <p:nvSpPr>
            <p:cNvPr id="9307" name="Oval 112"/>
            <p:cNvSpPr>
              <a:spLocks noChangeArrowheads="1"/>
            </p:cNvSpPr>
            <p:nvPr/>
          </p:nvSpPr>
          <p:spPr bwMode="auto">
            <a:xfrm rot="19243281">
              <a:off x="2653" y="1737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8" name="Line 11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2971800" y="3657600"/>
            <a:ext cx="228600" cy="533400"/>
            <a:chOff x="2653" y="1440"/>
            <a:chExt cx="137" cy="374"/>
          </a:xfrm>
        </p:grpSpPr>
        <p:sp>
          <p:nvSpPr>
            <p:cNvPr id="9305" name="Oval 11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6" name="Line 11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1066800" y="5105401"/>
            <a:ext cx="228600" cy="551941"/>
            <a:chOff x="2653" y="1440"/>
            <a:chExt cx="137" cy="387"/>
          </a:xfrm>
        </p:grpSpPr>
        <p:sp>
          <p:nvSpPr>
            <p:cNvPr id="9303" name="Oval 118"/>
            <p:cNvSpPr>
              <a:spLocks noChangeArrowheads="1"/>
            </p:cNvSpPr>
            <p:nvPr/>
          </p:nvSpPr>
          <p:spPr bwMode="auto">
            <a:xfrm rot="19243281">
              <a:off x="2653" y="1737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4" name="Line 11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2133600" y="4876800"/>
            <a:ext cx="228600" cy="533400"/>
            <a:chOff x="2653" y="1440"/>
            <a:chExt cx="137" cy="374"/>
          </a:xfrm>
        </p:grpSpPr>
        <p:sp>
          <p:nvSpPr>
            <p:cNvPr id="9301" name="Oval 12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2" name="Line 12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1600200" y="4953000"/>
            <a:ext cx="228600" cy="533400"/>
            <a:chOff x="2653" y="1440"/>
            <a:chExt cx="137" cy="374"/>
          </a:xfrm>
        </p:grpSpPr>
        <p:sp>
          <p:nvSpPr>
            <p:cNvPr id="9299" name="Oval 124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300" name="Line 125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6"/>
          <p:cNvGrpSpPr>
            <a:grpSpLocks/>
          </p:cNvGrpSpPr>
          <p:nvPr/>
        </p:nvGrpSpPr>
        <p:grpSpPr bwMode="auto">
          <a:xfrm>
            <a:off x="7086600" y="3657600"/>
            <a:ext cx="228600" cy="533400"/>
            <a:chOff x="2653" y="1440"/>
            <a:chExt cx="137" cy="374"/>
          </a:xfrm>
        </p:grpSpPr>
        <p:sp>
          <p:nvSpPr>
            <p:cNvPr id="9297" name="Oval 12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8" name="Line 12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29"/>
          <p:cNvGrpSpPr>
            <a:grpSpLocks/>
          </p:cNvGrpSpPr>
          <p:nvPr/>
        </p:nvGrpSpPr>
        <p:grpSpPr bwMode="auto">
          <a:xfrm>
            <a:off x="6553200" y="3810001"/>
            <a:ext cx="228600" cy="551941"/>
            <a:chOff x="2653" y="1440"/>
            <a:chExt cx="137" cy="387"/>
          </a:xfrm>
        </p:grpSpPr>
        <p:sp>
          <p:nvSpPr>
            <p:cNvPr id="9295" name="Oval 130"/>
            <p:cNvSpPr>
              <a:spLocks noChangeArrowheads="1"/>
            </p:cNvSpPr>
            <p:nvPr/>
          </p:nvSpPr>
          <p:spPr bwMode="auto">
            <a:xfrm rot="19243281">
              <a:off x="2653" y="1737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6" name="Line 131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32"/>
          <p:cNvGrpSpPr>
            <a:grpSpLocks/>
          </p:cNvGrpSpPr>
          <p:nvPr/>
        </p:nvGrpSpPr>
        <p:grpSpPr bwMode="auto">
          <a:xfrm>
            <a:off x="6096000" y="3657600"/>
            <a:ext cx="228600" cy="533400"/>
            <a:chOff x="2653" y="1440"/>
            <a:chExt cx="137" cy="374"/>
          </a:xfrm>
        </p:grpSpPr>
        <p:sp>
          <p:nvSpPr>
            <p:cNvPr id="9293" name="Oval 13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4" name="Line 13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38"/>
          <p:cNvGrpSpPr>
            <a:grpSpLocks/>
          </p:cNvGrpSpPr>
          <p:nvPr/>
        </p:nvGrpSpPr>
        <p:grpSpPr bwMode="auto">
          <a:xfrm>
            <a:off x="2971800" y="4876800"/>
            <a:ext cx="228600" cy="533400"/>
            <a:chOff x="2653" y="1440"/>
            <a:chExt cx="137" cy="374"/>
          </a:xfrm>
        </p:grpSpPr>
        <p:sp>
          <p:nvSpPr>
            <p:cNvPr id="9291" name="Oval 139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2" name="Line 140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3505200" y="4953000"/>
            <a:ext cx="228600" cy="533400"/>
            <a:chOff x="2653" y="1440"/>
            <a:chExt cx="137" cy="374"/>
          </a:xfrm>
        </p:grpSpPr>
        <p:sp>
          <p:nvSpPr>
            <p:cNvPr id="9289" name="Oval 14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90" name="Line 14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44"/>
          <p:cNvGrpSpPr>
            <a:grpSpLocks/>
          </p:cNvGrpSpPr>
          <p:nvPr/>
        </p:nvGrpSpPr>
        <p:grpSpPr bwMode="auto">
          <a:xfrm>
            <a:off x="3962400" y="5105401"/>
            <a:ext cx="228600" cy="551941"/>
            <a:chOff x="2653" y="1440"/>
            <a:chExt cx="137" cy="387"/>
          </a:xfrm>
        </p:grpSpPr>
        <p:sp>
          <p:nvSpPr>
            <p:cNvPr id="9287" name="Oval 145"/>
            <p:cNvSpPr>
              <a:spLocks noChangeArrowheads="1"/>
            </p:cNvSpPr>
            <p:nvPr/>
          </p:nvSpPr>
          <p:spPr bwMode="auto">
            <a:xfrm rot="19243281">
              <a:off x="2653" y="1737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8" name="Line 14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7"/>
          <p:cNvGrpSpPr>
            <a:grpSpLocks/>
          </p:cNvGrpSpPr>
          <p:nvPr/>
        </p:nvGrpSpPr>
        <p:grpSpPr bwMode="auto">
          <a:xfrm>
            <a:off x="4968018" y="5105401"/>
            <a:ext cx="228600" cy="551941"/>
            <a:chOff x="2662" y="1440"/>
            <a:chExt cx="137" cy="387"/>
          </a:xfrm>
        </p:grpSpPr>
        <p:sp>
          <p:nvSpPr>
            <p:cNvPr id="9285" name="Oval 148"/>
            <p:cNvSpPr>
              <a:spLocks noChangeArrowheads="1"/>
            </p:cNvSpPr>
            <p:nvPr/>
          </p:nvSpPr>
          <p:spPr bwMode="auto">
            <a:xfrm rot="19243281">
              <a:off x="2662" y="1737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6" name="Line 14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50"/>
          <p:cNvGrpSpPr>
            <a:grpSpLocks/>
          </p:cNvGrpSpPr>
          <p:nvPr/>
        </p:nvGrpSpPr>
        <p:grpSpPr bwMode="auto">
          <a:xfrm>
            <a:off x="5486400" y="4953000"/>
            <a:ext cx="228600" cy="533400"/>
            <a:chOff x="2653" y="1440"/>
            <a:chExt cx="137" cy="374"/>
          </a:xfrm>
        </p:grpSpPr>
        <p:sp>
          <p:nvSpPr>
            <p:cNvPr id="9283" name="Oval 15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4" name="Line 15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53"/>
          <p:cNvGrpSpPr>
            <a:grpSpLocks/>
          </p:cNvGrpSpPr>
          <p:nvPr/>
        </p:nvGrpSpPr>
        <p:grpSpPr bwMode="auto">
          <a:xfrm>
            <a:off x="6019800" y="4876800"/>
            <a:ext cx="228600" cy="533400"/>
            <a:chOff x="2653" y="1440"/>
            <a:chExt cx="137" cy="374"/>
          </a:xfrm>
        </p:grpSpPr>
        <p:sp>
          <p:nvSpPr>
            <p:cNvPr id="9281" name="Oval 154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2" name="Line 155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56"/>
          <p:cNvGrpSpPr>
            <a:grpSpLocks/>
          </p:cNvGrpSpPr>
          <p:nvPr/>
        </p:nvGrpSpPr>
        <p:grpSpPr bwMode="auto">
          <a:xfrm>
            <a:off x="6553200" y="4953000"/>
            <a:ext cx="228600" cy="533400"/>
            <a:chOff x="2653" y="1440"/>
            <a:chExt cx="137" cy="374"/>
          </a:xfrm>
        </p:grpSpPr>
        <p:sp>
          <p:nvSpPr>
            <p:cNvPr id="9279" name="Oval 15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80" name="Line 15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9"/>
          <p:cNvGrpSpPr>
            <a:grpSpLocks/>
          </p:cNvGrpSpPr>
          <p:nvPr/>
        </p:nvGrpSpPr>
        <p:grpSpPr bwMode="auto">
          <a:xfrm>
            <a:off x="7010400" y="5334000"/>
            <a:ext cx="228600" cy="533400"/>
            <a:chOff x="2653" y="1440"/>
            <a:chExt cx="137" cy="374"/>
          </a:xfrm>
        </p:grpSpPr>
        <p:sp>
          <p:nvSpPr>
            <p:cNvPr id="9277" name="Oval 160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9278" name="Line 161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3" name="Line 162"/>
          <p:cNvSpPr>
            <a:spLocks noChangeShapeType="1"/>
          </p:cNvSpPr>
          <p:nvPr/>
        </p:nvSpPr>
        <p:spPr bwMode="auto">
          <a:xfrm>
            <a:off x="6934200" y="5791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224</Words>
  <Application>Microsoft Office PowerPoint</Application>
  <PresentationFormat>On-screen Show (4:3)</PresentationFormat>
  <Paragraphs>70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.VnClarendonH</vt:lpstr>
      <vt:lpstr>.VnTime</vt:lpstr>
      <vt:lpstr>Arial</vt:lpstr>
      <vt:lpstr>Calibri</vt:lpstr>
      <vt:lpstr>Times New Roman</vt:lpstr>
      <vt:lpstr>Webdings</vt:lpstr>
      <vt:lpstr>Office Theme</vt:lpstr>
      <vt:lpstr>1_Office Theme</vt:lpstr>
      <vt:lpstr>7_Office Theme</vt:lpstr>
      <vt:lpstr>Default Design</vt:lpstr>
      <vt:lpstr>1_Default Design</vt:lpstr>
      <vt:lpstr>2_Default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HOÀNG MAI            TRƯỜNG TIỂU HỌC MAI ĐỘNG </dc:title>
  <dc:creator>Dell</dc:creator>
  <cp:lastModifiedBy>VIP DG</cp:lastModifiedBy>
  <cp:revision>110</cp:revision>
  <dcterms:created xsi:type="dcterms:W3CDTF">2006-08-16T00:00:00Z</dcterms:created>
  <dcterms:modified xsi:type="dcterms:W3CDTF">2018-09-30T09:10:02Z</dcterms:modified>
</cp:coreProperties>
</file>