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63" r:id="rId4"/>
    <p:sldId id="256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1143000"/>
            <a:ext cx="1181100" cy="25237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small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all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ld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short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young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352800" y="1143000"/>
            <a:ext cx="2743200" cy="166199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smaller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taller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young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362200" y="1447800"/>
            <a:ext cx="990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362200" y="1828800"/>
            <a:ext cx="990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362200" y="2286000"/>
            <a:ext cx="990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748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09600"/>
            <a:ext cx="25908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76237" y="3486715"/>
            <a:ext cx="3324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shorter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than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937" y="685800"/>
            <a:ext cx="2252663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711248"/>
            <a:ext cx="23622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56755" y="3461266"/>
            <a:ext cx="357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Mary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slimmer than Peter. 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374" y="4216979"/>
            <a:ext cx="2289176" cy="183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550" y="4216978"/>
            <a:ext cx="2381250" cy="183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136923" y="6114197"/>
            <a:ext cx="357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He’s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older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than her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4693" y="311738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Trung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3091934"/>
            <a:ext cx="650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Hoa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31798" y="3129577"/>
            <a:ext cx="1190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Mary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16652" y="3129577"/>
            <a:ext cx="782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98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85800"/>
            <a:ext cx="4191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mồng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</a:p>
          <a:p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mồng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  <a:p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419600" y="685800"/>
            <a:ext cx="47244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first of June</a:t>
            </a:r>
          </a:p>
          <a:p>
            <a:endParaRPr lang="en-US" sz="3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of 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January</a:t>
            </a:r>
          </a:p>
          <a:p>
            <a:endParaRPr lang="en-US" sz="3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eleventh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November</a:t>
            </a:r>
          </a:p>
          <a:p>
            <a:endParaRPr lang="en-US" sz="3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twenty fifth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December</a:t>
            </a:r>
            <a:endParaRPr lang="en-US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77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524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Wednesday, 17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April 2020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15.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When’s Children’s Day?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Lesson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(1-2-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560207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Look, listen and repeat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911890"/>
            <a:ext cx="3924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Point and say.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845" y="2280683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a. Vocabulary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2803903"/>
            <a:ext cx="6858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Year: </a:t>
            </a:r>
            <a:r>
              <a:rPr lang="en-US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Children’s 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Day: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nhi</a:t>
            </a: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Teacher’s Day: </a:t>
            </a:r>
            <a:r>
              <a:rPr lang="en-US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endParaRPr lang="en-US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Christmas: </a:t>
            </a:r>
            <a:r>
              <a:rPr lang="en-US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giáng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845" y="4681340"/>
            <a:ext cx="406919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Modelsentences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When’s </a:t>
            </a:r>
            <a:r>
              <a:rPr lang="en-US" sz="3000" u="sng" dirty="0">
                <a:latin typeface="Times New Roman" pitchFamily="18" charset="0"/>
                <a:cs typeface="Times New Roman" pitchFamily="18" charset="0"/>
              </a:rPr>
              <a:t>Children’s Day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It’s on the </a:t>
            </a:r>
            <a:r>
              <a:rPr lang="en-US" sz="3000" u="sng" dirty="0" smtClean="0">
                <a:latin typeface="Times New Roman" pitchFamily="18" charset="0"/>
                <a:cs typeface="Times New Roman" pitchFamily="18" charset="0"/>
              </a:rPr>
              <a:t>first of June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75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1.0&quot;&gt;&lt;object type=&quot;1&quot; unique_id=&quot;10001&quot;&gt;&lt;object type=&quot;8&quot; unique_id=&quot;10299&quot;&gt;&lt;/object&gt;&lt;object type=&quot;2&quot; unique_id=&quot;10300&quot;&gt;&lt;object type=&quot;3&quot; unique_id=&quot;10317&quot;&gt;&lt;property id=&quot;20148&quot; value=&quot;5&quot;/&gt;&lt;property id=&quot;20300&quot; value=&quot;Slide 3&quot;/&gt;&lt;property id=&quot;20307&quot; value=&quot;256&quot;/&gt;&lt;/object&gt;&lt;object type=&quot;3&quot; unique_id=&quot;10543&quot;&gt;&lt;property id=&quot;20148&quot; value=&quot;5&quot;/&gt;&lt;property id=&quot;20300&quot; value=&quot;Slide 2&quot;/&gt;&lt;property id=&quot;20307&quot; value=&quot;261&quot;/&gt;&lt;/object&gt;&lt;object type=&quot;3&quot; unique_id=&quot;10664&quot;&gt;&lt;property id=&quot;20148&quot; value=&quot;5&quot;/&gt;&lt;property id=&quot;20300&quot; value=&quot;Slide 1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137</Words>
  <Application>Microsoft Office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Thinkpad</dc:creator>
  <cp:lastModifiedBy>Admin</cp:lastModifiedBy>
  <cp:revision>57</cp:revision>
  <dcterms:created xsi:type="dcterms:W3CDTF">2006-08-16T00:00:00Z</dcterms:created>
  <dcterms:modified xsi:type="dcterms:W3CDTF">2020-04-24T14:18:51Z</dcterms:modified>
</cp:coreProperties>
</file>