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143000"/>
            <a:ext cx="1181100" cy="16619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small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ld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52800" y="1143000"/>
            <a:ext cx="1181100" cy="16619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short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young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14478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362200" y="18288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2200" y="22860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4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25908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1037" y="3276600"/>
            <a:ext cx="3009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short. He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tall.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7" y="685800"/>
            <a:ext cx="225266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85800"/>
            <a:ext cx="2362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67654" y="3258849"/>
            <a:ext cx="357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 is slim. He is fat.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4" y="3956112"/>
            <a:ext cx="2289176" cy="18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56111"/>
            <a:ext cx="2381250" cy="18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43000" y="5775958"/>
            <a:ext cx="357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He’s old. She is young.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17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14. What does he look like?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(1-2-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355" y="1629188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355" y="1980871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349664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749774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ig-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bigger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mall-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smaller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hort-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613660" y="3230880"/>
            <a:ext cx="2667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00400" y="3733800"/>
            <a:ext cx="2667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67050" y="4191000"/>
            <a:ext cx="2667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5878" y="4319434"/>
            <a:ext cx="674792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Modelsentences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Who’s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taller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My brother’s taller than my father.</a:t>
            </a:r>
            <a:endParaRPr lang="vi-VN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5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8&quot; unique_id=&quot;10299&quot;&gt;&lt;/object&gt;&lt;object type=&quot;2&quot; unique_id=&quot;10300&quot;&gt;&lt;object type=&quot;3&quot; unique_id=&quot;10317&quot;&gt;&lt;property id=&quot;20148&quot; value=&quot;5&quot;/&gt;&lt;property id=&quot;20300&quot; value=&quot;Slide 3&quot;/&gt;&lt;property id=&quot;20307&quot; value=&quot;256&quot;/&gt;&lt;/object&gt;&lt;object type=&quot;3&quot; unique_id=&quot;10543&quot;&gt;&lt;property id=&quot;20148&quot; value=&quot;5&quot;/&gt;&lt;property id=&quot;20300&quot; value=&quot;Slide 2&quot;/&gt;&lt;property id=&quot;20307&quot; value=&quot;261&quot;/&gt;&lt;/object&gt;&lt;object type=&quot;3&quot; unique_id=&quot;10664&quot;&gt;&lt;property id=&quot;20148&quot; value=&quot;5&quot;/&gt;&lt;property id=&quot;20300&quot; value=&quot;Slide 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Admin</cp:lastModifiedBy>
  <cp:revision>46</cp:revision>
  <dcterms:created xsi:type="dcterms:W3CDTF">2006-08-16T00:00:00Z</dcterms:created>
  <dcterms:modified xsi:type="dcterms:W3CDTF">2020-04-24T13:42:09Z</dcterms:modified>
</cp:coreProperties>
</file>