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ịt Thăn Nội Bò Cebon (Đông Lạnh) 300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84" y="1676400"/>
            <a:ext cx="17811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hinh anh thit lợ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hinh anh thit lợ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hinh anh thit lợ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Lũng đoạn, găm hàng, tăng giá thịt lợn: Sẽ điều tra và có thể xử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2" descr="Lũng đoạn, găm hàng, tăng giá thịt lợn: Sẽ điều tra và có thể xử ...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4" descr="Lũng đoạn, găm hàng, tăng giá thịt lợn: Sẽ điều tra và có thể xử ...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00010"/>
            <a:ext cx="1905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AutoShape 17" descr="hình ảnh : hoa, trái cây, ngọt, Chín muồi, nuôi, trái cam, món ăn ...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86237"/>
            <a:ext cx="1905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06" y="4114800"/>
            <a:ext cx="1966609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21" descr="Thị trường sữa đang thích tươi, nguyên chất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57650"/>
            <a:ext cx="2133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01647"/>
            <a:ext cx="2057400" cy="155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17575" y="529670"/>
            <a:ext cx="3959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What’s your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food?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8535" y="465137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It’s ……………………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like …………………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3591519"/>
            <a:ext cx="4568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What’s your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drink?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76400"/>
            <a:ext cx="1485900" cy="162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57649"/>
            <a:ext cx="17907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91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43" y="1981200"/>
            <a:ext cx="1066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34300" y="1728259"/>
            <a:ext cx="1066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drink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91000" y="1609165"/>
            <a:ext cx="0" cy="480060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391180"/>
            <a:ext cx="1066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391180"/>
            <a:ext cx="1066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milk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41486" y="441274"/>
            <a:ext cx="1066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60686" y="441274"/>
            <a:ext cx="230051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Orange juice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2800" y="439862"/>
            <a:ext cx="1143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beef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098144"/>
            <a:ext cx="1143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bread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1085945"/>
            <a:ext cx="1371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lemonade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1098144"/>
            <a:ext cx="1371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chicken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60686" y="1128921"/>
            <a:ext cx="1371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4386" y="1102208"/>
            <a:ext cx="1371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09827E-6 L 0.4 0.215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10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09827E-6 L 0.45 0.315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15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5434E-6 L -0.27066 0.197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98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6185E-6 L 0.00365 0.4545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27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46821E-6 L -0.59583 0.3750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92" y="18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24855E-7 L 0.0125 0.4124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" y="20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9942E-6 L 0.38334 0.2411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12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98844E-6 L -0.20833 0.5056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2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9.24855E-7 L -0.39566 0.6233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2" y="31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56069E-6 L -0.5026 0.693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9" y="346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17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14. What does he look like?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(1-2-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355" y="1629188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355" y="1980871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349664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749774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Slim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5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17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14. What does he look like?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(1-2-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355" y="1629188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355" y="1980871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349664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3531" y="4555786"/>
            <a:ext cx="41226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Modelsentences</a:t>
            </a:r>
            <a:endParaRPr lang="vi-V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What does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look like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                 she                  </a:t>
            </a:r>
          </a:p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He’s    tall.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She’s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66144" y="5003802"/>
            <a:ext cx="0" cy="76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08624" y="5867400"/>
            <a:ext cx="0" cy="76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39229" y="4553805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 smtClean="0">
                <a:solidFill>
                  <a:srgbClr val="FF0000"/>
                </a:solidFill>
                <a:latin typeface="+mj-lt"/>
              </a:rPr>
              <a:t>Note: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 He’s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 = He is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  </a:t>
            </a:r>
          </a:p>
          <a:p>
            <a:r>
              <a:rPr lang="vi-VN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         She’s 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= she is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2749774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Slim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22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299&quot;&gt;&lt;/object&gt;&lt;object type=&quot;2&quot; unique_id=&quot;10300&quot;&gt;&lt;object type=&quot;3&quot; unique_id=&quot;10317&quot;&gt;&lt;property id=&quot;20148&quot; value=&quot;5&quot;/&gt;&lt;property id=&quot;20300&quot; value=&quot;Slide 3&quot;/&gt;&lt;property id=&quot;20307&quot; value=&quot;256&quot;/&gt;&lt;/object&gt;&lt;object type=&quot;3&quot; unique_id=&quot;10318&quot;&gt;&lt;property id=&quot;20148&quot; value=&quot;5&quot;/&gt;&lt;property id=&quot;20300&quot; value=&quot;Slide 1&quot;/&gt;&lt;property id=&quot;20307&quot; value=&quot;258&quot;/&gt;&lt;/object&gt;&lt;object type=&quot;3&quot; unique_id=&quot;10355&quot;&gt;&lt;property id=&quot;20148&quot; value=&quot;5&quot;/&gt;&lt;property id=&quot;20300&quot; value=&quot;Slide 2&quot;/&gt;&lt;property id=&quot;20307&quot; value=&quot;259&quot;/&gt;&lt;/object&gt;&lt;object type=&quot;3&quot; unique_id=&quot;10488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170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31</cp:revision>
  <dcterms:created xsi:type="dcterms:W3CDTF">2006-08-16T00:00:00Z</dcterms:created>
  <dcterms:modified xsi:type="dcterms:W3CDTF">2020-04-24T13:40:27Z</dcterms:modified>
</cp:coreProperties>
</file>