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576" y="-1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685800"/>
            <a:ext cx="5791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doctor works in 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ospital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farmer works in a 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ield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orker works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factory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clerk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works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office.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19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Áp lực hội nhập với nông dân Việt: TPP là cái chi chi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2997926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2" descr="Chụp hình kho xưởng nhà máy, hoạt động công nhâ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"/>
            <a:ext cx="3111761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ari Won xinh đẹp, khác lạ khi làm nhân viên văn phò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59" y="2819400"/>
            <a:ext cx="2853769" cy="20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lh6.googleusercontent.com/KnMtIrlRZDCLw1d5kzH9uRwixgcDO6aSJ2-HiCd0zGwjquX3IxkniuP6sxezaB_q7OVOj9Igl7Uw5VH3UgS-agk0reQPnYprSxdkjxRDIe_sBV0F4nuvK0iIIlay6xjCo3NPmqmp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72"/>
          <a:stretch/>
        </p:blipFill>
        <p:spPr bwMode="auto">
          <a:xfrm>
            <a:off x="4233153" y="2715680"/>
            <a:ext cx="32766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95800" y="4593322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doctor works in a hospital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23622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farmer works in a field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2286000"/>
            <a:ext cx="2806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 worker works in a factory 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4916488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A clerk works in an office.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0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Wednesday, 9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13. Would you like some milk?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1(1-2-3-4-5)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0355" y="1629188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Look, listen and repeat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0355" y="1980871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349664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Vocabulary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2749774"/>
            <a:ext cx="320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Beef: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lợn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Orange juice: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Chicken: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Drink: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Fish: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751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52400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Wednesday, 9</a:t>
            </a:r>
            <a:r>
              <a:rPr lang="en-US" sz="32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April 2020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Unit 13. Would you like some milk?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Lesson 1(1-2-3-4-5)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0355" y="1629188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Look, listen and repeat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0355" y="1980871"/>
            <a:ext cx="3924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Point and say.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2349664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a. Vocabulary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2749774"/>
            <a:ext cx="320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Beef: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lợn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Orange juice: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cam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Water: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Chicken: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Drink: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Fish: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393921" y="2090853"/>
            <a:ext cx="0" cy="4233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18240" y="2442536"/>
            <a:ext cx="31255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Modelsentences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4655" y="2971800"/>
            <a:ext cx="4008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your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favourite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drink?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orange juice.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7543800" y="3048000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57800" y="3733800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468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8&quot; unique_id=&quot;10299&quot;&gt;&lt;/object&gt;&lt;object type=&quot;2&quot; unique_id=&quot;10300&quot;&gt;&lt;object type=&quot;3&quot; unique_id=&quot;10317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212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Thinkpad</dc:creator>
  <cp:lastModifiedBy>Admin</cp:lastModifiedBy>
  <cp:revision>11</cp:revision>
  <dcterms:created xsi:type="dcterms:W3CDTF">2006-08-16T00:00:00Z</dcterms:created>
  <dcterms:modified xsi:type="dcterms:W3CDTF">2020-04-13T01:39:50Z</dcterms:modified>
</cp:coreProperties>
</file>