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576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doctor works in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ospital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farmer works in a 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ield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orker works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factory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clerk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works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office.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9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Áp lực hội nhập với nông dân Việt: TPP là cái chi chi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99792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Chụp hình kho xưởng nhà máy, hoạt động công nhâ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311176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ri Won xinh đẹp, khác lạ khi làm nhân viên văn phò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9" y="2819400"/>
            <a:ext cx="2853769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KnMtIrlRZDCLw1d5kzH9uRwixgcDO6aSJ2-HiCd0zGwjquX3IxkniuP6sxezaB_q7OVOj9Igl7Uw5VH3UgS-agk0reQPnYprSxdkjxRDIe_sBV0F4nuvK0iIIlay6xjCo3NPmqmp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2"/>
          <a:stretch/>
        </p:blipFill>
        <p:spPr bwMode="auto">
          <a:xfrm>
            <a:off x="4233153" y="2715680"/>
            <a:ext cx="32766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459332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doctor works in a hospital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farmer works in a field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286000"/>
            <a:ext cx="280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worker works in a factory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91648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 clerk works in an office.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0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9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13. Would you like some milk?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1(1-2-3-4-5)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355" y="162918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55" y="198087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49664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749774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Beef: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Orange juice: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Chicken: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9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13. Would you like some milk?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1(1-2-3-4-5)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355" y="162918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55" y="198087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49664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749774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Beef: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Orange juice: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Chicken: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93921" y="2090853"/>
            <a:ext cx="0" cy="4233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8240" y="2442536"/>
            <a:ext cx="3125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Modelsentences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4655" y="2971800"/>
            <a:ext cx="4008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drink?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orange juice.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543800" y="3048000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57800" y="3733800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468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299&quot;&gt;&lt;/object&gt;&lt;object type=&quot;2&quot; unique_id=&quot;10300&quot;&gt;&lt;object type=&quot;3&quot; unique_id=&quot;10317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212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11</cp:revision>
  <dcterms:created xsi:type="dcterms:W3CDTF">2006-08-16T00:00:00Z</dcterms:created>
  <dcterms:modified xsi:type="dcterms:W3CDTF">2020-04-13T01:39:50Z</dcterms:modified>
</cp:coreProperties>
</file>