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57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Áp lực hội nhập với nông dân Việt: TPP là cái chi chi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99792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Chụp hình kho xưởng nhà máy, hoạt động công nhâ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311176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ri Won xinh đẹp, khác lạ khi làm nhân viên văn phò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59" y="2819400"/>
            <a:ext cx="2853769" cy="209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6.googleusercontent.com/KnMtIrlRZDCLw1d5kzH9uRwixgcDO6aSJ2-HiCd0zGwjquX3IxkniuP6sxezaB_q7OVOj9Igl7Uw5VH3UgS-agk0reQPnYprSxdkjxRDIe_sBV0F4nuvK0iIIlay6xjCo3NPmqm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2"/>
          <a:stretch/>
        </p:blipFill>
        <p:spPr bwMode="auto">
          <a:xfrm>
            <a:off x="4233153" y="2715680"/>
            <a:ext cx="32766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5800" y="4593322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 doctor works in a hospital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2362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 farmer works in a field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2286000"/>
            <a:ext cx="2806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 worker works in a factory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4916488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A clerk works in an office.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0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ịt Thăn Nội Bò Cebon (Đông Lạnh) 300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84" y="1676400"/>
            <a:ext cx="178117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hinh anh thit lợ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hinh anh thit lợ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hinh anh thit lợ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Lũng đoạn, găm hàng, tăng giá thịt lợn: Sẽ điều tra và có thể xử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Lũng đoạn, găm hàng, tăng giá thịt lợn: Sẽ điều tra và có thể xử ..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4" descr="Lũng đoạn, găm hàng, tăng giá thịt lợn: Sẽ điều tra và có thể xử ...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1905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17" descr="hình ảnh : hoa, trái cây, ngọt, Chín muồi, nuôi, trái cam, món ăn ...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86237"/>
            <a:ext cx="2476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06" y="4114800"/>
            <a:ext cx="1966609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21" descr="Thị trường sữa đang thích tươi, nguyên chất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2133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723620"/>
            <a:ext cx="2247900" cy="155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17575" y="529670"/>
            <a:ext cx="395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What’s your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food?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8535" y="465137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It’s ……………………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like …………………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82787" y="3653135"/>
            <a:ext cx="4568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What’s your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drink?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9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24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Wednesday,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April 2020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Unit 13. Would you like some milk?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2(1-2-4-5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0355" y="1629188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Look, listen and repeat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355" y="1980871"/>
            <a:ext cx="392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Point and say.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349664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a. Vocabulary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749774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Bread: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Rice: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Vegetables: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Lemonade: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Noodles: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7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24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Wednesday, 9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April 2020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Unit 13. Would you like some milk?</a:t>
            </a:r>
          </a:p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(1-2-4-5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0355" y="1629188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Look, listen and repeat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355" y="1980871"/>
            <a:ext cx="392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Point and say.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349664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a. Vocabulary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393921" y="2090853"/>
            <a:ext cx="0" cy="4233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18240" y="2442536"/>
            <a:ext cx="3125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Modelsentences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8240" y="2997200"/>
            <a:ext cx="4008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Would you like some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milk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Yes, please.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No,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thanhks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905" y="2878249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Bread: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Rice: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Vegetables: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Lemonade: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Noodles: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4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8&quot; unique_id=&quot;10299&quot;&gt;&lt;/object&gt;&lt;object type=&quot;2&quot; unique_id=&quot;10300&quot;&gt;&lt;object type=&quot;3&quot; unique_id=&quot;10317&quot;&gt;&lt;property id=&quot;20148&quot; value=&quot;5&quot;/&gt;&lt;property id=&quot;20300&quot; value=&quot;Slide 3&quot;/&gt;&lt;property id=&quot;20307&quot; value=&quot;256&quot;/&gt;&lt;/object&gt;&lt;object type=&quot;3&quot; unique_id=&quot;10318&quot;&gt;&lt;property id=&quot;20148&quot; value=&quot;5&quot;/&gt;&lt;property id=&quot;20300&quot; value=&quot;Slide 2&quot;/&gt;&lt;property id=&quot;20307&quot; value=&quot;258&quot;/&gt;&lt;/object&gt;&lt;object type=&quot;3&quot; unique_id=&quot;10319&quot;&gt;&lt;property id=&quot;20148&quot; value=&quot;5&quot;/&gt;&lt;property id=&quot;20300&quot; value=&quot;Slide 1&quot;/&gt;&lt;property id=&quot;20307&quot; value=&quot;259&quot;/&gt;&lt;/object&gt;&lt;object type=&quot;3&quot; unique_id=&quot;10320&quot;&gt;&lt;property id=&quot;20148&quot; value=&quot;5&quot;/&gt;&lt;property id=&quot;20300&quot; value=&quot;Slide 4&quot;/&gt;&lt;property id=&quot;20307&quot; value=&quot;2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177</Words>
  <Application>Microsoft Office PowerPoint</Application>
  <PresentationFormat>On-screen Show (4:3)</PresentationFormat>
  <Paragraphs>34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Thinkpad</dc:creator>
  <cp:lastModifiedBy>Thinkpad</cp:lastModifiedBy>
  <cp:revision>16</cp:revision>
  <dcterms:created xsi:type="dcterms:W3CDTF">2006-08-16T00:00:00Z</dcterms:created>
  <dcterms:modified xsi:type="dcterms:W3CDTF">2020-04-13T04:18:58Z</dcterms:modified>
</cp:coreProperties>
</file>