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Áp lực hội nhập với nông dân Việt: TPP là cái chi chi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38862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Y Tá, Phim Hoạt Hình, Y Tế, Bệnh Viện, Nghề Nghiệ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0499"/>
            <a:ext cx="3390900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ái ô tô đường dài, những điều tài xế cần chú 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14" y="3108056"/>
            <a:ext cx="3819686" cy="298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8" descr="Hình ảnh công nhân nhà máy 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10" descr="Hình ảnh công nhân nhà máy 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Chụp hình kho xưởng nhà máy, hoạt động công nhâ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276600"/>
            <a:ext cx="3111761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0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1055" y="528834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Model sentences.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does your father do?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he’s a teacher.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Áp lực hội nhập với nông dân Việt: TPP là cái chi chi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3200400" cy="2196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95400" y="2501153"/>
            <a:ext cx="186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Farmer</a:t>
            </a:r>
            <a:endParaRPr lang="en-US" sz="2400" dirty="0"/>
          </a:p>
        </p:txBody>
      </p:sp>
      <p:pic>
        <p:nvPicPr>
          <p:cNvPr id="8" name="Picture 4" descr="Y Tá, Phim Hoạt Hình, Y Tế, Bệnh Viện, Nghề Nghiệ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924" y="304800"/>
            <a:ext cx="2705897" cy="2310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251454" y="2558303"/>
            <a:ext cx="1866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Nurse</a:t>
            </a:r>
            <a:endParaRPr lang="en-US" sz="2400" dirty="0"/>
          </a:p>
        </p:txBody>
      </p:sp>
      <p:pic>
        <p:nvPicPr>
          <p:cNvPr id="10" name="Picture 6" descr="Lái ô tô đường dài, những điều tài xế cần chú ý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2954" y="149345"/>
            <a:ext cx="2518646" cy="2324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086600" y="247403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Driver</a:t>
            </a:r>
            <a:endParaRPr lang="en-US" sz="2400" dirty="0"/>
          </a:p>
        </p:txBody>
      </p:sp>
      <p:pic>
        <p:nvPicPr>
          <p:cNvPr id="12" name="Picture 12" descr="Chụp hình kho xưởng nhà máy, hoạt động công nhâ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15" y="2962818"/>
            <a:ext cx="2307548" cy="175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92955" y="470537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Factory worker</a:t>
            </a:r>
            <a:endParaRPr lang="en-US" sz="2400" dirty="0"/>
          </a:p>
        </p:txBody>
      </p:sp>
      <p:pic>
        <p:nvPicPr>
          <p:cNvPr id="2050" name="Picture 2" descr="Phim Hoạt Hình Minh Họa Bài Giảng Ngày Của Giáo Viên, Phim Hoạt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727" y="2932951"/>
            <a:ext cx="2438400" cy="177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305971" y="4528783"/>
            <a:ext cx="1604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teacher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ọc sinh tiểu học bài Hình ảnh | Định dạng hình ảnh JPG 500998042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354" y="3007678"/>
            <a:ext cx="2666999" cy="170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324601" y="4767361"/>
            <a:ext cx="2460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Student/ pupil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3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9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12. What does your father do?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2(1-2-3)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731892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2781" y="2193557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2655222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3057790"/>
            <a:ext cx="3695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Doctor: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Hospital: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Field: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Factory: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Worker: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Clerk: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Office: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5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7081" y="1993409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Model sentences.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does a doctor work?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 doctor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works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a hospital.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672781" y="1962724"/>
            <a:ext cx="0" cy="4361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9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12. What does your father do?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2(1-2-3)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731892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781" y="2193557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655222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7081" y="2955763"/>
            <a:ext cx="3695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Doctor: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Hospital: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Field: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Factory: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Worker: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Clerk: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Office: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477000" y="2778239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47186" y="3132822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55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200&quot;&gt;&lt;property id=&quot;20148&quot; value=&quot;5&quot;/&gt;&lt;property id=&quot;20300&quot; value=&quot;Slide 3&quot;/&gt;&lt;property id=&quot;20307&quot; value=&quot;256&quot;/&gt;&lt;/object&gt;&lt;object type=&quot;3&quot; unique_id=&quot;10225&quot;&gt;&lt;property id=&quot;20148&quot; value=&quot;5&quot;/&gt;&lt;property id=&quot;20300&quot; value=&quot;Slide 4&quot;/&gt;&lt;property id=&quot;20307&quot; value=&quot;257&quot;/&gt;&lt;/object&gt;&lt;object type=&quot;3&quot; unique_id=&quot;10246&quot;&gt;&lt;property id=&quot;20148&quot; value=&quot;5&quot;/&gt;&lt;property id=&quot;20300&quot; value=&quot;Slide 1&quot;/&gt;&lt;property id=&quot;20307&quot; value=&quot;258&quot;/&gt;&lt;/object&gt;&lt;object type=&quot;3&quot; unique_id=&quot;10262&quot;&gt;&lt;property id=&quot;20148&quot; value=&quot;5&quot;/&gt;&lt;property id=&quot;20300&quot; value=&quot;Slide 2&quot;/&gt;&lt;property id=&quot;20307&quot; value=&quot;25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171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Admin</cp:lastModifiedBy>
  <cp:revision>16</cp:revision>
  <dcterms:created xsi:type="dcterms:W3CDTF">2006-08-16T00:00:00Z</dcterms:created>
  <dcterms:modified xsi:type="dcterms:W3CDTF">2020-04-14T13:40:26Z</dcterms:modified>
</cp:coreProperties>
</file>