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10-track-10.mp3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95400"/>
            <a:ext cx="8534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Family members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grandmother,   grandfather, father,   mother, brother,   sister</a:t>
            </a:r>
          </a:p>
          <a:p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uncle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aunt. </a:t>
            </a:r>
            <a:r>
              <a:rPr lang="en-US" sz="3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dì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thím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mợ</a:t>
            </a:r>
            <a:endParaRPr lang="en-US" sz="3600" u="sng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Thursday, 9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12. What does your father do?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1(1-2)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-Point Star 4">
            <a:hlinkClick r:id="rId2" action="ppaction://hlinkfile"/>
          </p:cNvPr>
          <p:cNvSpPr/>
          <p:nvPr/>
        </p:nvSpPr>
        <p:spPr>
          <a:xfrm>
            <a:off x="8305800" y="6297561"/>
            <a:ext cx="6858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731892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862781" y="2193557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8" name="TextBox 417"/>
          <p:cNvSpPr txBox="1"/>
          <p:nvPr/>
        </p:nvSpPr>
        <p:spPr>
          <a:xfrm>
            <a:off x="1066799" y="2655222"/>
            <a:ext cx="372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" name="TextBox 418"/>
          <p:cNvSpPr txBox="1"/>
          <p:nvPr/>
        </p:nvSpPr>
        <p:spPr>
          <a:xfrm>
            <a:off x="1066800" y="3072538"/>
            <a:ext cx="6553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Farmer: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Nurse: 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Driver: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Factory: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Factory worker: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5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8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12. What does your father do?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1(1-2)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731892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781" y="2193557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655222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9170" y="2092909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Model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does your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father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e’s a teacher.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00256"/>
            <a:ext cx="563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Farmer: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Nurse: 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Driver: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Factory: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Factory worker: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267200" y="2424389"/>
            <a:ext cx="0" cy="29096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69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8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12. What does your father do?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1(3-4-5)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981" y="197673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Listen and tick.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a          2.  c         3.             4.d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392129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Look and write.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0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21&quot;&gt;&lt;property id=&quot;20148&quot; value=&quot;5&quot;/&gt;&lt;property id=&quot;20300&quot; value=&quot;Slide 1&quot;/&gt;&lt;property id=&quot;20307&quot; value=&quot;257&quot;/&gt;&lt;/object&gt;&lt;object type=&quot;3&quot; unique_id=&quot;10050&quot;&gt;&lt;property id=&quot;20148&quot; value=&quot;5&quot;/&gt;&lt;property id=&quot;20300&quot; value=&quot;Slide 3&quot;/&gt;&lt;property id=&quot;20307&quot; value=&quot;258&quot;/&gt;&lt;/object&gt;&lt;object type=&quot;3&quot; unique_id=&quot;10102&quot;&gt;&lt;property id=&quot;20148&quot; value=&quot;5&quot;/&gt;&lt;property id=&quot;20300&quot; value=&quot;Slide 2&quot;/&gt;&lt;property id=&quot;20307&quot; value=&quot;260&quot;/&gt;&lt;/object&gt;&lt;object type=&quot;3&quot; unique_id=&quot;10191&quot;&gt;&lt;property id=&quot;20148&quot; value=&quot;5&quot;/&gt;&lt;property id=&quot;20300&quot; value=&quot;Slide 4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208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45</cp:revision>
  <dcterms:created xsi:type="dcterms:W3CDTF">2006-08-16T00:00:00Z</dcterms:created>
  <dcterms:modified xsi:type="dcterms:W3CDTF">2020-07-08T04:14:15Z</dcterms:modified>
</cp:coreProperties>
</file>