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bin" ContentType="application/vnd.openxmlformats-officedocument.oleObject"/>
  <Default Extension="png" ContentType="image/png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2" r:id="rId4"/>
    <p:sldId id="276" r:id="rId5"/>
    <p:sldId id="275" r:id="rId6"/>
    <p:sldId id="273" r:id="rId7"/>
    <p:sldId id="269" r:id="rId8"/>
    <p:sldId id="270" r:id="rId9"/>
    <p:sldId id="262" r:id="rId10"/>
    <p:sldId id="271" r:id="rId11"/>
    <p:sldId id="277" r:id="rId12"/>
    <p:sldId id="263" r:id="rId13"/>
    <p:sldId id="274" r:id="rId14"/>
    <p:sldId id="264" r:id="rId15"/>
    <p:sldId id="261" r:id="rId16"/>
    <p:sldId id="265" r:id="rId17"/>
    <p:sldId id="266" r:id="rId18"/>
    <p:sldId id="26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63993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77447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791833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11994-B038-426B-AD08-0FA9AD793B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94E42-9906-4446-8A81-44D6797512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6786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7797C-B581-492F-AAFE-6070D10F0A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2ADB-B6B4-4715-936B-11B7DAF9FF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2197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B0C06-9429-4ECD-B1D1-30E71F3768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12307-97A8-4FA7-A7A0-73DD2250E6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7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DBBF5-1BD6-40E4-A775-1D592707A1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EDA56-477F-456B-A0A6-E58B8D62EF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0563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ABC6-C237-4014-B7B4-613A39BB6B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96D92-DE3D-41BC-8CAE-37FC5EFC2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6147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FE138-17AA-48FD-8D70-F3DE018C7C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6AC4B-323D-4012-9750-09395A19B1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8009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4513-8066-4511-9108-48C51B0150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F0B8E-BF46-406E-BA39-35911DB155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0632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A2329-3645-4D8E-8820-E56AC54AF6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D8F22-D869-466C-8887-BA096C8E3C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057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077725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77D2-3519-40BB-BBB7-E895B08474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F4AB2-3C82-4411-AB90-113948763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2464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5940D-D29E-4C74-AC1F-DE048A65F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B4BC-6DD9-4C84-9045-0EB6BCF194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2894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33141-635F-4FD5-B3A2-63EB7BC768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939AE-35C9-4618-896E-A72847780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706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11994-B038-426B-AD08-0FA9AD793B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94E42-9906-4446-8A81-44D6797512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921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7797C-B581-492F-AAFE-6070D10F0A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2ADB-B6B4-4715-936B-11B7DAF9FF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6960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B0C06-9429-4ECD-B1D1-30E71F3768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12307-97A8-4FA7-A7A0-73DD2250E6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5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DBBF5-1BD6-40E4-A775-1D592707A1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EDA56-477F-456B-A0A6-E58B8D62EF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2312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ABC6-C237-4014-B7B4-613A39BB6B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96D92-DE3D-41BC-8CAE-37FC5EFC2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7519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FE138-17AA-48FD-8D70-F3DE018C7C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6AC4B-323D-4012-9750-09395A19B1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3460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4513-8066-4511-9108-48C51B0150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F0B8E-BF46-406E-BA39-35911DB155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23227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A2329-3645-4D8E-8820-E56AC54AF6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D8F22-D869-466C-8887-BA096C8E3C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195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77D2-3519-40BB-BBB7-E895B08474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F4AB2-3C82-4411-AB90-113948763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138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5940D-D29E-4C74-AC1F-DE048A65F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B4BC-6DD9-4C84-9045-0EB6BCF194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731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33141-635F-4FD5-B3A2-63EB7BC768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939AE-35C9-4618-896E-A72847780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13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89629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28747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61620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8521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04884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53066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6749E-1E6A-41A6-97AE-63C0A146A27B}" type="datetimeFigureOut">
              <a:rPr lang="vi-VN" smtClean="0"/>
              <a:pPr/>
              <a:t>12/11/2018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31614-A8A6-49B8-81B8-891291B82D4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46667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CEF6F5-223E-47E5-A526-190A6EEC4F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4502F7-9678-4D58-8F82-C104E6CF4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16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CEF6F5-223E-47E5-A526-190A6EEC4F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4502F7-9678-4D58-8F82-C104E6CF4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823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file:///D:\gvg%20tp%2018-%2019(%20l&#7899;p%204)%20what%20do%20you%20like%20doing-%20lesson%201-%20p3,4,5\sing%207.mp3" TargetMode="Externa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28.png"/><Relationship Id="rId3" Type="http://schemas.openxmlformats.org/officeDocument/2006/relationships/audio" Target="file:///D:\gvg%20tp%2018-%2019(%20l&#7899;p%204)%20what%20do%20you%20like%20doing-%20lesson%201-%20p3,4,5\sing%202.mp3" TargetMode="External"/><Relationship Id="rId21" Type="http://schemas.microsoft.com/office/2007/relationships/media" Target="../media/media6.mp3"/><Relationship Id="rId7" Type="http://schemas.openxmlformats.org/officeDocument/2006/relationships/audio" Target="file:///D:\gvg%20tp%2018-%2019(%20l&#7899;p%204)%20what%20do%20you%20like%20doing-%20lesson%201-%20p3,4,5\sing%206.mp3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7.png"/><Relationship Id="rId2" Type="http://schemas.openxmlformats.org/officeDocument/2006/relationships/audio" Target="file:///D:\gvg%20tp%2018-%2019(%20l&#7899;p%204)%20what%20do%20you%20like%20doing-%20lesson%201-%20p3,4,5\sing%201.mp3" TargetMode="Externa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audio" Target="../media/media6.mp3"/><Relationship Id="rId6" Type="http://schemas.openxmlformats.org/officeDocument/2006/relationships/audio" Target="file:///D:\gvg%20tp%2018-%2019(%20l&#7899;p%204)%20what%20do%20you%20like%20doing-%20lesson%201-%20p3,4,5\sing%205.mp3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audio" Target="file:///D:\gvg%20tp%2018-%2019(%20l&#7899;p%204)%20what%20do%20you%20like%20doing-%20lesson%201-%20p3,4,5\sing%204.mp3" TargetMode="External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3.png"/><Relationship Id="rId4" Type="http://schemas.openxmlformats.org/officeDocument/2006/relationships/audio" Target="file:///D:\gvg%20tp%2018-%2019(%20l&#7899;p%204)%20what%20do%20you%20like%20doing-%20lesson%201-%20p3,4,5\sing%203.mp3" TargetMode="External"/><Relationship Id="rId9" Type="http://schemas.openxmlformats.org/officeDocument/2006/relationships/audio" Target="file:///D:\gvg%20tp%2018-%2019(%20l&#7899;p%204)%20what%20do%20you%20like%20doing-%20lesson%201-%20p3,4,5\sing%208.mp3" TargetMode="External"/><Relationship Id="rId14" Type="http://schemas.openxmlformats.org/officeDocument/2006/relationships/image" Target="../media/image18.png"/><Relationship Id="rId22" Type="http://schemas.openxmlformats.org/officeDocument/2006/relationships/image" Target="../media/image10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gvg%20tp%2018-%2019(%20l&#7899;p%204)%20what%20do%20you%20like%20doing-%20lesson%201-%20p3,4,5\vlc-record-2018-11-11-23h52m34s-Baby%20Shark%20Dance%20-%20Sing%20and%20Dance!%20-%20Animal%20Songs%20-%20PINKFONG%20Songs%20for%20Children.mp4-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media" Target="../media/media5.mp3"/><Relationship Id="rId3" Type="http://schemas.openxmlformats.org/officeDocument/2006/relationships/audio" Target="../media/media4.mp3"/><Relationship Id="rId7" Type="http://schemas.openxmlformats.org/officeDocument/2006/relationships/image" Target="../media/image8.png"/><Relationship Id="rId12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openxmlformats.org/officeDocument/2006/relationships/audio" Target="../media/media2.mp3"/><Relationship Id="rId6" Type="http://schemas.openxmlformats.org/officeDocument/2006/relationships/image" Target="../media/image7.png"/><Relationship Id="rId11" Type="http://schemas.microsoft.com/office/2007/relationships/media" Target="../media/media3.mp3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930400" y="533410"/>
            <a:ext cx="894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          Yen </a:t>
            </a:r>
            <a:r>
              <a:rPr lang="en-US" b="1" kern="1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Phu</a:t>
            </a:r>
            <a:r>
              <a:rPr lang="en-US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itchFamily="34" charset="0"/>
              </a:rPr>
              <a:t> 2 Primary School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2" descr="C:\Documents and Settings\Admin\Desktop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0" y="1066809"/>
            <a:ext cx="5486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Võ</a:t>
            </a:r>
            <a:r>
              <a:rPr lang="en-US" sz="24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Cuong</a:t>
            </a:r>
            <a:r>
              <a:rPr lang="en-US" sz="24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3 Primary School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0" y="2514608"/>
            <a:ext cx="8128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Welcome to our class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Class</a:t>
            </a:r>
            <a:r>
              <a:rPr lang="en-US" sz="450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: </a:t>
            </a:r>
            <a:r>
              <a:rPr lang="en-US" sz="4500" smtClean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4A1</a:t>
            </a:r>
            <a:endParaRPr lang="en-US" sz="4500" dirty="0">
              <a:ln w="0">
                <a:solidFill>
                  <a:srgbClr val="FF6600"/>
                </a:solidFill>
                <a:round/>
                <a:headEnd/>
                <a:tailEnd/>
              </a:ln>
              <a:solidFill>
                <a:srgbClr val="FFCC00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 rot="10800000" flipV="1">
            <a:off x="3556000" y="4564175"/>
            <a:ext cx="497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Teacher: Nguyen Thu Hong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8026400" y="1143000"/>
          <a:ext cx="1320800" cy="1371600"/>
        </p:xfrm>
        <a:graphic>
          <a:graphicData uri="http://schemas.openxmlformats.org/presentationml/2006/ole">
            <p:oleObj spid="_x0000_s1027" r:id="rId5" imgW="898871" imgH="789252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919538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93" t="30458" r="60802" b="37500"/>
          <a:stretch/>
        </p:blipFill>
        <p:spPr bwMode="auto">
          <a:xfrm>
            <a:off x="309095" y="2333628"/>
            <a:ext cx="2571311" cy="243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46" t="30062" r="17715" b="37543"/>
          <a:stretch/>
        </p:blipFill>
        <p:spPr bwMode="auto">
          <a:xfrm>
            <a:off x="3065172" y="2333628"/>
            <a:ext cx="3545061" cy="243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000" t="42560" r="21526" b="26454"/>
          <a:stretch/>
        </p:blipFill>
        <p:spPr bwMode="auto">
          <a:xfrm>
            <a:off x="9448240" y="2333629"/>
            <a:ext cx="2477597" cy="243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64" t="43165" r="62844" b="26541"/>
          <a:stretch/>
        </p:blipFill>
        <p:spPr bwMode="auto">
          <a:xfrm>
            <a:off x="6763696" y="2333629"/>
            <a:ext cx="2473517" cy="243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57" y="185531"/>
            <a:ext cx="4209767" cy="71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342873" y="1765948"/>
            <a:ext cx="3779139" cy="579549"/>
          </a:xfrm>
          <a:prstGeom prst="cloudCallout">
            <a:avLst>
              <a:gd name="adj1" fmla="val -43151"/>
              <a:gd name="adj2" fmla="val 1380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1. I like………………</a:t>
            </a:r>
            <a:endParaRPr lang="vi-VN" sz="2400" dirty="0"/>
          </a:p>
        </p:txBody>
      </p:sp>
      <p:sp>
        <p:nvSpPr>
          <p:cNvPr id="12" name="Cloud Callout 11"/>
          <p:cNvSpPr/>
          <p:nvPr/>
        </p:nvSpPr>
        <p:spPr>
          <a:xfrm>
            <a:off x="2593757" y="4775320"/>
            <a:ext cx="3779139" cy="579549"/>
          </a:xfrm>
          <a:prstGeom prst="cloudCallout">
            <a:avLst>
              <a:gd name="adj1" fmla="val 5241"/>
              <a:gd name="adj2" fmla="val -1352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2. I like………………</a:t>
            </a:r>
            <a:endParaRPr lang="vi-VN" sz="2400" dirty="0"/>
          </a:p>
        </p:txBody>
      </p:sp>
      <p:sp>
        <p:nvSpPr>
          <p:cNvPr id="13" name="Cloud Callout 12"/>
          <p:cNvSpPr/>
          <p:nvPr/>
        </p:nvSpPr>
        <p:spPr>
          <a:xfrm>
            <a:off x="6372897" y="1754082"/>
            <a:ext cx="3779139" cy="579549"/>
          </a:xfrm>
          <a:prstGeom prst="cloudCallout">
            <a:avLst>
              <a:gd name="adj1" fmla="val -16910"/>
              <a:gd name="adj2" fmla="val 1625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3. I like………………</a:t>
            </a:r>
            <a:endParaRPr lang="vi-VN" sz="2400" dirty="0"/>
          </a:p>
        </p:txBody>
      </p:sp>
      <p:sp>
        <p:nvSpPr>
          <p:cNvPr id="14" name="Cloud Callout 13"/>
          <p:cNvSpPr/>
          <p:nvPr/>
        </p:nvSpPr>
        <p:spPr>
          <a:xfrm>
            <a:off x="8371013" y="4772569"/>
            <a:ext cx="3779139" cy="579549"/>
          </a:xfrm>
          <a:prstGeom prst="cloudCallout">
            <a:avLst>
              <a:gd name="adj1" fmla="val 5241"/>
              <a:gd name="adj2" fmla="val -1352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4. I like………………</a:t>
            </a:r>
            <a:endParaRPr lang="vi-VN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46786" y="1736459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playing football.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75781" y="4766990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playing chess.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4932" y="1722880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eading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(books).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44573" y="4755230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ollecting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stamps.</a:t>
            </a:r>
          </a:p>
        </p:txBody>
      </p:sp>
    </p:spTree>
    <p:extLst>
      <p:ext uri="{BB962C8B-B14F-4D97-AF65-F5344CB8AC3E}">
        <p14:creationId xmlns="" xmlns:p14="http://schemas.microsoft.com/office/powerpoint/2010/main" val="23413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46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2423" y="222421"/>
            <a:ext cx="2856553" cy="67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2" cstate="print"/>
          <a:srcRect r="3206" b="7346"/>
          <a:stretch/>
        </p:blipFill>
        <p:spPr bwMode="auto">
          <a:xfrm>
            <a:off x="159815" y="943419"/>
            <a:ext cx="11547084" cy="504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61913" y="2243481"/>
            <a:ext cx="3448051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78153" y="2622192"/>
            <a:ext cx="3381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43401" y="29757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43405" y="3348240"/>
            <a:ext cx="2724151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52929" y="3747086"/>
            <a:ext cx="31908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43405" y="4155462"/>
            <a:ext cx="3028951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43405" y="4605285"/>
            <a:ext cx="2495551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371981" y="4988424"/>
            <a:ext cx="2714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s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4038600" y="291598"/>
            <a:ext cx="609600" cy="609600"/>
          </a:xfrm>
          <a:prstGeom prst="rect">
            <a:avLst/>
          </a:prstGeom>
        </p:spPr>
      </p:pic>
      <p:pic>
        <p:nvPicPr>
          <p:cNvPr id="13" name="sing 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23" cstate="print"/>
          <a:stretch>
            <a:fillRect/>
          </a:stretch>
        </p:blipFill>
        <p:spPr>
          <a:xfrm>
            <a:off x="3621315" y="2246086"/>
            <a:ext cx="304800" cy="304800"/>
          </a:xfrm>
          <a:prstGeom prst="rect">
            <a:avLst/>
          </a:prstGeom>
        </p:spPr>
      </p:pic>
      <p:pic>
        <p:nvPicPr>
          <p:cNvPr id="15" name="sing 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24" cstate="print"/>
          <a:stretch>
            <a:fillRect/>
          </a:stretch>
        </p:blipFill>
        <p:spPr>
          <a:xfrm>
            <a:off x="3664857" y="2565400"/>
            <a:ext cx="304800" cy="304800"/>
          </a:xfrm>
          <a:prstGeom prst="rect">
            <a:avLst/>
          </a:prstGeom>
        </p:spPr>
      </p:pic>
      <p:pic>
        <p:nvPicPr>
          <p:cNvPr id="16" name="sing 3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5" cstate="print"/>
          <a:stretch>
            <a:fillRect/>
          </a:stretch>
        </p:blipFill>
        <p:spPr>
          <a:xfrm>
            <a:off x="3650342" y="2884714"/>
            <a:ext cx="304800" cy="304800"/>
          </a:xfrm>
          <a:prstGeom prst="rect">
            <a:avLst/>
          </a:prstGeom>
        </p:spPr>
      </p:pic>
      <p:pic>
        <p:nvPicPr>
          <p:cNvPr id="17" name="sing 4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26" cstate="print"/>
          <a:stretch>
            <a:fillRect/>
          </a:stretch>
        </p:blipFill>
        <p:spPr>
          <a:xfrm>
            <a:off x="3664857" y="3247571"/>
            <a:ext cx="304800" cy="304800"/>
          </a:xfrm>
          <a:prstGeom prst="rect">
            <a:avLst/>
          </a:prstGeom>
        </p:spPr>
      </p:pic>
      <p:pic>
        <p:nvPicPr>
          <p:cNvPr id="22" name="sing 5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7" cstate="print"/>
          <a:stretch>
            <a:fillRect/>
          </a:stretch>
        </p:blipFill>
        <p:spPr>
          <a:xfrm>
            <a:off x="3606800" y="3712029"/>
            <a:ext cx="304800" cy="304800"/>
          </a:xfrm>
          <a:prstGeom prst="rect">
            <a:avLst/>
          </a:prstGeom>
        </p:spPr>
      </p:pic>
      <p:pic>
        <p:nvPicPr>
          <p:cNvPr id="24" name="sing 6.mp3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28" cstate="print"/>
          <a:stretch>
            <a:fillRect/>
          </a:stretch>
        </p:blipFill>
        <p:spPr>
          <a:xfrm>
            <a:off x="3621314" y="4103915"/>
            <a:ext cx="304800" cy="304800"/>
          </a:xfrm>
          <a:prstGeom prst="rect">
            <a:avLst/>
          </a:prstGeom>
        </p:spPr>
      </p:pic>
      <p:pic>
        <p:nvPicPr>
          <p:cNvPr id="27" name="sing 7.mp3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29" cstate="print"/>
          <a:stretch>
            <a:fillRect/>
          </a:stretch>
        </p:blipFill>
        <p:spPr>
          <a:xfrm>
            <a:off x="3650343" y="4568372"/>
            <a:ext cx="304800" cy="304800"/>
          </a:xfrm>
          <a:prstGeom prst="rect">
            <a:avLst/>
          </a:prstGeom>
        </p:spPr>
      </p:pic>
      <p:pic>
        <p:nvPicPr>
          <p:cNvPr id="28" name="sing 8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30" cstate="print"/>
          <a:stretch>
            <a:fillRect/>
          </a:stretch>
        </p:blipFill>
        <p:spPr>
          <a:xfrm>
            <a:off x="3679371" y="49312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70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8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4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9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3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8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90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6223381" y="2005163"/>
            <a:ext cx="5377219" cy="464130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86728" y="715975"/>
            <a:ext cx="592181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like                         so  much</a:t>
            </a:r>
          </a:p>
          <a:p>
            <a:endParaRPr lang="en-US" sz="3200" dirty="0" smtClean="0"/>
          </a:p>
          <a:p>
            <a:r>
              <a:rPr lang="en-US" sz="3200" dirty="0" smtClean="0"/>
              <a:t>Reading comic books is lots of fun.</a:t>
            </a:r>
          </a:p>
          <a:p>
            <a:endParaRPr lang="en-US" sz="3200" dirty="0" smtClean="0"/>
          </a:p>
          <a:p>
            <a:r>
              <a:rPr lang="en-US" sz="3200" dirty="0" smtClean="0"/>
              <a:t>I like                            ,too.</a:t>
            </a:r>
          </a:p>
          <a:p>
            <a:endParaRPr lang="en-US" sz="3200" dirty="0" smtClean="0"/>
          </a:p>
          <a:p>
            <a:r>
              <a:rPr lang="en-US" sz="3200" dirty="0" smtClean="0"/>
              <a:t>Making models is very cool.</a:t>
            </a:r>
          </a:p>
          <a:p>
            <a:endParaRPr lang="en-US" sz="3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208543" y="2800705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I like                      so much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/>
              <a:t>Collecting stamps is lots of fun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/>
              <a:t>I </a:t>
            </a:r>
            <a:r>
              <a:rPr lang="en-US" sz="3200" dirty="0" smtClean="0"/>
              <a:t>like                       , too.</a:t>
            </a:r>
          </a:p>
          <a:p>
            <a:endParaRPr lang="en-US" sz="3200" dirty="0"/>
          </a:p>
          <a:p>
            <a:r>
              <a:rPr lang="en-US" sz="3200" dirty="0"/>
              <a:t>Playing football is very cool.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84" r="5515" b="9997"/>
          <a:stretch/>
        </p:blipFill>
        <p:spPr bwMode="auto">
          <a:xfrm>
            <a:off x="1526128" y="332169"/>
            <a:ext cx="1721509" cy="144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48" y="2182587"/>
            <a:ext cx="1621541" cy="146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85" y="2291580"/>
            <a:ext cx="1701883" cy="150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59" y="4344171"/>
            <a:ext cx="1342520" cy="149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Flowchart: Alternate Process 23"/>
          <p:cNvSpPr/>
          <p:nvPr/>
        </p:nvSpPr>
        <p:spPr>
          <a:xfrm>
            <a:off x="97808" y="154753"/>
            <a:ext cx="5975445" cy="464130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7170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3850788" y="216794"/>
            <a:ext cx="3580325" cy="3166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3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94" t="31338" r="10321" b="24296"/>
          <a:stretch/>
        </p:blipFill>
        <p:spPr bwMode="auto">
          <a:xfrm>
            <a:off x="593201" y="1659372"/>
            <a:ext cx="10779617" cy="369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475" y="1143119"/>
            <a:ext cx="441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Reading and match. ( </a:t>
            </a: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Page: 28)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68" y="596924"/>
            <a:ext cx="22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VOCABULARY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2830" y="1773307"/>
            <a:ext cx="1498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1.</a:t>
            </a:r>
            <a:r>
              <a:rPr lang="en-US" sz="2400" dirty="0" smtClean="0"/>
              <a:t> </a:t>
            </a:r>
            <a:r>
              <a:rPr lang="en-US" sz="2400" dirty="0"/>
              <a:t>r</a:t>
            </a:r>
            <a:r>
              <a:rPr lang="en-US" sz="2400" dirty="0" smtClean="0"/>
              <a:t>eading </a:t>
            </a:r>
            <a:endParaRPr lang="vi-VN" sz="2400" dirty="0"/>
          </a:p>
        </p:txBody>
      </p:sp>
      <p:sp>
        <p:nvSpPr>
          <p:cNvPr id="4" name="Rectangle 3"/>
          <p:cNvSpPr/>
          <p:nvPr/>
        </p:nvSpPr>
        <p:spPr>
          <a:xfrm>
            <a:off x="579551" y="1905839"/>
            <a:ext cx="1517092" cy="333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93674214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6.10546E-7 L 0.29779 0.215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107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96" t="33812" r="38491" b="23978"/>
          <a:stretch/>
        </p:blipFill>
        <p:spPr bwMode="auto">
          <a:xfrm>
            <a:off x="2372137" y="3485322"/>
            <a:ext cx="7712768" cy="339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03" t="23943" r="14037" b="32428"/>
          <a:stretch/>
        </p:blipFill>
        <p:spPr bwMode="auto">
          <a:xfrm>
            <a:off x="331309" y="754506"/>
            <a:ext cx="11304105" cy="310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826" y="269389"/>
            <a:ext cx="22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VOCABULARY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204" y="269395"/>
            <a:ext cx="817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Complete the sentences with the </a:t>
            </a: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phrases above( page 29)</a:t>
            </a:r>
            <a:endParaRPr lang="vi-V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9070" y="3329547"/>
            <a:ext cx="1760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flying a kite. 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36041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65"/>
          <a:stretch/>
        </p:blipFill>
        <p:spPr>
          <a:xfrm>
            <a:off x="-6904" y="1958600"/>
            <a:ext cx="7417639" cy="4899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0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lc-record-2018-11-11-23h52m34s-Baby Shark Dance - Sing and Dance! - Animal Songs - PINKFONG Songs for Children.mp4-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32892" y="1564664"/>
            <a:ext cx="7385537" cy="4683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inh-nen-powerpoint-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304800"/>
            <a:ext cx="12192000" cy="9906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Tuesday, November 13</a:t>
            </a:r>
            <a:r>
              <a:rPr lang="en-US" sz="40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8196" name="Rectangle 3"/>
          <p:cNvSpPr txBox="1">
            <a:spLocks noChangeArrowheads="1"/>
          </p:cNvSpPr>
          <p:nvPr/>
        </p:nvSpPr>
        <p:spPr bwMode="auto">
          <a:xfrm>
            <a:off x="0" y="1066800"/>
            <a:ext cx="12192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44: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7:  What do you like doing?</a:t>
            </a:r>
            <a:b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Lesson 1 ( part 3, 4, 5)</a:t>
            </a:r>
            <a:endParaRPr lang="en-US" sz="40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endParaRPr lang="en-US" sz="54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1200" y="3581400"/>
            <a:ext cx="10972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65000"/>
              <a:buFont typeface="Wingdings" pitchFamily="2" charset="2"/>
              <a:buNone/>
              <a:defRPr/>
            </a:pPr>
            <a:endParaRPr lang="en-US" sz="36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pic>
        <p:nvPicPr>
          <p:cNvPr id="8198" name="Picture 5" descr="BƯỚM 6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4384">
            <a:off x="1523207" y="4530463"/>
            <a:ext cx="2325688" cy="159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8184-003-02-102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2" y="5762628"/>
            <a:ext cx="1460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8184-003-02-102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2" y="5762628"/>
            <a:ext cx="1460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 descr="8184-003-02-102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2" y="5762628"/>
            <a:ext cx="1460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2" descr="8184-003-02-102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2" y="5762628"/>
            <a:ext cx="1460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 descr="8184-003-02-102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2" y="5762628"/>
            <a:ext cx="1460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765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198344" y="28232"/>
            <a:ext cx="3857941" cy="64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68" t="19965" r="65760" b="59819"/>
          <a:stretch/>
        </p:blipFill>
        <p:spPr bwMode="auto">
          <a:xfrm>
            <a:off x="1914754" y="551133"/>
            <a:ext cx="2998201" cy="210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91" t="19965" r="40572" b="59572"/>
          <a:stretch/>
        </p:blipFill>
        <p:spPr bwMode="auto">
          <a:xfrm>
            <a:off x="5029693" y="551133"/>
            <a:ext cx="3214307" cy="213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42" t="20212" r="16870" b="60397"/>
          <a:stretch/>
        </p:blipFill>
        <p:spPr bwMode="auto">
          <a:xfrm>
            <a:off x="8239807" y="538253"/>
            <a:ext cx="3075532" cy="202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26" t="46587" r="66066" b="34979"/>
          <a:stretch/>
        </p:blipFill>
        <p:spPr bwMode="auto">
          <a:xfrm>
            <a:off x="1916845" y="2706106"/>
            <a:ext cx="2996111" cy="19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91" t="46266" r="41483" b="35216"/>
          <a:stretch/>
        </p:blipFill>
        <p:spPr bwMode="auto">
          <a:xfrm>
            <a:off x="5145609" y="2706106"/>
            <a:ext cx="3045361" cy="19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90" t="46406" r="16941" b="34617"/>
          <a:stretch/>
        </p:blipFill>
        <p:spPr bwMode="auto">
          <a:xfrm>
            <a:off x="8343588" y="2658363"/>
            <a:ext cx="2997885" cy="197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01" t="60343" r="65771" b="20608"/>
          <a:stretch/>
        </p:blipFill>
        <p:spPr bwMode="auto">
          <a:xfrm>
            <a:off x="1775173" y="4675030"/>
            <a:ext cx="3197251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64" t="60461" r="41208" b="20490"/>
          <a:stretch/>
        </p:blipFill>
        <p:spPr bwMode="auto">
          <a:xfrm>
            <a:off x="5186325" y="4675030"/>
            <a:ext cx="3057675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728" t="60815" r="16544" b="20136"/>
          <a:stretch/>
        </p:blipFill>
        <p:spPr bwMode="auto">
          <a:xfrm>
            <a:off x="8388921" y="4675030"/>
            <a:ext cx="3057675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6989" y="161762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1.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909" y="32713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2.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2390" y="501408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3.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5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198344" y="28232"/>
            <a:ext cx="3857941" cy="64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68" t="19965" r="65760" b="59819"/>
          <a:stretch/>
        </p:blipFill>
        <p:spPr bwMode="auto">
          <a:xfrm>
            <a:off x="1914754" y="551133"/>
            <a:ext cx="2998201" cy="210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91" t="19965" r="40572" b="59572"/>
          <a:stretch/>
        </p:blipFill>
        <p:spPr bwMode="auto">
          <a:xfrm>
            <a:off x="5029693" y="551133"/>
            <a:ext cx="3214307" cy="213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42" t="20212" r="16870" b="60397"/>
          <a:stretch/>
        </p:blipFill>
        <p:spPr bwMode="auto">
          <a:xfrm>
            <a:off x="8239807" y="538253"/>
            <a:ext cx="3075532" cy="202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26" t="46587" r="66066" b="34979"/>
          <a:stretch/>
        </p:blipFill>
        <p:spPr bwMode="auto">
          <a:xfrm>
            <a:off x="1916845" y="2706106"/>
            <a:ext cx="2996111" cy="19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91" t="46266" r="41483" b="35216"/>
          <a:stretch/>
        </p:blipFill>
        <p:spPr bwMode="auto">
          <a:xfrm>
            <a:off x="5145609" y="2706106"/>
            <a:ext cx="3045361" cy="19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90" t="46406" r="16941" b="34617"/>
          <a:stretch/>
        </p:blipFill>
        <p:spPr bwMode="auto">
          <a:xfrm>
            <a:off x="8343588" y="2658363"/>
            <a:ext cx="2997885" cy="197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01" t="60343" r="65771" b="20608"/>
          <a:stretch/>
        </p:blipFill>
        <p:spPr bwMode="auto">
          <a:xfrm>
            <a:off x="1775173" y="4675030"/>
            <a:ext cx="3197251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64" t="60461" r="41208" b="20490"/>
          <a:stretch/>
        </p:blipFill>
        <p:spPr bwMode="auto">
          <a:xfrm>
            <a:off x="5186325" y="4675030"/>
            <a:ext cx="3057675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728" t="60815" r="16544" b="20136"/>
          <a:stretch/>
        </p:blipFill>
        <p:spPr bwMode="auto">
          <a:xfrm>
            <a:off x="8388921" y="4675030"/>
            <a:ext cx="3057675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6989" y="161762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1.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909" y="32713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2.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2390" y="501408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3.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445" y="2631066"/>
            <a:ext cx="11150221" cy="2016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818872" y="4675030"/>
            <a:ext cx="11150221" cy="2141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736984" y="588613"/>
            <a:ext cx="11150221" cy="2042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2853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/>
        </p:blipFill>
        <p:spPr bwMode="auto">
          <a:xfrm>
            <a:off x="198344" y="28232"/>
            <a:ext cx="3857941" cy="64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68" t="19965" r="65760" b="59819"/>
          <a:stretch/>
        </p:blipFill>
        <p:spPr bwMode="auto">
          <a:xfrm>
            <a:off x="1914754" y="551133"/>
            <a:ext cx="2998201" cy="210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91" t="19965" r="40572" b="59572"/>
          <a:stretch/>
        </p:blipFill>
        <p:spPr bwMode="auto">
          <a:xfrm>
            <a:off x="5029693" y="551133"/>
            <a:ext cx="3214307" cy="213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42" t="20212" r="16870" b="60397"/>
          <a:stretch/>
        </p:blipFill>
        <p:spPr bwMode="auto">
          <a:xfrm>
            <a:off x="8239807" y="538253"/>
            <a:ext cx="3075532" cy="202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26" t="46587" r="66066" b="34979"/>
          <a:stretch/>
        </p:blipFill>
        <p:spPr bwMode="auto">
          <a:xfrm>
            <a:off x="1916845" y="2706106"/>
            <a:ext cx="2996111" cy="19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91" t="46266" r="41483" b="35216"/>
          <a:stretch/>
        </p:blipFill>
        <p:spPr bwMode="auto">
          <a:xfrm>
            <a:off x="5145609" y="2706106"/>
            <a:ext cx="3045361" cy="19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90" t="46406" r="16941" b="34617"/>
          <a:stretch/>
        </p:blipFill>
        <p:spPr bwMode="auto">
          <a:xfrm>
            <a:off x="8343588" y="2658363"/>
            <a:ext cx="2997885" cy="197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01" t="60343" r="65771" b="20608"/>
          <a:stretch/>
        </p:blipFill>
        <p:spPr bwMode="auto">
          <a:xfrm>
            <a:off x="1775173" y="4675030"/>
            <a:ext cx="3197251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64" t="60461" r="41208" b="20490"/>
          <a:stretch/>
        </p:blipFill>
        <p:spPr bwMode="auto">
          <a:xfrm>
            <a:off x="5186325" y="4675030"/>
            <a:ext cx="3057675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728" t="60815" r="16544" b="20136"/>
          <a:stretch/>
        </p:blipFill>
        <p:spPr bwMode="auto">
          <a:xfrm>
            <a:off x="8388921" y="4675030"/>
            <a:ext cx="3057675" cy="2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546231" y="1934559"/>
            <a:ext cx="218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FF0000"/>
                </a:solidFill>
                <a:cs typeface="Arial" panose="020B0604020202020204" pitchFamily="34" charset="0"/>
              </a:rPr>
              <a:t>√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0785459" y="3913153"/>
            <a:ext cx="218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FF0000"/>
                </a:solidFill>
                <a:cs typeface="Arial" panose="020B0604020202020204" pitchFamily="34" charset="0"/>
              </a:rPr>
              <a:t>√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371763" y="6102029"/>
            <a:ext cx="218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FF0000"/>
                </a:solidFill>
                <a:cs typeface="Arial" panose="020B0604020202020204" pitchFamily="34" charset="0"/>
              </a:rPr>
              <a:t>√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6989" y="161762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1.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909" y="32713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2.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2390" y="501408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.VnBodoniH" pitchFamily="34" charset="0"/>
              </a:rPr>
              <a:t>3.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3" name="cả bà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609600" y="752759"/>
            <a:ext cx="609600" cy="609600"/>
          </a:xfrm>
          <a:prstGeom prst="rect">
            <a:avLst/>
          </a:prstGeom>
        </p:spPr>
      </p:pic>
      <p:pic>
        <p:nvPicPr>
          <p:cNvPr id="24" name="cả bà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708783" y="1497685"/>
            <a:ext cx="609600" cy="6096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708783" y="2394404"/>
            <a:ext cx="609600" cy="609600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713332" y="3366452"/>
            <a:ext cx="609600" cy="609600"/>
          </a:xfrm>
          <a:prstGeom prst="rect">
            <a:avLst/>
          </a:prstGeom>
        </p:spPr>
      </p:pic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713332" y="4134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46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ng dau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70851" y="969689"/>
            <a:ext cx="5541263" cy="5317789"/>
          </a:xfrm>
        </p:spPr>
      </p:pic>
      <p:sp>
        <p:nvSpPr>
          <p:cNvPr id="7" name="TextBox 6"/>
          <p:cNvSpPr txBox="1"/>
          <p:nvPr/>
        </p:nvSpPr>
        <p:spPr>
          <a:xfrm>
            <a:off x="6487886" y="4077033"/>
            <a:ext cx="570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Mermaid likes………….......and……….........</a:t>
            </a:r>
            <a:endParaRPr lang="vi-VN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73371" y="4879226"/>
            <a:ext cx="5848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Anna likes…………………..and……………………..</a:t>
            </a:r>
            <a:endParaRPr lang="vi-VN" sz="2400" b="1" dirty="0"/>
          </a:p>
        </p:txBody>
      </p:sp>
      <p:sp>
        <p:nvSpPr>
          <p:cNvPr id="9" name="Text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22085" y="348815"/>
            <a:ext cx="723174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.VnAvant" pitchFamily="34" charset="0"/>
              </a:rPr>
              <a:t>* Choose the correct  answer after watching video: </a:t>
            </a:r>
            <a:endParaRPr lang="en-US" sz="2400" u="sng" dirty="0"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07085" y="870857"/>
            <a:ext cx="117565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.VnAvant" pitchFamily="34" charset="0"/>
                <a:ea typeface="+mj-ea"/>
                <a:cs typeface="+mj-cs"/>
              </a:rPr>
              <a:t>fishing </a:t>
            </a:r>
            <a:endParaRPr lang="en-US" sz="2400" dirty="0">
              <a:solidFill>
                <a:prstClr val="black"/>
              </a:solidFill>
              <a:latin typeface=".VnAvant" pitchFamily="34" charset="0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8857" y="1589314"/>
            <a:ext cx="138611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.VnAvant" pitchFamily="34" charset="0"/>
                <a:ea typeface="+mj-ea"/>
                <a:cs typeface="+mj-cs"/>
              </a:rPr>
              <a:t>boating</a:t>
            </a:r>
            <a:endParaRPr lang="en-US" sz="2400" dirty="0">
              <a:solidFill>
                <a:prstClr val="black"/>
              </a:solidFill>
              <a:latin typeface=".VnAvant" pitchFamily="34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6913" y="2286000"/>
            <a:ext cx="184945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.VnAvant" pitchFamily="34" charset="0"/>
                <a:ea typeface="+mj-ea"/>
                <a:cs typeface="+mj-cs"/>
              </a:rPr>
              <a:t>swimming</a:t>
            </a:r>
            <a:endParaRPr lang="en-US" sz="2400" dirty="0">
              <a:solidFill>
                <a:prstClr val="black"/>
              </a:solidFill>
              <a:latin typeface=".VnAvant" pitchFamily="34" charset="0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86914" y="2968171"/>
            <a:ext cx="131354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.VnAvant" pitchFamily="34" charset="0"/>
                <a:ea typeface="+mj-ea"/>
                <a:cs typeface="+mj-cs"/>
              </a:rPr>
              <a:t>running</a:t>
            </a:r>
            <a:endParaRPr lang="en-US" sz="2400" dirty="0">
              <a:solidFill>
                <a:prstClr val="black"/>
              </a:solidFill>
              <a:latin typeface=".VnAvan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4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.00208 L 0.06184 0.350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272 L 0.21172 0.24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1688 L 0.03099 0.564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38728E-6 L 0.21328 0.257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202</Words>
  <Application>Microsoft Office PowerPoint</Application>
  <PresentationFormat>Custom</PresentationFormat>
  <Paragraphs>57</Paragraphs>
  <Slides>16</Slides>
  <Notes>0</Notes>
  <HiddenSlides>0</HiddenSlides>
  <MMClips>16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* Choose the correct  answer after watching video: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302TA</dc:creator>
  <cp:lastModifiedBy>Admin</cp:lastModifiedBy>
  <cp:revision>50</cp:revision>
  <dcterms:created xsi:type="dcterms:W3CDTF">2017-11-24T03:32:38Z</dcterms:created>
  <dcterms:modified xsi:type="dcterms:W3CDTF">2018-11-12T16:53:01Z</dcterms:modified>
</cp:coreProperties>
</file>