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sldIdLst>
    <p:sldId id="269" r:id="rId3"/>
    <p:sldId id="295" r:id="rId4"/>
    <p:sldId id="296" r:id="rId5"/>
    <p:sldId id="293" r:id="rId6"/>
    <p:sldId id="294" r:id="rId7"/>
    <p:sldId id="286" r:id="rId8"/>
    <p:sldId id="288" r:id="rId9"/>
    <p:sldId id="291" r:id="rId10"/>
    <p:sldId id="29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140" y="-1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E7345-319C-4A50-8729-56A0809B51AD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3E4C-56E1-45BE-B647-43F92879D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6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4F183-5778-4A5B-BB28-9352B8BFE31C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1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4F183-5778-4A5B-BB28-9352B8BFE31C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10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FBE56-F053-443A-A812-B5BF5C162282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8902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89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65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06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27A0D-EF48-4328-9443-0164D91AD6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70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14AF-F0CC-4D61-9320-D0BBDA12D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81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06CD-83F2-479F-BB84-AA7B0EF3FE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63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BB5A2-8374-4004-B7C8-EF9318C94D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7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12B3-CB1E-49DB-87E5-1ADED1EFFB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1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92B6-37B7-4874-98EA-509AFACA6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13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62BE0-4DCE-4081-833D-97FE86920E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71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25A9E-9F0B-414B-AB65-A8CF29794E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28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43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A7089-01FF-4D41-AED2-5910180475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02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7603D-013C-4A15-BCB7-0BCE47F102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739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67623-3BC0-4010-BD35-668C67D04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31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EA5571B-46BC-42D4-AF04-8A394CD65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51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05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20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1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4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90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0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67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02E7-BD16-4626-9853-0C421A7E06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90BF-3978-4E48-A191-37BA85BA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6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15C31-49D5-4F1B-9176-9B3042C738D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6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hyperlink" Target="http://www.taochu.com/" TargetMode="External"/><Relationship Id="rId19" Type="http://schemas.openxmlformats.org/officeDocument/2006/relationships/image" Target="../media/image16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gif"/><Relationship Id="rId2" Type="http://schemas.openxmlformats.org/officeDocument/2006/relationships/audio" Target="file:///D:\USB\TICH\GADT-TICH\LOP%206\I%20Will%20Follow%20Him.mid" TargetMode="External"/><Relationship Id="rId1" Type="http://schemas.openxmlformats.org/officeDocument/2006/relationships/audio" Target="file:///D:\LUU%20DU%20LIEU\GADT%20BAI%206\I%20Will%20Follow%20Him.mid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10" Type="http://schemas.openxmlformats.org/officeDocument/2006/relationships/image" Target="../media/image36.gif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23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2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251200" y="762001"/>
            <a:ext cx="5689600" cy="1160463"/>
            <a:chOff x="458" y="1826"/>
            <a:chExt cx="5072" cy="978"/>
          </a:xfrm>
        </p:grpSpPr>
        <p:pic>
          <p:nvPicPr>
            <p:cNvPr id="50181" name="Picture 5" descr="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925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2" name="Picture 6" descr="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860"/>
              <a:ext cx="911" cy="9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3" name="Picture 7" descr="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17"/>
              <a:ext cx="887" cy="8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4" name="Picture 8" descr="w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863"/>
              <a:ext cx="886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9" descr="o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881"/>
              <a:ext cx="854" cy="8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6" name="Picture 10" descr="m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826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7" name="Picture 11" descr="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1872"/>
              <a:ext cx="887" cy="8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88" name="Picture 12" descr="a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7" y="3302000"/>
            <a:ext cx="10160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t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828800"/>
            <a:ext cx="939800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o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1"/>
            <a:ext cx="812800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u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352801"/>
            <a:ext cx="914400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c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7" y="3368675"/>
            <a:ext cx="914400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3" name="Picture 17" descr="s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17" y="3403600"/>
            <a:ext cx="861483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4" name="Picture 18" descr="l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17" y="3368675"/>
            <a:ext cx="914400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5" name="Picture 19" descr="r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34" y="3371850"/>
            <a:ext cx="783167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6" name="Picture 20" descr="o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352801"/>
            <a:ext cx="812800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7" name="Picture 21" descr="s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17" y="3403600"/>
            <a:ext cx="861483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8" name="Picture 6" descr="Bellcoll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294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WordArt 24"/>
          <p:cNvSpPr>
            <a:spLocks noChangeArrowheads="1" noChangeShapeType="1" noTextEdit="1"/>
          </p:cNvSpPr>
          <p:nvPr/>
        </p:nvSpPr>
        <p:spPr bwMode="auto">
          <a:xfrm>
            <a:off x="5181600" y="4495801"/>
            <a:ext cx="1727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al" pitchFamily="34" charset="0"/>
              </a:rPr>
              <a:t>3A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 Will Follow Hi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 Will Follow Him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 Will Follow Him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 Will Follow Him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85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SS128x128P_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S128x128P_101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524000" y="4019550"/>
            <a:ext cx="91440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 you  again</a:t>
            </a:r>
          </a:p>
        </p:txBody>
      </p:sp>
      <p:pic>
        <p:nvPicPr>
          <p:cNvPr id="8201" name="Picture 9" descr="3d__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1148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11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4" name="Picture 12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7150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icture 14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6007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7" name="Picture 15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007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9" name="Picture 17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0" name="Picture 18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7150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2" name="Picture 20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3" name="Picture 21" descr="SS128x128P_6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2540000" y="1752600"/>
            <a:ext cx="72136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Impact"/>
              </a:rPr>
              <a:t>goodbye</a:t>
            </a:r>
          </a:p>
        </p:txBody>
      </p:sp>
    </p:spTree>
    <p:extLst>
      <p:ext uri="{BB962C8B-B14F-4D97-AF65-F5344CB8AC3E}">
        <p14:creationId xmlns="" xmlns:p14="http://schemas.microsoft.com/office/powerpoint/2010/main" val="344690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8" dur="10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1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  <p:audio>
              <p:cMediaNode>
                <p:cTn id="3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200" grpId="0" animBg="1"/>
      <p:bldP spid="8200" grpId="1" animBg="1"/>
      <p:bldP spid="82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AutoShape 17">
            <a:hlinkClick r:id="" action="ppaction://noaction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134600" y="0"/>
            <a:ext cx="5334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32" y="493483"/>
            <a:ext cx="3332668" cy="2481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52" y="425175"/>
            <a:ext cx="3556156" cy="2651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056954" y="3594502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5594437" y="3639844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8849124" y="0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5377863" y="0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9361714" y="2881086"/>
            <a:ext cx="2457346" cy="602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cooking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5023" y="2939803"/>
            <a:ext cx="2457346" cy="500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reading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78971" y="885371"/>
            <a:ext cx="4601029" cy="1233715"/>
          </a:xfrm>
          <a:prstGeom prst="wedgeRoundRectCallout">
            <a:avLst>
              <a:gd name="adj1" fmla="val -47647"/>
              <a:gd name="adj2" fmla="val 118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are you doing?</a:t>
            </a:r>
            <a:endParaRPr lang="en-US" sz="3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814286" y="3033486"/>
            <a:ext cx="1872343" cy="537028"/>
          </a:xfrm>
          <a:prstGeom prst="wedgeRoundRectCallout">
            <a:avLst>
              <a:gd name="adj1" fmla="val -64877"/>
              <a:gd name="adj2" fmla="val 17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I’m   …..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2699658" y="3018971"/>
            <a:ext cx="2032000" cy="53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reading.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" name="Picture 19" descr="clean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195" y="4004808"/>
            <a:ext cx="2917634" cy="2149250"/>
          </a:xfrm>
          <a:prstGeom prst="rect">
            <a:avLst/>
          </a:prstGeom>
        </p:spPr>
      </p:pic>
      <p:pic>
        <p:nvPicPr>
          <p:cNvPr id="21" name="Picture 20" descr="listen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707" y="4094843"/>
            <a:ext cx="3158800" cy="1870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96114" y="5994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listening to music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752114" y="5950857"/>
            <a:ext cx="34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cleaning the floor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4284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15"/>
          <p:cNvSpPr/>
          <p:nvPr/>
        </p:nvSpPr>
        <p:spPr>
          <a:xfrm>
            <a:off x="478971" y="885371"/>
            <a:ext cx="4601029" cy="1233715"/>
          </a:xfrm>
          <a:prstGeom prst="wedgeRoundRectCallout">
            <a:avLst>
              <a:gd name="adj1" fmla="val -47647"/>
              <a:gd name="adj2" fmla="val 118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What’s he/she doing?</a:t>
            </a:r>
            <a:endParaRPr lang="en-US" sz="3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98287" y="3410858"/>
            <a:ext cx="3556000" cy="537028"/>
          </a:xfrm>
          <a:prstGeom prst="wedgeRoundRectCallout">
            <a:avLst>
              <a:gd name="adj1" fmla="val -64877"/>
              <a:gd name="adj2" fmla="val 17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He’s/She’s   …..</a:t>
            </a:r>
            <a:endParaRPr lang="en-US" sz="4000" dirty="0"/>
          </a:p>
        </p:txBody>
      </p:sp>
      <p:pic>
        <p:nvPicPr>
          <p:cNvPr id="7" name="Picture 6" descr="watching t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80" y="4115479"/>
            <a:ext cx="3259592" cy="2208881"/>
          </a:xfrm>
          <a:prstGeom prst="rect">
            <a:avLst/>
          </a:prstGeom>
        </p:spPr>
      </p:pic>
      <p:pic>
        <p:nvPicPr>
          <p:cNvPr id="8" name="Picture 7" descr="playing the pia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766" y="3801382"/>
            <a:ext cx="3372458" cy="2417989"/>
          </a:xfrm>
          <a:prstGeom prst="rect">
            <a:avLst/>
          </a:prstGeom>
        </p:spPr>
      </p:pic>
      <p:pic>
        <p:nvPicPr>
          <p:cNvPr id="9" name="Picture 8" descr="draw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607" y="627062"/>
            <a:ext cx="2950758" cy="1956481"/>
          </a:xfrm>
          <a:prstGeom prst="rect">
            <a:avLst/>
          </a:prstGeom>
        </p:spPr>
      </p:pic>
      <p:pic>
        <p:nvPicPr>
          <p:cNvPr id="10" name="Picture 9" descr="sing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227" y="598033"/>
            <a:ext cx="3027311" cy="201453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463354" y="3768673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5957294" y="3451158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3" name="Oval 12"/>
          <p:cNvSpPr/>
          <p:nvPr/>
        </p:nvSpPr>
        <p:spPr>
          <a:xfrm>
            <a:off x="9255524" y="174171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5784263" y="174171"/>
            <a:ext cx="518389" cy="431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93485" y="870856"/>
            <a:ext cx="4601029" cy="1233715"/>
          </a:xfrm>
          <a:prstGeom prst="wedgeRoundRectCallout">
            <a:avLst>
              <a:gd name="adj1" fmla="val -47647"/>
              <a:gd name="adj2" fmla="val 118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What’s she doing?</a:t>
            </a:r>
            <a:endParaRPr lang="en-US" sz="36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783772" y="3410859"/>
            <a:ext cx="3396342" cy="537028"/>
          </a:xfrm>
          <a:prstGeom prst="wedgeRoundRectCallout">
            <a:avLst>
              <a:gd name="adj1" fmla="val -64877"/>
              <a:gd name="adj2" fmla="val 17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She’s singing.</a:t>
            </a:r>
            <a:endParaRPr lang="en-US" sz="40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78970" y="841827"/>
            <a:ext cx="4601029" cy="1233715"/>
          </a:xfrm>
          <a:prstGeom prst="wedgeRoundRectCallout">
            <a:avLst>
              <a:gd name="adj1" fmla="val -47647"/>
              <a:gd name="adj2" fmla="val 118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What’s he doing?</a:t>
            </a:r>
            <a:endParaRPr lang="en-US" sz="36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812801" y="3396344"/>
            <a:ext cx="3396342" cy="537028"/>
          </a:xfrm>
          <a:prstGeom prst="wedgeRoundRectCallout">
            <a:avLst>
              <a:gd name="adj1" fmla="val -64877"/>
              <a:gd name="adj2" fmla="val 17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He’s drawing.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1257" y="2830286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singing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490857" y="2772229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drawing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8752114" y="6211669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watching TV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4920343" y="6022983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playing the piano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4284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365126"/>
            <a:ext cx="9129485" cy="766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Let’s play!                     </a:t>
            </a:r>
            <a:r>
              <a:rPr lang="en-US" dirty="0" smtClean="0"/>
              <a:t>KIM’S GAME                           </a:t>
            </a:r>
            <a:endParaRPr lang="en-US" dirty="0"/>
          </a:p>
        </p:txBody>
      </p:sp>
      <p:pic>
        <p:nvPicPr>
          <p:cNvPr id="14" name="Picture 13" descr="clea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39" y="3917723"/>
            <a:ext cx="2495550" cy="1838325"/>
          </a:xfrm>
          <a:prstGeom prst="rect">
            <a:avLst/>
          </a:prstGeom>
        </p:spPr>
      </p:pic>
      <p:pic>
        <p:nvPicPr>
          <p:cNvPr id="15" name="Picture 14" descr="danc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455" y="3921805"/>
            <a:ext cx="2619375" cy="1743075"/>
          </a:xfrm>
          <a:prstGeom prst="rect">
            <a:avLst/>
          </a:prstGeom>
        </p:spPr>
      </p:pic>
      <p:pic>
        <p:nvPicPr>
          <p:cNvPr id="16" name="Picture 15" descr="draw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036" y="1483406"/>
            <a:ext cx="2628900" cy="1743075"/>
          </a:xfrm>
          <a:prstGeom prst="rect">
            <a:avLst/>
          </a:prstGeom>
        </p:spPr>
      </p:pic>
      <p:pic>
        <p:nvPicPr>
          <p:cNvPr id="17" name="Picture 16" descr="listen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707" y="4007757"/>
            <a:ext cx="2857500" cy="1600200"/>
          </a:xfrm>
          <a:prstGeom prst="rect">
            <a:avLst/>
          </a:prstGeom>
        </p:spPr>
      </p:pic>
      <p:pic>
        <p:nvPicPr>
          <p:cNvPr id="18" name="Picture 17" descr="playing the pian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421" y="1406524"/>
            <a:ext cx="2524125" cy="1809750"/>
          </a:xfrm>
          <a:prstGeom prst="rect">
            <a:avLst/>
          </a:prstGeom>
        </p:spPr>
      </p:pic>
      <p:pic>
        <p:nvPicPr>
          <p:cNvPr id="19" name="Picture 18" descr="sing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27" y="3617005"/>
            <a:ext cx="2619375" cy="2058081"/>
          </a:xfrm>
          <a:prstGeom prst="rect">
            <a:avLst/>
          </a:prstGeom>
        </p:spPr>
      </p:pic>
      <p:pic>
        <p:nvPicPr>
          <p:cNvPr id="21" name="Picture 20" descr="watching t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52" y="1444853"/>
            <a:ext cx="2600325" cy="176212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0:5</a:t>
            </a:r>
            <a:endParaRPr lang="en-US" sz="5400" dirty="0"/>
          </a:p>
        </p:txBody>
      </p:sp>
      <p:sp>
        <p:nvSpPr>
          <p:cNvPr id="36" name="Rounded Rectangle 35"/>
          <p:cNvSpPr/>
          <p:nvPr/>
        </p:nvSpPr>
        <p:spPr>
          <a:xfrm>
            <a:off x="10972800" y="986972"/>
            <a:ext cx="841829" cy="348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0:4</a:t>
            </a:r>
            <a:endParaRPr lang="en-US" sz="5400" dirty="0"/>
          </a:p>
        </p:txBody>
      </p:sp>
      <p:sp>
        <p:nvSpPr>
          <p:cNvPr id="38" name="Rounded Rectangle 37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0:3</a:t>
            </a:r>
            <a:endParaRPr lang="en-US" sz="5400" dirty="0"/>
          </a:p>
        </p:txBody>
      </p:sp>
      <p:sp>
        <p:nvSpPr>
          <p:cNvPr id="39" name="Rounded Rectangle 38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0:2</a:t>
            </a:r>
            <a:endParaRPr lang="en-US" sz="5400" dirty="0"/>
          </a:p>
        </p:txBody>
      </p:sp>
      <p:sp>
        <p:nvSpPr>
          <p:cNvPr id="40" name="Rounded Rectangle 39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0:1</a:t>
            </a:r>
            <a:endParaRPr lang="en-US" sz="5400" dirty="0"/>
          </a:p>
        </p:txBody>
      </p:sp>
      <p:sp>
        <p:nvSpPr>
          <p:cNvPr id="41" name="Rounded Rectangle 40"/>
          <p:cNvSpPr/>
          <p:nvPr/>
        </p:nvSpPr>
        <p:spPr>
          <a:xfrm>
            <a:off x="10972800" y="0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0:0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365126"/>
            <a:ext cx="9129485" cy="766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Let’s play!                     </a:t>
            </a:r>
            <a:r>
              <a:rPr lang="en-US" dirty="0" smtClean="0"/>
              <a:t>KIM’S GAME                           </a:t>
            </a:r>
            <a:endParaRPr lang="en-US" dirty="0"/>
          </a:p>
        </p:txBody>
      </p:sp>
      <p:pic>
        <p:nvPicPr>
          <p:cNvPr id="14" name="Picture 13" descr="clea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4048351"/>
            <a:ext cx="2495550" cy="1838325"/>
          </a:xfrm>
          <a:prstGeom prst="rect">
            <a:avLst/>
          </a:prstGeom>
        </p:spPr>
      </p:pic>
      <p:pic>
        <p:nvPicPr>
          <p:cNvPr id="15" name="Picture 14" descr="danc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41" y="4008891"/>
            <a:ext cx="2619375" cy="1743075"/>
          </a:xfrm>
          <a:prstGeom prst="rect">
            <a:avLst/>
          </a:prstGeom>
        </p:spPr>
      </p:pic>
      <p:pic>
        <p:nvPicPr>
          <p:cNvPr id="16" name="Picture 15" descr="draw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93" y="1396320"/>
            <a:ext cx="2628900" cy="1743075"/>
          </a:xfrm>
          <a:prstGeom prst="rect">
            <a:avLst/>
          </a:prstGeom>
        </p:spPr>
      </p:pic>
      <p:pic>
        <p:nvPicPr>
          <p:cNvPr id="17" name="Picture 16" descr="liste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992" y="4094843"/>
            <a:ext cx="2857500" cy="1600200"/>
          </a:xfrm>
          <a:prstGeom prst="rect">
            <a:avLst/>
          </a:prstGeom>
        </p:spPr>
      </p:pic>
      <p:pic>
        <p:nvPicPr>
          <p:cNvPr id="18" name="Picture 17" descr="playing the pian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680" y="1319439"/>
            <a:ext cx="2524125" cy="1809750"/>
          </a:xfrm>
          <a:prstGeom prst="rect">
            <a:avLst/>
          </a:prstGeom>
        </p:spPr>
      </p:pic>
      <p:pic>
        <p:nvPicPr>
          <p:cNvPr id="19" name="Picture 18" descr="sing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91177"/>
            <a:ext cx="2619375" cy="2058081"/>
          </a:xfrm>
          <a:prstGeom prst="rect">
            <a:avLst/>
          </a:prstGeom>
        </p:spPr>
      </p:pic>
      <p:pic>
        <p:nvPicPr>
          <p:cNvPr id="21" name="Picture 20" descr="watching t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3" y="1372281"/>
            <a:ext cx="2600325" cy="17621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93258" y="5834743"/>
            <a:ext cx="354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listening to music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3771" y="5878285"/>
            <a:ext cx="34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cleaning the floor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820228"/>
            <a:ext cx="22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singing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8258628" y="3149600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drawing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17713" y="3091097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watching TV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0457" y="3192697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playing the piano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9332686" y="5790755"/>
            <a:ext cx="28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dancing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371600"/>
            <a:ext cx="8458200" cy="1295400"/>
          </a:xfrm>
        </p:spPr>
        <p:txBody>
          <a:bodyPr anchor="ctr">
            <a:normAutofit fontScale="90000"/>
          </a:bodyPr>
          <a:lstStyle/>
          <a:p>
            <a:r>
              <a:rPr lang="en-US" sz="4400" b="1" i="1">
                <a:latin typeface="VNI-Linus" panose="020B7200000000000000" pitchFamily="34" charset="0"/>
              </a:rPr>
              <a:t>                </a:t>
            </a:r>
            <a:br>
              <a:rPr lang="en-US" sz="4400" b="1" i="1">
                <a:latin typeface="VNI-Linus" panose="020B7200000000000000" pitchFamily="34" charset="0"/>
              </a:rPr>
            </a:br>
            <a:endParaRPr lang="en-US" sz="4400" b="1" i="1">
              <a:latin typeface="VNI-Linus" panose="020B7200000000000000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75658" y="1781040"/>
            <a:ext cx="912585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5400" b="1" dirty="0">
                <a:solidFill>
                  <a:srgbClr val="FF3300"/>
                </a:solidFill>
              </a:rPr>
              <a:t>Unit </a:t>
            </a:r>
            <a:r>
              <a:rPr lang="fr-FR" sz="5400" b="1" dirty="0" smtClean="0">
                <a:solidFill>
                  <a:srgbClr val="FF3300"/>
                </a:solidFill>
              </a:rPr>
              <a:t>18: </a:t>
            </a:r>
            <a:r>
              <a:rPr lang="fr-FR" sz="5400" b="1" dirty="0" err="1" smtClean="0">
                <a:solidFill>
                  <a:srgbClr val="FF3300"/>
                </a:solidFill>
              </a:rPr>
              <a:t>What</a:t>
            </a:r>
            <a:r>
              <a:rPr lang="fr-FR" sz="5400" b="1" dirty="0" smtClean="0">
                <a:solidFill>
                  <a:srgbClr val="FF3300"/>
                </a:solidFill>
              </a:rPr>
              <a:t> are </a:t>
            </a:r>
            <a:r>
              <a:rPr lang="fr-FR" sz="5400" b="1" dirty="0" err="1" smtClean="0">
                <a:solidFill>
                  <a:srgbClr val="FF3300"/>
                </a:solidFill>
              </a:rPr>
              <a:t>you</a:t>
            </a:r>
            <a:r>
              <a:rPr lang="fr-FR" sz="5400" b="1" dirty="0" smtClean="0">
                <a:solidFill>
                  <a:srgbClr val="FF3300"/>
                </a:solidFill>
              </a:rPr>
              <a:t> </a:t>
            </a:r>
            <a:r>
              <a:rPr lang="fr-FR" sz="5400" b="1" dirty="0" err="1" smtClean="0">
                <a:solidFill>
                  <a:srgbClr val="FF3300"/>
                </a:solidFill>
              </a:rPr>
              <a:t>doing</a:t>
            </a:r>
            <a:r>
              <a:rPr lang="fr-FR" sz="5400" b="1" dirty="0" smtClean="0">
                <a:solidFill>
                  <a:srgbClr val="FF3300"/>
                </a:solidFill>
              </a:rPr>
              <a:t>?</a:t>
            </a:r>
          </a:p>
          <a:p>
            <a:pPr algn="ctr" eaLnBrk="1" hangingPunct="1"/>
            <a:r>
              <a:rPr lang="fr-FR" sz="5200" b="1" dirty="0" err="1" smtClean="0">
                <a:solidFill>
                  <a:srgbClr val="FF3300"/>
                </a:solidFill>
              </a:rPr>
              <a:t>Period</a:t>
            </a:r>
            <a:r>
              <a:rPr lang="fr-FR" sz="5200" b="1" dirty="0" smtClean="0">
                <a:solidFill>
                  <a:srgbClr val="FF3300"/>
                </a:solidFill>
              </a:rPr>
              <a:t> 123: </a:t>
            </a:r>
            <a:r>
              <a:rPr lang="fr-FR" sz="5200" b="1" dirty="0" err="1">
                <a:solidFill>
                  <a:srgbClr val="FF3300"/>
                </a:solidFill>
              </a:rPr>
              <a:t>Lesson</a:t>
            </a:r>
            <a:r>
              <a:rPr lang="fr-FR" sz="5200" b="1" dirty="0">
                <a:solidFill>
                  <a:srgbClr val="FF3300"/>
                </a:solidFill>
              </a:rPr>
              <a:t> </a:t>
            </a:r>
            <a:r>
              <a:rPr lang="fr-FR" sz="5200" b="1" dirty="0" smtClean="0">
                <a:solidFill>
                  <a:srgbClr val="FF3300"/>
                </a:solidFill>
              </a:rPr>
              <a:t>3 (4-5-6)</a:t>
            </a:r>
            <a:endParaRPr lang="fr-FR" sz="5200" b="1" i="1" dirty="0">
              <a:solidFill>
                <a:srgbClr val="FF33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8600"/>
            <a:ext cx="7467600" cy="1219200"/>
          </a:xfrm>
        </p:spPr>
        <p:txBody>
          <a:bodyPr/>
          <a:lstStyle/>
          <a:p>
            <a:r>
              <a:rPr lang="fr-FR" sz="4000" b="1" i="1" smtClean="0"/>
              <a:t>Thursday April </a:t>
            </a:r>
            <a:r>
              <a:rPr lang="fr-FR" sz="4000" b="1" i="1" dirty="0" smtClean="0"/>
              <a:t>9</a:t>
            </a:r>
            <a:r>
              <a:rPr lang="fr-FR" sz="4000" b="1" i="1" baseline="30000" dirty="0" smtClean="0"/>
              <a:t>th</a:t>
            </a:r>
            <a:r>
              <a:rPr lang="fr-FR" sz="4000" b="1" i="1" dirty="0" smtClean="0"/>
              <a:t>, 2015</a:t>
            </a:r>
            <a:endParaRPr lang="fr-FR" sz="4000" b="1" i="1" dirty="0"/>
          </a:p>
        </p:txBody>
      </p:sp>
      <p:pic>
        <p:nvPicPr>
          <p:cNvPr id="19463" name="Picture 7" descr="daisy_button_pink_h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daisy_button_red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5245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36_7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624615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570" y="4147202"/>
            <a:ext cx="6375042" cy="1676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2"/>
                </a:solidFill>
              </a:rPr>
              <a:t>4. Read and complete.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5. Let’s write.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6. Project.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906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u bai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u bai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988"/>
          </a:xfrm>
        </p:spPr>
        <p:txBody>
          <a:bodyPr/>
          <a:lstStyle/>
          <a:p>
            <a:r>
              <a:rPr lang="en-US" dirty="0" smtClean="0"/>
              <a:t>4. Read and complete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315199" y="4441372"/>
            <a:ext cx="1451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799" y="4383315"/>
            <a:ext cx="1451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170" y="4992915"/>
            <a:ext cx="1451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94283" y="3846287"/>
            <a:ext cx="1451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18512" y="5021944"/>
            <a:ext cx="1451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352800"/>
            <a:ext cx="6966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My name is </a:t>
            </a:r>
            <a:r>
              <a:rPr lang="en-US" sz="3400" dirty="0" err="1" smtClean="0"/>
              <a:t>Quan</a:t>
            </a:r>
            <a:r>
              <a:rPr lang="en-US" sz="3400" dirty="0" smtClean="0"/>
              <a:t>. Today my family (1)</a:t>
            </a:r>
            <a:endParaRPr lang="en-US" sz="34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7941" y="3439887"/>
            <a:ext cx="40059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at home. We are (2)</a:t>
            </a:r>
            <a:endParaRPr lang="en-US" sz="3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98167" y="3991430"/>
            <a:ext cx="5936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the living room. My father is (3)</a:t>
            </a:r>
            <a:endParaRPr lang="en-US" sz="3400" dirty="0"/>
          </a:p>
        </p:txBody>
      </p:sp>
      <p:sp>
        <p:nvSpPr>
          <p:cNvPr id="29" name="TextBox 28"/>
          <p:cNvSpPr txBox="1"/>
          <p:nvPr/>
        </p:nvSpPr>
        <p:spPr>
          <a:xfrm>
            <a:off x="8447313" y="3962400"/>
            <a:ext cx="37446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TV. My mother is (4)</a:t>
            </a:r>
            <a:endParaRPr lang="en-US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1640113" y="4615543"/>
            <a:ext cx="51380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the piano. My brother is (5)</a:t>
            </a:r>
            <a:endParaRPr lang="en-US" sz="3400" dirty="0"/>
          </a:p>
        </p:txBody>
      </p:sp>
      <p:sp>
        <p:nvSpPr>
          <p:cNvPr id="31" name="TextBox 30"/>
          <p:cNvSpPr txBox="1"/>
          <p:nvPr/>
        </p:nvSpPr>
        <p:spPr>
          <a:xfrm>
            <a:off x="8142514" y="4572000"/>
            <a:ext cx="3846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to music and I am</a:t>
            </a:r>
            <a:endParaRPr lang="en-US" sz="3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4171" y="5254172"/>
            <a:ext cx="15385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singing.</a:t>
            </a:r>
            <a:endParaRPr lang="en-US" sz="3400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1" y="1683657"/>
            <a:ext cx="19304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watching</a:t>
            </a:r>
            <a:endParaRPr lang="en-US" sz="34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9316" y="1683658"/>
            <a:ext cx="19304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is</a:t>
            </a:r>
            <a:endParaRPr lang="en-US" sz="3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04230" y="1683658"/>
            <a:ext cx="19304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listening</a:t>
            </a:r>
            <a:endParaRPr lang="en-US" sz="34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0114" y="1669144"/>
            <a:ext cx="19304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playing</a:t>
            </a:r>
            <a:endParaRPr lang="en-US" sz="3400" dirty="0"/>
          </a:p>
        </p:txBody>
      </p:sp>
      <p:sp>
        <p:nvSpPr>
          <p:cNvPr id="37" name="TextBox 36"/>
          <p:cNvSpPr txBox="1"/>
          <p:nvPr/>
        </p:nvSpPr>
        <p:spPr>
          <a:xfrm>
            <a:off x="8665028" y="1669144"/>
            <a:ext cx="19304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in</a:t>
            </a:r>
            <a:endParaRPr lang="en-US" sz="3400" dirty="0"/>
          </a:p>
        </p:txBody>
      </p:sp>
      <p:sp>
        <p:nvSpPr>
          <p:cNvPr id="38" name="TextBox 37"/>
          <p:cNvSpPr txBox="1"/>
          <p:nvPr/>
        </p:nvSpPr>
        <p:spPr>
          <a:xfrm>
            <a:off x="6749143" y="3976915"/>
            <a:ext cx="1770744" cy="6155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</a:rPr>
              <a:t>watching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8456" y="3439887"/>
            <a:ext cx="1378857" cy="6155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</a:rPr>
              <a:t>is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6972" y="4659087"/>
            <a:ext cx="1930400" cy="6155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</a:rPr>
              <a:t>listening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3199" y="4572002"/>
            <a:ext cx="1465944" cy="6155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</a:rPr>
              <a:t>playing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" y="3976917"/>
            <a:ext cx="1698171" cy="6155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</a:rPr>
              <a:t>in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988"/>
          </a:xfrm>
        </p:spPr>
        <p:txBody>
          <a:bodyPr/>
          <a:lstStyle/>
          <a:p>
            <a:r>
              <a:rPr lang="en-US" dirty="0" smtClean="0"/>
              <a:t>5. Let’s write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306286"/>
            <a:ext cx="54138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1. Where is </a:t>
            </a:r>
            <a:r>
              <a:rPr lang="en-US" sz="3400" dirty="0" err="1" smtClean="0"/>
              <a:t>Quan’s</a:t>
            </a:r>
            <a:r>
              <a:rPr lang="en-US" sz="3400" dirty="0" smtClean="0"/>
              <a:t> family?</a:t>
            </a:r>
            <a:endParaRPr lang="en-US" sz="34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2728686"/>
            <a:ext cx="61105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2. What is his father doing now?</a:t>
            </a:r>
            <a:endParaRPr lang="en-US" sz="34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672115"/>
            <a:ext cx="6473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3. What is his mother doing now?</a:t>
            </a:r>
            <a:endParaRPr lang="en-US" sz="3400" dirty="0"/>
          </a:p>
        </p:txBody>
      </p:sp>
      <p:sp>
        <p:nvSpPr>
          <p:cNvPr id="45" name="TextBox 44"/>
          <p:cNvSpPr txBox="1"/>
          <p:nvPr/>
        </p:nvSpPr>
        <p:spPr>
          <a:xfrm>
            <a:off x="1" y="4760686"/>
            <a:ext cx="6270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4. What is his brother doing now?</a:t>
            </a:r>
            <a:endParaRPr lang="en-US" sz="3400" dirty="0"/>
          </a:p>
        </p:txBody>
      </p:sp>
      <p:sp>
        <p:nvSpPr>
          <p:cNvPr id="46" name="TextBox 45"/>
          <p:cNvSpPr txBox="1"/>
          <p:nvPr/>
        </p:nvSpPr>
        <p:spPr>
          <a:xfrm>
            <a:off x="6284686" y="1248228"/>
            <a:ext cx="53993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</a:rPr>
              <a:t>Quan’s</a:t>
            </a:r>
            <a:r>
              <a:rPr lang="en-US" sz="3400" dirty="0" smtClean="0">
                <a:solidFill>
                  <a:srgbClr val="C00000"/>
                </a:solidFill>
              </a:rPr>
              <a:t> family is at home.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0458" y="3628572"/>
            <a:ext cx="5210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She is playing the piano.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31428" y="2627086"/>
            <a:ext cx="44558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He is watching TV.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4702629"/>
            <a:ext cx="4368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He is listening to music.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5791200"/>
            <a:ext cx="6270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5. What is </a:t>
            </a:r>
            <a:r>
              <a:rPr lang="en-US" sz="3400" dirty="0" err="1" smtClean="0"/>
              <a:t>Quan</a:t>
            </a:r>
            <a:r>
              <a:rPr lang="en-US" sz="3400" dirty="0" smtClean="0"/>
              <a:t> doing now?</a:t>
            </a:r>
            <a:endParaRPr lang="en-US" sz="3400" dirty="0"/>
          </a:p>
        </p:txBody>
      </p:sp>
      <p:sp>
        <p:nvSpPr>
          <p:cNvPr id="51" name="TextBox 50"/>
          <p:cNvSpPr txBox="1"/>
          <p:nvPr/>
        </p:nvSpPr>
        <p:spPr>
          <a:xfrm>
            <a:off x="6705600" y="5660572"/>
            <a:ext cx="43107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He is singing.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55657" y="1901371"/>
            <a:ext cx="53993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His family is at home.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365126"/>
            <a:ext cx="11019971" cy="766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6. Project</a:t>
            </a:r>
            <a:r>
              <a:rPr lang="en-US" dirty="0" smtClean="0"/>
              <a:t>: Tell your classmates what they are doing.</a:t>
            </a:r>
            <a:endParaRPr lang="en-US" dirty="0"/>
          </a:p>
        </p:txBody>
      </p:sp>
      <p:pic>
        <p:nvPicPr>
          <p:cNvPr id="14" name="Picture 13" descr="clea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39" y="3917723"/>
            <a:ext cx="2495550" cy="1838325"/>
          </a:xfrm>
          <a:prstGeom prst="rect">
            <a:avLst/>
          </a:prstGeom>
        </p:spPr>
      </p:pic>
      <p:pic>
        <p:nvPicPr>
          <p:cNvPr id="15" name="Picture 14" descr="danc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55" y="3921805"/>
            <a:ext cx="2619375" cy="1743075"/>
          </a:xfrm>
          <a:prstGeom prst="rect">
            <a:avLst/>
          </a:prstGeom>
        </p:spPr>
      </p:pic>
      <p:pic>
        <p:nvPicPr>
          <p:cNvPr id="16" name="Picture 15" descr="draw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93" y="1396320"/>
            <a:ext cx="2628900" cy="1743075"/>
          </a:xfrm>
          <a:prstGeom prst="rect">
            <a:avLst/>
          </a:prstGeom>
        </p:spPr>
      </p:pic>
      <p:pic>
        <p:nvPicPr>
          <p:cNvPr id="17" name="Picture 16" descr="liste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707" y="4007757"/>
            <a:ext cx="2857500" cy="1600200"/>
          </a:xfrm>
          <a:prstGeom prst="rect">
            <a:avLst/>
          </a:prstGeom>
        </p:spPr>
      </p:pic>
      <p:pic>
        <p:nvPicPr>
          <p:cNvPr id="18" name="Picture 17" descr="playing the pian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93" y="1421039"/>
            <a:ext cx="2524125" cy="1809750"/>
          </a:xfrm>
          <a:prstGeom prst="rect">
            <a:avLst/>
          </a:prstGeom>
        </p:spPr>
      </p:pic>
      <p:pic>
        <p:nvPicPr>
          <p:cNvPr id="19" name="Picture 18" descr="sing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27" y="3617005"/>
            <a:ext cx="2619375" cy="2058081"/>
          </a:xfrm>
          <a:prstGeom prst="rect">
            <a:avLst/>
          </a:prstGeom>
        </p:spPr>
      </p:pic>
      <p:pic>
        <p:nvPicPr>
          <p:cNvPr id="20" name="Picture 19" descr="telephon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683" y="1381805"/>
            <a:ext cx="2619375" cy="1743075"/>
          </a:xfrm>
          <a:prstGeom prst="rect">
            <a:avLst/>
          </a:prstGeom>
        </p:spPr>
      </p:pic>
      <p:pic>
        <p:nvPicPr>
          <p:cNvPr id="21" name="Picture 20" descr="watching t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23" y="1372281"/>
            <a:ext cx="2600325" cy="176212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91771" y="3135086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4063999" y="3120571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6734628" y="3149600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9245599" y="3135085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9376228" y="5675085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28" name="Rounded Rectangle 27"/>
          <p:cNvSpPr/>
          <p:nvPr/>
        </p:nvSpPr>
        <p:spPr>
          <a:xfrm>
            <a:off x="6894285" y="5602514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30" name="Rounded Rectangle 29"/>
          <p:cNvSpPr/>
          <p:nvPr/>
        </p:nvSpPr>
        <p:spPr>
          <a:xfrm>
            <a:off x="4165599" y="5602514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33" name="Rounded Rectangle 32"/>
          <p:cNvSpPr/>
          <p:nvPr/>
        </p:nvSpPr>
        <p:spPr>
          <a:xfrm>
            <a:off x="1538514" y="5689600"/>
            <a:ext cx="856343" cy="49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295</Words>
  <Application>Microsoft Office PowerPoint</Application>
  <PresentationFormat>Custom</PresentationFormat>
  <Paragraphs>93</Paragraphs>
  <Slides>10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 Design</vt:lpstr>
      <vt:lpstr>Slide 1</vt:lpstr>
      <vt:lpstr>Slide 2</vt:lpstr>
      <vt:lpstr>Slide 3</vt:lpstr>
      <vt:lpstr>Let’s play!                     KIM’S GAME                           </vt:lpstr>
      <vt:lpstr>Let’s play!                     KIM’S GAME                           </vt:lpstr>
      <vt:lpstr>                 </vt:lpstr>
      <vt:lpstr>4. Read and complete</vt:lpstr>
      <vt:lpstr>5. Let’s write</vt:lpstr>
      <vt:lpstr>6. Project: Tell your classmates what they are doing.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 hau</cp:lastModifiedBy>
  <cp:revision>93</cp:revision>
  <dcterms:created xsi:type="dcterms:W3CDTF">2013-11-22T02:33:25Z</dcterms:created>
  <dcterms:modified xsi:type="dcterms:W3CDTF">2015-04-09T15:33:45Z</dcterms:modified>
</cp:coreProperties>
</file>