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7D2-E3A7-4237-BCDE-6D7A0E55ACE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A478-36F2-4ECE-AE0B-4BC98567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7D2-E3A7-4237-BCDE-6D7A0E55ACE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A478-36F2-4ECE-AE0B-4BC98567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7D2-E3A7-4237-BCDE-6D7A0E55ACE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A478-36F2-4ECE-AE0B-4BC98567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7D2-E3A7-4237-BCDE-6D7A0E55ACE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A478-36F2-4ECE-AE0B-4BC98567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7D2-E3A7-4237-BCDE-6D7A0E55ACE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A478-36F2-4ECE-AE0B-4BC98567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7D2-E3A7-4237-BCDE-6D7A0E55ACE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A478-36F2-4ECE-AE0B-4BC98567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7D2-E3A7-4237-BCDE-6D7A0E55ACE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A478-36F2-4ECE-AE0B-4BC98567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7D2-E3A7-4237-BCDE-6D7A0E55ACE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A478-36F2-4ECE-AE0B-4BC98567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7D2-E3A7-4237-BCDE-6D7A0E55ACE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A478-36F2-4ECE-AE0B-4BC98567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7D2-E3A7-4237-BCDE-6D7A0E55ACE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A478-36F2-4ECE-AE0B-4BC98567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7D2-E3A7-4237-BCDE-6D7A0E55ACE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A478-36F2-4ECE-AE0B-4BC98567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CF7D2-E3A7-4237-BCDE-6D7A0E55ACE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9A478-36F2-4ECE-AE0B-4BC98567E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1219200"/>
            <a:ext cx="57567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 :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1946 …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cốt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giặc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3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….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4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cống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……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huân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295400"/>
            <a:ext cx="81796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dung : Ca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cống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hiến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78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3</cp:revision>
  <dcterms:created xsi:type="dcterms:W3CDTF">2020-04-11T10:11:09Z</dcterms:created>
  <dcterms:modified xsi:type="dcterms:W3CDTF">2020-04-11T10:26:04Z</dcterms:modified>
</cp:coreProperties>
</file>