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CF7D2-E3A7-4237-BCDE-6D7A0E55ACE9}" type="datetimeFigureOut">
              <a:rPr lang="en-US" smtClean="0"/>
              <a:pPr/>
              <a:t>4/11/2020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9A478-36F2-4ECE-AE0B-4BC98567EB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CF7D2-E3A7-4237-BCDE-6D7A0E55ACE9}" type="datetimeFigureOut">
              <a:rPr lang="en-US" smtClean="0"/>
              <a:pPr/>
              <a:t>4/11/2020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9A478-36F2-4ECE-AE0B-4BC98567EB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CF7D2-E3A7-4237-BCDE-6D7A0E55ACE9}" type="datetimeFigureOut">
              <a:rPr lang="en-US" smtClean="0"/>
              <a:pPr/>
              <a:t>4/11/2020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9A478-36F2-4ECE-AE0B-4BC98567EB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CF7D2-E3A7-4237-BCDE-6D7A0E55ACE9}" type="datetimeFigureOut">
              <a:rPr lang="en-US" smtClean="0"/>
              <a:pPr/>
              <a:t>4/11/2020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9A478-36F2-4ECE-AE0B-4BC98567EB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CF7D2-E3A7-4237-BCDE-6D7A0E55ACE9}" type="datetimeFigureOut">
              <a:rPr lang="en-US" smtClean="0"/>
              <a:pPr/>
              <a:t>4/11/2020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9A478-36F2-4ECE-AE0B-4BC98567EB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CF7D2-E3A7-4237-BCDE-6D7A0E55ACE9}" type="datetimeFigureOut">
              <a:rPr lang="en-US" smtClean="0"/>
              <a:pPr/>
              <a:t>4/11/2020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9A478-36F2-4ECE-AE0B-4BC98567EB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CF7D2-E3A7-4237-BCDE-6D7A0E55ACE9}" type="datetimeFigureOut">
              <a:rPr lang="en-US" smtClean="0"/>
              <a:pPr/>
              <a:t>4/11/2020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9A478-36F2-4ECE-AE0B-4BC98567EB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CF7D2-E3A7-4237-BCDE-6D7A0E55ACE9}" type="datetimeFigureOut">
              <a:rPr lang="en-US" smtClean="0"/>
              <a:pPr/>
              <a:t>4/11/2020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9A478-36F2-4ECE-AE0B-4BC98567EB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CF7D2-E3A7-4237-BCDE-6D7A0E55ACE9}" type="datetimeFigureOut">
              <a:rPr lang="en-US" smtClean="0"/>
              <a:pPr/>
              <a:t>4/11/2020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9A478-36F2-4ECE-AE0B-4BC98567EB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CF7D2-E3A7-4237-BCDE-6D7A0E55ACE9}" type="datetimeFigureOut">
              <a:rPr lang="en-US" smtClean="0"/>
              <a:pPr/>
              <a:t>4/11/2020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9A478-36F2-4ECE-AE0B-4BC98567EB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CF7D2-E3A7-4237-BCDE-6D7A0E55ACE9}" type="datetimeFigureOut">
              <a:rPr lang="en-US" smtClean="0"/>
              <a:pPr/>
              <a:t>4/11/2020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9A478-36F2-4ECE-AE0B-4BC98567EB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CF7D2-E3A7-4237-BCDE-6D7A0E55ACE9}" type="datetimeFigureOut">
              <a:rPr lang="en-US" smtClean="0"/>
              <a:pPr/>
              <a:t>4/11/2020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A9A478-36F2-4ECE-AE0B-4BC98567EB6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81200" y="1219200"/>
            <a:ext cx="5756704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1 :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Trần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…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chế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vũ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khí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2 :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1946 …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lô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cốt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giặc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3 :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….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kĩ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4 :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cống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hiến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……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huân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quý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295400"/>
            <a:ext cx="817961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dung : Ca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ngợi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hùng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lao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Trần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cống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hiến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sắc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nghiệp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phòng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nền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khoa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đất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ước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78</Words>
  <Application>Microsoft Office PowerPoint</Application>
  <PresentationFormat>On-screen Show (4:3)</PresentationFormat>
  <Paragraphs>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Admin</cp:lastModifiedBy>
  <cp:revision>3</cp:revision>
  <dcterms:created xsi:type="dcterms:W3CDTF">2020-04-11T10:11:09Z</dcterms:created>
  <dcterms:modified xsi:type="dcterms:W3CDTF">2020-04-11T10:26:04Z</dcterms:modified>
</cp:coreProperties>
</file>