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71" r:id="rId9"/>
    <p:sldId id="272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B8F8EEF-89DF-4CCA-B343-A1DB9789F06A}">
          <p14:sldIdLst>
            <p14:sldId id="256"/>
            <p14:sldId id="260"/>
            <p14:sldId id="261"/>
            <p14:sldId id="262"/>
            <p14:sldId id="263"/>
            <p14:sldId id="264"/>
            <p14:sldId id="265"/>
            <p14:sldId id="271"/>
            <p14:sldId id="272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2D50-06C3-4265-ACB1-CDFFD9F7BE41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6717-6C80-4F6E-B9C2-D3709EF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6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2D50-06C3-4265-ACB1-CDFFD9F7BE41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6717-6C80-4F6E-B9C2-D3709EF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7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2D50-06C3-4265-ACB1-CDFFD9F7BE41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6717-6C80-4F6E-B9C2-D3709EF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8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2D50-06C3-4265-ACB1-CDFFD9F7BE41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6717-6C80-4F6E-B9C2-D3709EF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7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2D50-06C3-4265-ACB1-CDFFD9F7BE41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6717-6C80-4F6E-B9C2-D3709EF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8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2D50-06C3-4265-ACB1-CDFFD9F7BE41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6717-6C80-4F6E-B9C2-D3709EF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7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2D50-06C3-4265-ACB1-CDFFD9F7BE41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6717-6C80-4F6E-B9C2-D3709EF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9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2D50-06C3-4265-ACB1-CDFFD9F7BE41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6717-6C80-4F6E-B9C2-D3709EF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1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2D50-06C3-4265-ACB1-CDFFD9F7BE41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6717-6C80-4F6E-B9C2-D3709EF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2D50-06C3-4265-ACB1-CDFFD9F7BE41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6717-6C80-4F6E-B9C2-D3709EF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9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2D50-06C3-4265-ACB1-CDFFD9F7BE41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6717-6C80-4F6E-B9C2-D3709EF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2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92D50-06C3-4265-ACB1-CDFFD9F7BE41}" type="datetimeFigureOut">
              <a:rPr lang="en-US" smtClean="0"/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A6717-6C80-4F6E-B9C2-D3709EF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4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2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685800" y="990600"/>
            <a:ext cx="7772400" cy="2590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8630"/>
              </a:avLst>
            </a:prstTxWarp>
            <a:normAutofit/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vi-VN" sz="40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0944FF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  <a:p>
            <a:pPr algn="ctr"/>
            <a:r>
              <a:rPr lang="vi-VN" sz="40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944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Phân môn: </a:t>
            </a:r>
            <a:r>
              <a:rPr lang="en-US" sz="40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944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luyện</a:t>
            </a:r>
            <a:r>
              <a:rPr lang="en-US" sz="40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944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0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944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từ</a:t>
            </a:r>
            <a:r>
              <a:rPr lang="en-US" sz="40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944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0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944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và</a:t>
            </a:r>
            <a:r>
              <a:rPr lang="en-US" sz="40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944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0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944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câu</a:t>
            </a:r>
            <a:r>
              <a:rPr lang="en-US" sz="40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944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/>
            </a:r>
            <a:br>
              <a:rPr lang="en-US" sz="40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944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</a:br>
            <a:r>
              <a:rPr lang="vi-VN" sz="40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944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lớp </a:t>
            </a:r>
            <a:r>
              <a:rPr lang="vi-VN" sz="40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944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4</a:t>
            </a:r>
            <a:endParaRPr lang="en-US" sz="40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0944FF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202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15000"/>
            <a:ext cx="6400800" cy="9144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Bịt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mắt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bắt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vịt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Ls\Desktop\images1828052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8" y="1"/>
            <a:ext cx="8924324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21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1600flower_14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609600" y="152400"/>
            <a:ext cx="7848600" cy="193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Xin</a:t>
            </a:r>
            <a:r>
              <a:rPr lang="en-US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</a:t>
            </a:r>
            <a:r>
              <a:rPr lang="en-US" sz="32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ch©n</a:t>
            </a:r>
            <a:r>
              <a:rPr lang="en-US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</a:t>
            </a:r>
            <a:r>
              <a:rPr lang="en-US" sz="32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thµnh</a:t>
            </a:r>
            <a:r>
              <a:rPr lang="en-US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</a:t>
            </a:r>
            <a:r>
              <a:rPr lang="en-US" sz="32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c¶m</a:t>
            </a:r>
            <a:r>
              <a:rPr lang="en-US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¬n </a:t>
            </a:r>
            <a:r>
              <a:rPr lang="en-US" sz="32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c¸c</a:t>
            </a:r>
            <a:r>
              <a:rPr lang="en-US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</a:t>
            </a:r>
            <a:r>
              <a:rPr lang="en-US" sz="32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thÇy</a:t>
            </a:r>
            <a:r>
              <a:rPr lang="en-US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c« </a:t>
            </a:r>
            <a:r>
              <a:rPr lang="en-US" sz="32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gi¸o</a:t>
            </a:r>
            <a:r>
              <a:rPr lang="en-US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</a:t>
            </a:r>
          </a:p>
          <a:p>
            <a:pPr algn="ctr"/>
            <a:r>
              <a:rPr lang="en-US" sz="32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CHÚC</a:t>
            </a:r>
            <a:r>
              <a:rPr lang="en-US" sz="32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</a:t>
            </a:r>
            <a:r>
              <a:rPr lang="en-US" sz="32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c¸c</a:t>
            </a:r>
            <a:r>
              <a:rPr lang="en-US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</a:t>
            </a:r>
            <a:r>
              <a:rPr lang="en-US" sz="32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em</a:t>
            </a:r>
            <a:r>
              <a:rPr lang="en-US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</a:t>
            </a:r>
            <a:r>
              <a:rPr lang="en-US" sz="32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häc</a:t>
            </a:r>
            <a:r>
              <a:rPr lang="en-US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</a:t>
            </a:r>
            <a:r>
              <a:rPr lang="en-US" sz="32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CHĂM</a:t>
            </a:r>
            <a:r>
              <a:rPr lang="en-US" sz="32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</a:t>
            </a:r>
            <a:r>
              <a:rPr lang="en-US" sz="32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NGOAN</a:t>
            </a:r>
            <a:r>
              <a:rPr lang="en-US" sz="32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</a:t>
            </a:r>
            <a:r>
              <a:rPr lang="en-US" sz="32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HỌC</a:t>
            </a:r>
            <a:r>
              <a:rPr lang="en-US" sz="32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</a:t>
            </a:r>
            <a:r>
              <a:rPr lang="en-US" sz="32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GIỎI</a:t>
            </a:r>
            <a:endParaRPr lang="en-US" sz="32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H"/>
            </a:endParaRPr>
          </a:p>
        </p:txBody>
      </p:sp>
    </p:spTree>
    <p:extLst>
      <p:ext uri="{BB962C8B-B14F-4D97-AF65-F5344CB8AC3E}">
        <p14:creationId xmlns:p14="http://schemas.microsoft.com/office/powerpoint/2010/main" val="51319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4101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715000"/>
            <a:ext cx="6400800" cy="9144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Nhảy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dây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Ls\Desktop\5109286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2" y="0"/>
            <a:ext cx="86909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3524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67400"/>
            <a:ext cx="6400800" cy="7620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Kéo</a:t>
            </a:r>
            <a:r>
              <a:rPr lang="en-US" sz="4400" b="1" dirty="0" smtClean="0">
                <a:solidFill>
                  <a:schemeClr val="tx1"/>
                </a:solidFill>
              </a:rPr>
              <a:t> co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5" descr="tr%C3%B2%20ch%C6%A1i%20k%C3%A9o%20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6309"/>
            <a:ext cx="8686800" cy="541020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9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867400"/>
            <a:ext cx="6400800" cy="8382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Ô </a:t>
            </a:r>
            <a:r>
              <a:rPr lang="en-US" sz="4400" b="1" dirty="0" err="1" smtClean="0">
                <a:solidFill>
                  <a:schemeClr val="tx1"/>
                </a:solidFill>
              </a:rPr>
              <a:t>ăn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quan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s\Desktop\800px-Oanquan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-6927"/>
            <a:ext cx="8610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8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715000"/>
            <a:ext cx="6400800" cy="9144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Lò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cò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Ls\Desktop\15117732869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34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2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791200"/>
            <a:ext cx="6400800" cy="8382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Vật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Ls\Desktop\Đấu_vậ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1" y="76200"/>
            <a:ext cx="913014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1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6019800"/>
            <a:ext cx="6400800" cy="6096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Cờ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tướng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Ls\Desktop\ban-co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14500" y="-1638300"/>
            <a:ext cx="5791200" cy="90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9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943600"/>
            <a:ext cx="6400800" cy="7620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Đẩy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gậy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Ls\Desktop\1304905592.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8839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2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943600"/>
            <a:ext cx="6400800" cy="7620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Bịt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mắt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bắt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dê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11" descr="1310196057_bit%20mat%20bat%20de%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571500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48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.VnTimeH</vt:lpstr>
      <vt:lpstr>Arial</vt:lpstr>
      <vt:lpstr>Calibri</vt:lpstr>
      <vt:lpstr>Times New Roman</vt:lpstr>
      <vt:lpstr>Office Theme</vt:lpstr>
      <vt:lpstr> Phân môn: luyện từ và câu lớp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thầy cô giáo về dự giờ Phân môn: luyện từ và câu lớp 4 A2</dc:title>
  <dc:creator>Ls</dc:creator>
  <cp:lastModifiedBy>Administrator</cp:lastModifiedBy>
  <cp:revision>20</cp:revision>
  <dcterms:created xsi:type="dcterms:W3CDTF">2018-11-29T12:53:01Z</dcterms:created>
  <dcterms:modified xsi:type="dcterms:W3CDTF">2018-12-07T02:30:58Z</dcterms:modified>
</cp:coreProperties>
</file>