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FEA6D-14E8-4F8C-860C-CB4D1C186A0B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93D9F-8A22-4FE9-8305-0E769645D6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1219200"/>
            <a:ext cx="78163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2020-04-11T10:01:23Z</dcterms:created>
  <dcterms:modified xsi:type="dcterms:W3CDTF">2020-04-11T10:07:43Z</dcterms:modified>
</cp:coreProperties>
</file>