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tranh_unit_7\IMG_2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9200" y="-1219200"/>
            <a:ext cx="67818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9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tranh_unit_7\IMG_2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58423" y="-976530"/>
            <a:ext cx="6387374" cy="883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tranh_unit_7\IMG_25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66961" y="-1171441"/>
            <a:ext cx="661008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8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17&quot;&gt;&lt;property id=&quot;20148&quot; value=&quot;5&quot;/&gt;&lt;property id=&quot;20300&quot; value=&quot;Slide 1&quot;/&gt;&lt;property id=&quot;20307&quot; value=&quot;257&quot;/&gt;&lt;/object&gt;&lt;object type=&quot;3&quot; unique_id=&quot;10030&quot;&gt;&lt;property id=&quot;20148&quot; value=&quot;5&quot;/&gt;&lt;property id=&quot;20300&quot; value=&quot;Slide 3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</cp:revision>
  <dcterms:created xsi:type="dcterms:W3CDTF">2006-08-16T00:00:00Z</dcterms:created>
  <dcterms:modified xsi:type="dcterms:W3CDTF">2014-11-10T00:55:53Z</dcterms:modified>
</cp:coreProperties>
</file>