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63" r:id="rId5"/>
    <p:sldId id="262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143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B306D-8931-4C93-9936-C632B132F792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2FCA8-3CA6-46A4-A3A7-DB75C9B79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52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22841-C997-403E-BEB8-CB5B854F6D0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474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Baby%20Shark%20Dance%20(1).mp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weather.wm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10" Type="http://schemas.openxmlformats.org/officeDocument/2006/relationships/image" Target="../media/image9.gif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Kết quả hình ảnh cho hinh anh sach giao khoa tieng anh lop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Tiếng Anh Lớp 3 Tập 1 - Sách Học Si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5-Point Star 3">
            <a:hlinkClick r:id="rId2" action="ppaction://hlinkfile"/>
          </p:cNvPr>
          <p:cNvSpPr/>
          <p:nvPr/>
        </p:nvSpPr>
        <p:spPr>
          <a:xfrm>
            <a:off x="8077200" y="6019800"/>
            <a:ext cx="838200" cy="6096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2" action="ppaction://hlinkfile"/>
          </p:cNvPr>
          <p:cNvSpPr/>
          <p:nvPr/>
        </p:nvSpPr>
        <p:spPr>
          <a:xfrm>
            <a:off x="8305800" y="6172200"/>
            <a:ext cx="838200" cy="6096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77" name="Picture 1" descr="C:\Users\Administrator\Desktop\anh\IMG_1590978498550_159097879788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8600"/>
            <a:ext cx="86106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C:\Users\Administrator\Desktop\anh\IMG_1590978531053_15909788002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0039"/>
            <a:ext cx="8686800" cy="59483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:\Users\Administrator\Desktop\anh\IMG_20200601_075930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685800"/>
            <a:ext cx="847725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1438" y="71438"/>
            <a:ext cx="9039225" cy="6734175"/>
          </a:xfrm>
          <a:prstGeom prst="rect">
            <a:avLst/>
          </a:prstGeom>
          <a:noFill/>
          <a:ln w="76200" cmpd="tri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vi-VN" sz="2000">
              <a:latin typeface=".VnTime" pitchFamily="34" charset="0"/>
            </a:endParaRPr>
          </a:p>
        </p:txBody>
      </p:sp>
      <p:pic>
        <p:nvPicPr>
          <p:cNvPr id="1028" name="Picture 4" descr="BARBRSH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8915400" y="914400"/>
            <a:ext cx="76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OMMLINE"/>
          <p:cNvPicPr>
            <a:picLocks noChangeAspect="1" noChangeArrowheads="1"/>
          </p:cNvPicPr>
          <p:nvPr/>
        </p:nvPicPr>
        <p:blipFill>
          <a:blip r:embed="rId6">
            <a:lum contrast="100000"/>
          </a:blip>
          <a:srcRect/>
          <a:stretch>
            <a:fillRect/>
          </a:stretch>
        </p:blipFill>
        <p:spPr bwMode="auto">
          <a:xfrm>
            <a:off x="1752600" y="6324600"/>
            <a:ext cx="5715000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5638800" y="3352800"/>
          <a:ext cx="2514600" cy="1831975"/>
        </p:xfrm>
        <a:graphic>
          <a:graphicData uri="http://schemas.openxmlformats.org/presentationml/2006/ole">
            <p:oleObj spid="_x0000_s20491" name="Clip" r:id="rId7" imgW="1999793" imgH="1831543" progId="">
              <p:embed/>
            </p:oleObj>
          </a:graphicData>
        </a:graphic>
      </p:graphicFrame>
      <p:pic>
        <p:nvPicPr>
          <p:cNvPr id="1030" name="Picture 7" descr="CRNRC09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345113"/>
            <a:ext cx="15128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BARBRSH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914400"/>
            <a:ext cx="82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BOOK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9000" y="3048000"/>
            <a:ext cx="226060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219200" y="4876800"/>
            <a:ext cx="670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>
                <a:solidFill>
                  <a:srgbClr val="FF0000"/>
                </a:solidFill>
                <a:latin typeface=".VnAristote" pitchFamily="34" charset="0"/>
              </a:rPr>
              <a:t>Goobye. See you again!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304800" y="685800"/>
            <a:ext cx="1295400" cy="1219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vi-VN" sz="2000">
              <a:latin typeface=".VnTime" pitchFamily="34" charset="0"/>
            </a:endParaRPr>
          </a:p>
        </p:txBody>
      </p:sp>
      <p:pic>
        <p:nvPicPr>
          <p:cNvPr id="53261" name="Picture 13" descr="cuong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4038600"/>
            <a:ext cx="2286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36e98dea684ed1a9267686a54acf73f3a3962a6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10&quot;&gt;&lt;property id=&quot;20148&quot; value=&quot;5&quot;/&gt;&lt;property id=&quot;20300&quot; value=&quot;Slide 3&quot;/&gt;&lt;property id=&quot;20307&quot; value=&quot;258&quot;/&gt;&lt;/object&gt;&lt;object type=&quot;3&quot; unique_id=&quot;10067&quot;&gt;&lt;property id=&quot;20148&quot; value=&quot;5&quot;/&gt;&lt;property id=&quot;20300&quot; value=&quot;Slide 5&quot;/&gt;&lt;property id=&quot;20307&quot; value=&quot;261&quot;/&gt;&lt;/object&gt;&lt;object type=&quot;3&quot; unique_id=&quot;10177&quot;&gt;&lt;property id=&quot;20148&quot; value=&quot;5&quot;/&gt;&lt;property id=&quot;20300&quot; value=&quot;Slide 6&quot;/&gt;&lt;property id=&quot;20307&quot; value=&quot;262&quot;/&gt;&lt;/object&gt;&lt;object type=&quot;3&quot; unique_id=&quot;10193&quot;&gt;&lt;property id=&quot;20148&quot; value=&quot;5&quot;/&gt;&lt;property id=&quot;20300&quot; value=&quot;Slide 4&quot;/&gt;&lt;property id=&quot;20307&quot; value=&quot;263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98A29A90-4909-42A4-9127-0D1937B39905}&quot;/&gt;&lt;filename val=&quot;C:\Documents and Settings\Admin\My Documents\Downloads\Compressed\data\asimages\{98A29A90-4909-42A4-9127-0D1937B39905}.png&quot;/&gt;&lt;hasEffects val=&quot;1&quot;/&gt;&lt;left val=&quot;443.28&quot;/&gt;&lt;top val=&quot;263.28&quot;/&gt;&lt;width val=&quot;200.64&quot;/&gt;&lt;height val=&quot;146.64&quot;/&gt;&lt;/ThreeDShape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</Words>
  <Application>Microsoft Office PowerPoint</Application>
  <PresentationFormat>On-screen Show (4:3)</PresentationFormat>
  <Paragraphs>2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Clip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MTBA</cp:lastModifiedBy>
  <cp:revision>46</cp:revision>
  <dcterms:created xsi:type="dcterms:W3CDTF">2006-08-16T00:00:00Z</dcterms:created>
  <dcterms:modified xsi:type="dcterms:W3CDTF">2020-06-13T14:49:10Z</dcterms:modified>
</cp:coreProperties>
</file>