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1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455" autoAdjust="0"/>
  </p:normalViewPr>
  <p:slideViewPr>
    <p:cSldViewPr>
      <p:cViewPr varScale="1">
        <p:scale>
          <a:sx n="63" d="100"/>
          <a:sy n="63" d="100"/>
        </p:scale>
        <p:origin x="-103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B306D-8931-4C93-9936-C632B132F792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2FCA8-3CA6-46A4-A3A7-DB75C9B792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8525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listen%20and%20number.wma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look,%20listen%20and%20repeat.mp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sing%20the%20weather.wm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Kết quả hình ảnh cho hinh anh sach giao khoa tieng anh lop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Tiếng Anh Lớp 3 Tập 1 - Sách Học Si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5-Point Star 3">
            <a:hlinkClick r:id="rId2" action="ppaction://hlinkfile"/>
          </p:cNvPr>
          <p:cNvSpPr/>
          <p:nvPr/>
        </p:nvSpPr>
        <p:spPr>
          <a:xfrm>
            <a:off x="8283677" y="6149514"/>
            <a:ext cx="838200" cy="6096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602" name="Picture 2" descr="C:\Users\Administrator\Desktop\anh\IMG_1590978588584_159097880367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575" y="304800"/>
            <a:ext cx="8763000" cy="556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2" action="ppaction://hlinkfile"/>
          </p:cNvPr>
          <p:cNvSpPr/>
          <p:nvPr/>
        </p:nvSpPr>
        <p:spPr>
          <a:xfrm>
            <a:off x="7620000" y="6019800"/>
            <a:ext cx="838200" cy="6096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985" name="Picture 1" descr="C:\Users\Administrator\Desktop\anh\IMG_1590978622321_159097880639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0"/>
            <a:ext cx="86868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05000" y="2209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cloudy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32766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windy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4343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rainy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5486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sunny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2" action="ppaction://hlinkfile"/>
          </p:cNvPr>
          <p:cNvSpPr/>
          <p:nvPr/>
        </p:nvSpPr>
        <p:spPr>
          <a:xfrm>
            <a:off x="8382000" y="6248400"/>
            <a:ext cx="533400" cy="3810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61" name="Picture 1" descr="C:\Users\Administrator\Desktop\anh\IMG_20200601_075940_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4875" y="838200"/>
            <a:ext cx="7334250" cy="51054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36e98dea684ed1a9267686a54acf73f3a3962a6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10&quot;&gt;&lt;property id=&quot;20148&quot; value=&quot;5&quot;/&gt;&lt;property id=&quot;20300&quot; value=&quot;Slide 3&quot;/&gt;&lt;property id=&quot;20307&quot; value=&quot;258&quot;/&gt;&lt;/object&gt;&lt;object type=&quot;3&quot; unique_id=&quot;10067&quot;&gt;&lt;property id=&quot;20148&quot; value=&quot;5&quot;/&gt;&lt;property id=&quot;20300&quot; value=&quot;Slide 5&quot;/&gt;&lt;property id=&quot;20307&quot; value=&quot;261&quot;/&gt;&lt;/object&gt;&lt;object type=&quot;3&quot; unique_id=&quot;10177&quot;&gt;&lt;property id=&quot;20148&quot; value=&quot;5&quot;/&gt;&lt;property id=&quot;20300&quot; value=&quot;Slide 6&quot;/&gt;&lt;property id=&quot;20307&quot; value=&quot;262&quot;/&gt;&lt;/object&gt;&lt;object type=&quot;3&quot; unique_id=&quot;10193&quot;&gt;&lt;property id=&quot;20148&quot; value=&quot;5&quot;/&gt;&lt;property id=&quot;20300&quot; value=&quot;Slide 4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MTBA</cp:lastModifiedBy>
  <cp:revision>50</cp:revision>
  <dcterms:created xsi:type="dcterms:W3CDTF">2006-08-16T00:00:00Z</dcterms:created>
  <dcterms:modified xsi:type="dcterms:W3CDTF">2020-06-03T08:23:45Z</dcterms:modified>
</cp:coreProperties>
</file>