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-1302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EA91-0284-495A-9F19-B3B3F831571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D8D-D722-419F-8218-C1ADD1007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57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EA91-0284-495A-9F19-B3B3F831571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D8D-D722-419F-8218-C1ADD1007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41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EA91-0284-495A-9F19-B3B3F831571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D8D-D722-419F-8218-C1ADD1007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748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EA91-0284-495A-9F19-B3B3F831571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D8D-D722-419F-8218-C1ADD1007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764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EA91-0284-495A-9F19-B3B3F831571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D8D-D722-419F-8218-C1ADD1007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787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EA91-0284-495A-9F19-B3B3F831571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D8D-D722-419F-8218-C1ADD1007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01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EA91-0284-495A-9F19-B3B3F831571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D8D-D722-419F-8218-C1ADD1007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487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EA91-0284-495A-9F19-B3B3F831571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D8D-D722-419F-8218-C1ADD1007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549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EA91-0284-495A-9F19-B3B3F831571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D8D-D722-419F-8218-C1ADD1007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39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EA91-0284-495A-9F19-B3B3F831571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D8D-D722-419F-8218-C1ADD1007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82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EA91-0284-495A-9F19-B3B3F831571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D8D-D722-419F-8218-C1ADD1007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03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8EA91-0284-495A-9F19-B3B3F831571A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5ED8D-D722-419F-8218-C1ADD1007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361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4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1566" y="1041400"/>
            <a:ext cx="9144000" cy="2387600"/>
          </a:xfrm>
        </p:spPr>
        <p:txBody>
          <a:bodyPr/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915" y="1761718"/>
            <a:ext cx="3087188" cy="554445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447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tôm and jer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470" y="3564742"/>
            <a:ext cx="2274116" cy="289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Jerry 3 (online-audio-converter.com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541" y="6459071"/>
            <a:ext cx="398929" cy="398929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14492" y="668214"/>
            <a:ext cx="10621370" cy="2198659"/>
          </a:xfrm>
          <a:prstGeom prst="wedgeRoundRectCallout">
            <a:avLst>
              <a:gd name="adj1" fmla="val -35071"/>
              <a:gd name="adj2" fmla="val 65645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ở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qua.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006968" y="3248218"/>
            <a:ext cx="8985739" cy="2894329"/>
          </a:xfrm>
          <a:prstGeom prst="wedgeRoundRectCallout">
            <a:avLst>
              <a:gd name="adj1" fmla="val -58642"/>
              <a:gd name="adj2" fmla="val -7296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thưởng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77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1142"/>
                            </p:stCondLst>
                            <p:childTnLst>
                              <p:par>
                                <p:cTn id="12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3154" y="773723"/>
            <a:ext cx="5890846" cy="879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 CÁO HOẠT ĐỘNG CỦA TỔ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04800" y="1840523"/>
            <a:ext cx="5890846" cy="879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4077" y="2523393"/>
            <a:ext cx="5890846" cy="879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NHẬN XÉT CÁC MẶT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220917"/>
            <a:ext cx="5890846" cy="879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677" y="3974126"/>
            <a:ext cx="5890846" cy="879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Lao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5769" y="4853357"/>
            <a:ext cx="5890846" cy="879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ĐỀ NGHỊ KHEN THƯỞNG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28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153</Words>
  <Application>Microsoft Office PowerPoint</Application>
  <PresentationFormat>Custom</PresentationFormat>
  <Paragraphs>10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Báo cáo hoạt động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14</cp:revision>
  <dcterms:created xsi:type="dcterms:W3CDTF">2019-05-01T14:30:06Z</dcterms:created>
  <dcterms:modified xsi:type="dcterms:W3CDTF">2020-04-07T14:57:10Z</dcterms:modified>
</cp:coreProperties>
</file>