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335" r:id="rId2"/>
    <p:sldId id="373" r:id="rId3"/>
    <p:sldId id="375" r:id="rId4"/>
    <p:sldId id="376" r:id="rId5"/>
    <p:sldId id="361" r:id="rId6"/>
    <p:sldId id="259" r:id="rId7"/>
    <p:sldId id="374" r:id="rId8"/>
    <p:sldId id="366" r:id="rId9"/>
    <p:sldId id="280" r:id="rId10"/>
    <p:sldId id="363" r:id="rId11"/>
    <p:sldId id="261" r:id="rId12"/>
    <p:sldId id="367" r:id="rId13"/>
    <p:sldId id="263" r:id="rId14"/>
    <p:sldId id="368" r:id="rId15"/>
    <p:sldId id="265" r:id="rId16"/>
    <p:sldId id="369" r:id="rId17"/>
    <p:sldId id="267" r:id="rId18"/>
    <p:sldId id="377" r:id="rId19"/>
    <p:sldId id="268" r:id="rId20"/>
    <p:sldId id="360" r:id="rId21"/>
    <p:sldId id="271" r:id="rId22"/>
    <p:sldId id="272" r:id="rId23"/>
    <p:sldId id="273" r:id="rId24"/>
    <p:sldId id="274" r:id="rId25"/>
    <p:sldId id="372" r:id="rId26"/>
    <p:sldId id="380" r:id="rId27"/>
    <p:sldId id="327" r:id="rId28"/>
    <p:sldId id="370" r:id="rId29"/>
    <p:sldId id="381" r:id="rId30"/>
    <p:sldId id="378" r:id="rId31"/>
    <p:sldId id="371" r:id="rId32"/>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DB91C4"/>
    <a:srgbClr val="00CC99"/>
    <a:srgbClr val="480DF1"/>
    <a:srgbClr val="FFFF00"/>
    <a:srgbClr val="37953E"/>
    <a:srgbClr val="CE292F"/>
    <a:srgbClr val="2D61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340" autoAdjust="0"/>
  </p:normalViewPr>
  <p:slideViewPr>
    <p:cSldViewPr snapToGrid="0" snapToObjects="1">
      <p:cViewPr>
        <p:scale>
          <a:sx n="72" d="100"/>
          <a:sy n="72" d="100"/>
        </p:scale>
        <p:origin x="-1314" y="-378"/>
      </p:cViewPr>
      <p:guideLst>
        <p:guide orient="horz" pos="1569"/>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25DD99-F7BA-4A9E-9717-8F104F31C498}" type="slidenum">
              <a:rPr lang="en-US"/>
              <a:pPr>
                <a:defRPr/>
              </a:pPr>
              <a:t>‹#›</a:t>
            </a:fld>
            <a:endParaRPr lang="en-US"/>
          </a:p>
        </p:txBody>
      </p:sp>
    </p:spTree>
    <p:extLst>
      <p:ext uri="{BB962C8B-B14F-4D97-AF65-F5344CB8AC3E}">
        <p14:creationId xmlns:p14="http://schemas.microsoft.com/office/powerpoint/2010/main" xmlns="" val="292456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D72404-8068-4B7F-BA23-E73560C77FA1}" type="slidenum">
              <a:rPr lang="en-US"/>
              <a:pPr>
                <a:defRPr/>
              </a:pPr>
              <a:t>‹#›</a:t>
            </a:fld>
            <a:endParaRPr lang="en-US"/>
          </a:p>
        </p:txBody>
      </p:sp>
    </p:spTree>
    <p:extLst>
      <p:ext uri="{BB962C8B-B14F-4D97-AF65-F5344CB8AC3E}">
        <p14:creationId xmlns:p14="http://schemas.microsoft.com/office/powerpoint/2010/main" xmlns="" val="53162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B1AF83-51CA-48A5-B9EE-B51252F3B74C}" type="slidenum">
              <a:rPr lang="en-US"/>
              <a:pPr>
                <a:defRPr/>
              </a:pPr>
              <a:t>‹#›</a:t>
            </a:fld>
            <a:endParaRPr lang="en-US"/>
          </a:p>
        </p:txBody>
      </p:sp>
    </p:spTree>
    <p:extLst>
      <p:ext uri="{BB962C8B-B14F-4D97-AF65-F5344CB8AC3E}">
        <p14:creationId xmlns:p14="http://schemas.microsoft.com/office/powerpoint/2010/main" xmlns="" val="68285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131A5EA-D53D-48E3-A8A3-45003B070A9F}" type="slidenum">
              <a:rPr lang="en-US"/>
              <a:pPr>
                <a:defRPr/>
              </a:pPr>
              <a:t>‹#›</a:t>
            </a:fld>
            <a:endParaRPr lang="en-US"/>
          </a:p>
        </p:txBody>
      </p:sp>
    </p:spTree>
    <p:extLst>
      <p:ext uri="{BB962C8B-B14F-4D97-AF65-F5344CB8AC3E}">
        <p14:creationId xmlns:p14="http://schemas.microsoft.com/office/powerpoint/2010/main" xmlns="" val="1107036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F1E88-4821-4679-9C54-E59C72A8BB31}" type="slidenum">
              <a:rPr lang="en-US"/>
              <a:pPr>
                <a:defRPr/>
              </a:pPr>
              <a:t>‹#›</a:t>
            </a:fld>
            <a:endParaRPr lang="en-US"/>
          </a:p>
        </p:txBody>
      </p:sp>
    </p:spTree>
    <p:extLst>
      <p:ext uri="{BB962C8B-B14F-4D97-AF65-F5344CB8AC3E}">
        <p14:creationId xmlns:p14="http://schemas.microsoft.com/office/powerpoint/2010/main" xmlns="" val="390505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6479DC-3A5B-48D1-BC7B-3DE21089E026}" type="slidenum">
              <a:rPr lang="en-US"/>
              <a:pPr>
                <a:defRPr/>
              </a:pPr>
              <a:t>‹#›</a:t>
            </a:fld>
            <a:endParaRPr lang="en-US"/>
          </a:p>
        </p:txBody>
      </p:sp>
    </p:spTree>
    <p:extLst>
      <p:ext uri="{BB962C8B-B14F-4D97-AF65-F5344CB8AC3E}">
        <p14:creationId xmlns:p14="http://schemas.microsoft.com/office/powerpoint/2010/main" xmlns="" val="152012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51FA8D-8566-4D21-9187-F5FE9539E488}" type="slidenum">
              <a:rPr lang="en-US"/>
              <a:pPr>
                <a:defRPr/>
              </a:pPr>
              <a:t>‹#›</a:t>
            </a:fld>
            <a:endParaRPr lang="en-US"/>
          </a:p>
        </p:txBody>
      </p:sp>
    </p:spTree>
    <p:extLst>
      <p:ext uri="{BB962C8B-B14F-4D97-AF65-F5344CB8AC3E}">
        <p14:creationId xmlns:p14="http://schemas.microsoft.com/office/powerpoint/2010/main" xmlns="" val="365762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B124CB-9382-4945-846E-4177A4F7EF8E}" type="slidenum">
              <a:rPr lang="en-US"/>
              <a:pPr>
                <a:defRPr/>
              </a:pPr>
              <a:t>‹#›</a:t>
            </a:fld>
            <a:endParaRPr lang="en-US"/>
          </a:p>
        </p:txBody>
      </p:sp>
    </p:spTree>
    <p:extLst>
      <p:ext uri="{BB962C8B-B14F-4D97-AF65-F5344CB8AC3E}">
        <p14:creationId xmlns:p14="http://schemas.microsoft.com/office/powerpoint/2010/main" xmlns="" val="92729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66BF33-C541-4A7B-91B3-37DC1FCF4BEE}" type="slidenum">
              <a:rPr lang="en-US"/>
              <a:pPr>
                <a:defRPr/>
              </a:pPr>
              <a:t>‹#›</a:t>
            </a:fld>
            <a:endParaRPr lang="en-US"/>
          </a:p>
        </p:txBody>
      </p:sp>
    </p:spTree>
    <p:extLst>
      <p:ext uri="{BB962C8B-B14F-4D97-AF65-F5344CB8AC3E}">
        <p14:creationId xmlns:p14="http://schemas.microsoft.com/office/powerpoint/2010/main" xmlns="" val="334139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F32A12-DB35-4012-8013-2560509743A6}" type="slidenum">
              <a:rPr lang="en-US"/>
              <a:pPr>
                <a:defRPr/>
              </a:pPr>
              <a:t>‹#›</a:t>
            </a:fld>
            <a:endParaRPr lang="en-US"/>
          </a:p>
        </p:txBody>
      </p:sp>
    </p:spTree>
    <p:extLst>
      <p:ext uri="{BB962C8B-B14F-4D97-AF65-F5344CB8AC3E}">
        <p14:creationId xmlns:p14="http://schemas.microsoft.com/office/powerpoint/2010/main" xmlns="" val="37677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8839CA-F54C-4FE8-87B9-BD4432CF1AA3}" type="slidenum">
              <a:rPr lang="en-US"/>
              <a:pPr>
                <a:defRPr/>
              </a:pPr>
              <a:t>‹#›</a:t>
            </a:fld>
            <a:endParaRPr lang="en-US"/>
          </a:p>
        </p:txBody>
      </p:sp>
    </p:spTree>
    <p:extLst>
      <p:ext uri="{BB962C8B-B14F-4D97-AF65-F5344CB8AC3E}">
        <p14:creationId xmlns:p14="http://schemas.microsoft.com/office/powerpoint/2010/main" xmlns="" val="4556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65591-A6CF-44F7-821C-DB4C1E88380D}" type="slidenum">
              <a:rPr lang="en-US"/>
              <a:pPr>
                <a:defRPr/>
              </a:pPr>
              <a:t>‹#›</a:t>
            </a:fld>
            <a:endParaRPr lang="en-US"/>
          </a:p>
        </p:txBody>
      </p:sp>
    </p:spTree>
    <p:extLst>
      <p:ext uri="{BB962C8B-B14F-4D97-AF65-F5344CB8AC3E}">
        <p14:creationId xmlns:p14="http://schemas.microsoft.com/office/powerpoint/2010/main" xmlns="" val="304883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alpha val="3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latin typeface="Arial" panose="020B0604020202020204" pitchFamily="34" charset="0"/>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latin typeface="Arial" panose="020B0604020202020204" pitchFamily="34" charset="0"/>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a:lvl1pPr>
          </a:lstStyle>
          <a:p>
            <a:pPr>
              <a:defRPr/>
            </a:pPr>
            <a:fld id="{1D8A8925-0CDF-4624-BB5D-00A728C02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C:\Users\ASUS\Downloads\Ch&#250;%20Voi%20con%20-%20Nh&#7841;c%20thi&#7871;u%20nhi%20c&#243;%20l&#7901;i.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368063" y="353437"/>
            <a:ext cx="3792448" cy="587340"/>
          </a:xfrm>
          <a:prstGeom prst="rect">
            <a:avLst/>
          </a:prstGeom>
          <a:ln/>
        </p:spPr>
        <p:style>
          <a:lnRef idx="2">
            <a:schemeClr val="accent2"/>
          </a:lnRef>
          <a:fillRef idx="1">
            <a:schemeClr val="lt1"/>
          </a:fillRef>
          <a:effectRef idx="0">
            <a:schemeClr val="accent2"/>
          </a:effectRef>
          <a:fontRef idx="minor">
            <a:schemeClr val="dk1"/>
          </a:fontRef>
        </p:style>
        <p:txBody>
          <a:bodyPr wrap="none" lIns="90170" tIns="46990" rIns="90170" bIns="4699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dirty="0" smtClean="0">
                <a:solidFill>
                  <a:srgbClr val="FF0000"/>
                </a:solidFill>
                <a:latin typeface="Times New Roman" pitchFamily="18" charset="0"/>
                <a:cs typeface="Times New Roman" pitchFamily="18" charset="0"/>
              </a:rPr>
              <a:t>KIỂM TRA BÀI CŨ</a:t>
            </a:r>
            <a:endParaRPr lang="en-US" sz="3200" b="1" dirty="0">
              <a:solidFill>
                <a:srgbClr val="FF0000"/>
              </a:solidFill>
              <a:latin typeface="Times New Roman" pitchFamily="18" charset="0"/>
              <a:cs typeface="Times New Roman" pitchFamily="18" charset="0"/>
            </a:endParaRPr>
          </a:p>
        </p:txBody>
      </p:sp>
      <p:sp>
        <p:nvSpPr>
          <p:cNvPr id="5124" name="AutoShape 4"/>
          <p:cNvSpPr>
            <a:spLocks noChangeArrowheads="1"/>
          </p:cNvSpPr>
          <p:nvPr/>
        </p:nvSpPr>
        <p:spPr bwMode="auto">
          <a:xfrm>
            <a:off x="963124" y="1285439"/>
            <a:ext cx="7499350" cy="2449116"/>
          </a:xfrm>
          <a:prstGeom prst="cloudCallout">
            <a:avLst>
              <a:gd name="adj1" fmla="val -10454"/>
              <a:gd name="adj2" fmla="val 86514"/>
            </a:avLst>
          </a:prstGeom>
          <a:solidFill>
            <a:srgbClr val="00CC99">
              <a:alpha val="10588"/>
            </a:srgbClr>
          </a:solidFill>
          <a:ln w="9525">
            <a:solidFill>
              <a:schemeClr val="tx1"/>
            </a:solidFill>
            <a:round/>
            <a:headEnd/>
            <a:tailEnd/>
          </a:ln>
        </p:spPr>
        <p:txBody>
          <a:bodyPr wrap="none" lIns="90170" tIns="46990" rIns="90170" bIns="46990" anchor="ctr"/>
          <a:lstStyle/>
          <a:p>
            <a:pPr algn="ctr" eaLnBrk="1" hangingPunct="1"/>
            <a:r>
              <a:rPr lang="en-US" sz="3200" dirty="0" err="1" smtClean="0">
                <a:solidFill>
                  <a:srgbClr val="0033CC"/>
                </a:solidFill>
                <a:latin typeface="Times New Roman" pitchFamily="18" charset="0"/>
                <a:cs typeface="Times New Roman" pitchFamily="18" charset="0"/>
              </a:rPr>
              <a:t>Bài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tập</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đọc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Hội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vật</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nói</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lên</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điều</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gì</a:t>
            </a:r>
            <a:r>
              <a:rPr lang="en-US" sz="3200" dirty="0" smtClean="0">
                <a:solidFill>
                  <a:srgbClr val="0033CC"/>
                </a:solidFill>
                <a:latin typeface="Times New Roman" pitchFamily="18" charset="0"/>
                <a:cs typeface="Times New Roman" pitchFamily="18" charset="0"/>
              </a:rPr>
              <a:t>? </a:t>
            </a:r>
            <a:endParaRPr lang="en-US" sz="3200" dirty="0">
              <a:solidFill>
                <a:srgbClr val="0033CC"/>
              </a:solidFill>
              <a:latin typeface="Times New Roman" pitchFamily="18" charset="0"/>
              <a:cs typeface="Times New Roman" pitchFamily="18" charset="0"/>
            </a:endParaRPr>
          </a:p>
        </p:txBody>
      </p:sp>
      <p:pic>
        <p:nvPicPr>
          <p:cNvPr id="3077" name="Picture 4"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494934" y="2723601"/>
            <a:ext cx="19431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8" name="Picture 5"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820267" y="-248750"/>
            <a:ext cx="19431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bwMode="auto">
          <a:xfrm>
            <a:off x="1081576" y="1428566"/>
            <a:ext cx="7262445" cy="2162862"/>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pt-BR" sz="2800" i="1" dirty="0">
                <a:latin typeface="Times New Roman" pitchFamily="18" charset="0"/>
                <a:cs typeface="Times New Roman" pitchFamily="18" charset="0"/>
              </a:rPr>
              <a:t>Câu chuyện kể về một cuộc thi tài hấp dẫn giữa hai đô vật (một già, một trẻ, tính nết khác nhau) đã kết thúc bằng thắng lợi xứng đáng của đô vật già, bình tĩnh, giàu kinh nghiệm trước chàng trai trẻ còn xốc nổi</a:t>
            </a:r>
            <a:r>
              <a:rPr lang="pt-BR"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1" nodeType="clickEffect">
                                  <p:stCondLst>
                                    <p:cond delay="0"/>
                                  </p:stCondLst>
                                  <p:childTnLst>
                                    <p:animEffect transition="out" filter="circle(out)">
                                      <p:cBhvr>
                                        <p:cTn id="12" dur="2000"/>
                                        <p:tgtEl>
                                          <p:spTgt spid="5124"/>
                                        </p:tgtEl>
                                      </p:cBhvr>
                                    </p:animEffect>
                                    <p:set>
                                      <p:cBhvr>
                                        <p:cTn id="13" dur="1" fill="hold">
                                          <p:stCondLst>
                                            <p:cond delay="1999"/>
                                          </p:stCondLst>
                                        </p:cTn>
                                        <p:tgtEl>
                                          <p:spTgt spid="512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4" grpId="1"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13321" y="3609777"/>
            <a:ext cx="1294209" cy="1720850"/>
          </a:xfrm>
        </p:spPr>
      </p:pic>
      <p:sp>
        <p:nvSpPr>
          <p:cNvPr id="6147"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mịt</a:t>
            </a:r>
          </a:p>
        </p:txBody>
      </p:sp>
      <p:sp>
        <p:nvSpPr>
          <p:cNvPr id="18436" name="Text Box 8"/>
          <p:cNvSpPr txBox="1">
            <a:spLocks noChangeArrowheads="1"/>
          </p:cNvSpPr>
          <p:nvPr/>
        </p:nvSpPr>
        <p:spPr bwMode="auto">
          <a:xfrm>
            <a:off x="5410200" y="1630892"/>
            <a:ext cx="266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i="1" u="sng" dirty="0" err="1">
                <a:latin typeface="Times New Roman" pitchFamily="18" charset="0"/>
                <a:cs typeface="Times New Roman" pitchFamily="18" charset="0"/>
              </a:rPr>
              <a:t>T</a:t>
            </a:r>
            <a:r>
              <a:rPr lang="en-US" sz="3200" b="1" i="1" u="sng" dirty="0" err="1">
                <a:latin typeface="Times New Roman" pitchFamily="18" charset="0"/>
                <a:cs typeface="Times New Roman" pitchFamily="18" charset="0"/>
              </a:rPr>
              <a:t>ừ</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ngữ</a:t>
            </a:r>
            <a:endParaRPr lang="en-US" altLang="en-US" sz="3200" b="1" i="1" u="sng" dirty="0">
              <a:latin typeface="Times New Roman" pitchFamily="18" charset="0"/>
              <a:cs typeface="Times New Roman" pitchFamily="18" charset="0"/>
            </a:endParaRPr>
          </a:p>
        </p:txBody>
      </p:sp>
      <p:sp>
        <p:nvSpPr>
          <p:cNvPr id="6149" name="Text Box 8"/>
          <p:cNvSpPr txBox="1">
            <a:spLocks noChangeArrowheads="1"/>
          </p:cNvSpPr>
          <p:nvPr/>
        </p:nvSpPr>
        <p:spPr bwMode="auto">
          <a:xfrm>
            <a:off x="1143000" y="1540803"/>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đọc</a:t>
            </a:r>
            <a:endParaRPr lang="en-US" sz="3200" b="1" i="1" u="sng" dirty="0">
              <a:latin typeface="Times New Roman" pitchFamily="18" charset="0"/>
              <a:cs typeface="Times New Roman" pitchFamily="18" charset="0"/>
            </a:endParaRPr>
          </a:p>
        </p:txBody>
      </p:sp>
      <p:sp>
        <p:nvSpPr>
          <p:cNvPr id="6150" name="Line 7"/>
          <p:cNvSpPr>
            <a:spLocks noChangeShapeType="1"/>
          </p:cNvSpPr>
          <p:nvPr/>
        </p:nvSpPr>
        <p:spPr bwMode="auto">
          <a:xfrm>
            <a:off x="4572000" y="1943100"/>
            <a:ext cx="0" cy="285750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 Box 8"/>
          <p:cNvSpPr txBox="1">
            <a:spLocks noChangeArrowheads="1"/>
          </p:cNvSpPr>
          <p:nvPr/>
        </p:nvSpPr>
        <p:spPr bwMode="auto">
          <a:xfrm>
            <a:off x="5410200" y="2286001"/>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endParaRPr lang="en-US" sz="3600" b="1" dirty="0">
              <a:latin typeface="Times New Roman" pitchFamily="18" charset="0"/>
              <a:cs typeface="Times New Roman" pitchFamily="18" charset="0"/>
            </a:endParaRPr>
          </a:p>
        </p:txBody>
      </p:sp>
      <p:sp>
        <p:nvSpPr>
          <p:cNvPr id="6152" name="Text Box 8"/>
          <p:cNvSpPr txBox="1">
            <a:spLocks noChangeArrowheads="1"/>
          </p:cNvSpPr>
          <p:nvPr/>
        </p:nvSpPr>
        <p:spPr bwMode="auto">
          <a:xfrm>
            <a:off x="2209800" y="2228851"/>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3"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Man - gát</a:t>
            </a:r>
          </a:p>
        </p:txBody>
      </p:sp>
      <p:sp>
        <p:nvSpPr>
          <p:cNvPr id="6154"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huơ vòi</a:t>
            </a:r>
          </a:p>
        </p:txBody>
      </p:sp>
      <p:sp>
        <p:nvSpPr>
          <p:cNvPr id="6155" name="Text Box 8"/>
          <p:cNvSpPr txBox="1">
            <a:spLocks noChangeArrowheads="1"/>
          </p:cNvSpPr>
          <p:nvPr/>
        </p:nvSpPr>
        <p:spPr bwMode="auto">
          <a:xfrm>
            <a:off x="2209800" y="3188494"/>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6" name="Text Box 8"/>
          <p:cNvSpPr txBox="1">
            <a:spLocks noChangeArrowheads="1"/>
          </p:cNvSpPr>
          <p:nvPr/>
        </p:nvSpPr>
        <p:spPr bwMode="auto">
          <a:xfrm>
            <a:off x="304800" y="3200401"/>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smtClean="0">
                <a:latin typeface="Times New Roman" pitchFamily="18" charset="0"/>
              </a:rPr>
              <a:t>ghìm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5"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t>
            </a:r>
            <a:r>
              <a:rPr lang="en-US" sz="4000">
                <a:solidFill>
                  <a:srgbClr val="FF0000"/>
                </a:solidFill>
                <a:latin typeface="Times New Roman" pitchFamily="18" charset="0"/>
              </a:rPr>
              <a:t>an</a:t>
            </a:r>
            <a:r>
              <a:rPr lang="en-US" sz="4000">
                <a:latin typeface="Times New Roman" pitchFamily="18" charset="0"/>
              </a:rPr>
              <a:t> - gát</a:t>
            </a:r>
          </a:p>
        </p:txBody>
      </p:sp>
      <p:sp>
        <p:nvSpPr>
          <p:cNvPr id="18446"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a:t>
            </a:r>
            <a:r>
              <a:rPr lang="en-US" sz="4000">
                <a:solidFill>
                  <a:srgbClr val="FF0000"/>
                </a:solidFill>
                <a:latin typeface="Times New Roman" pitchFamily="18" charset="0"/>
              </a:rPr>
              <a:t>ịt</a:t>
            </a:r>
          </a:p>
        </p:txBody>
      </p:sp>
      <p:sp>
        <p:nvSpPr>
          <p:cNvPr id="18447" name="Text Box 8"/>
          <p:cNvSpPr txBox="1">
            <a:spLocks noChangeArrowheads="1"/>
          </p:cNvSpPr>
          <p:nvPr/>
        </p:nvSpPr>
        <p:spPr bwMode="auto">
          <a:xfrm>
            <a:off x="304800" y="3202764"/>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g</a:t>
            </a:r>
            <a:r>
              <a:rPr lang="en-US" sz="4000" dirty="0" err="1" smtClean="0">
                <a:latin typeface="Times New Roman" pitchFamily="18" charset="0"/>
              </a:rPr>
              <a:t>h</a:t>
            </a:r>
            <a:r>
              <a:rPr lang="en-US" sz="4000" dirty="0" err="1" smtClean="0">
                <a:solidFill>
                  <a:srgbClr val="FF0000"/>
                </a:solidFill>
                <a:latin typeface="Times New Roman" pitchFamily="18" charset="0"/>
              </a:rPr>
              <a:t>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8"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h</a:t>
            </a:r>
            <a:r>
              <a:rPr lang="en-US" sz="4000" dirty="0" err="1">
                <a:solidFill>
                  <a:srgbClr val="FF0000"/>
                </a:solidFill>
                <a:latin typeface="Times New Roman" pitchFamily="18" charset="0"/>
              </a:rPr>
              <a:t>uơ</a:t>
            </a:r>
            <a:r>
              <a:rPr lang="en-US" sz="4000" dirty="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6164"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6165"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pic>
        <p:nvPicPr>
          <p:cNvPr id="6166" name="Picture 5"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746405" y="-202605"/>
            <a:ext cx="1229916" cy="1635125"/>
          </a:xfrm>
        </p:spPr>
      </p:pic>
      <p:sp>
        <p:nvSpPr>
          <p:cNvPr id="23" name="Rectangle 22"/>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2">
            <a:hlinkClick r:id="rId2" action="ppaction://hlinksldjump"/>
          </p:cNvPr>
          <p:cNvSpPr txBox="1">
            <a:spLocks noChangeArrowheads="1"/>
          </p:cNvSpPr>
          <p:nvPr/>
        </p:nvSpPr>
        <p:spPr bwMode="auto">
          <a:xfrm>
            <a:off x="28575" y="4423172"/>
            <a:ext cx="8229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 Trường đua:</a:t>
            </a:r>
            <a:r>
              <a:rPr lang="en-US" sz="3600" b="1">
                <a:solidFill>
                  <a:srgbClr val="FF0000"/>
                </a:solidFill>
                <a:latin typeface="Times New Roman" pitchFamily="18" charset="0"/>
                <a:cs typeface="Times New Roman" pitchFamily="18" charset="0"/>
              </a:rPr>
              <a:t> </a:t>
            </a:r>
            <a:r>
              <a:rPr lang="en-US" sz="3600" b="1" i="1">
                <a:latin typeface="Times New Roman" pitchFamily="18" charset="0"/>
                <a:cs typeface="Times New Roman" pitchFamily="18" charset="0"/>
              </a:rPr>
              <a:t>n</a:t>
            </a:r>
            <a:r>
              <a:rPr lang="en-US" altLang="en-US" sz="3600" b="1" i="1">
                <a:latin typeface="Times New Roman" pitchFamily="18" charset="0"/>
                <a:cs typeface="Times New Roman" pitchFamily="18" charset="0"/>
              </a:rPr>
              <a:t>ơi diễn ra cuộc đua.</a:t>
            </a:r>
          </a:p>
        </p:txBody>
      </p:sp>
      <p:pic>
        <p:nvPicPr>
          <p:cNvPr id="9219"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1"/>
            <a:ext cx="9112250" cy="4251722"/>
          </a:xfrm>
          <a:noFill/>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13321" y="3609777"/>
            <a:ext cx="1294209" cy="1720850"/>
          </a:xfrm>
        </p:spPr>
      </p:pic>
      <p:sp>
        <p:nvSpPr>
          <p:cNvPr id="18436" name="Text Box 8"/>
          <p:cNvSpPr txBox="1">
            <a:spLocks noChangeArrowheads="1"/>
          </p:cNvSpPr>
          <p:nvPr/>
        </p:nvSpPr>
        <p:spPr bwMode="auto">
          <a:xfrm>
            <a:off x="5410200" y="1630892"/>
            <a:ext cx="266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i="1" u="sng" dirty="0" err="1">
                <a:latin typeface="Times New Roman" pitchFamily="18" charset="0"/>
                <a:cs typeface="Times New Roman" pitchFamily="18" charset="0"/>
              </a:rPr>
              <a:t>T</a:t>
            </a:r>
            <a:r>
              <a:rPr lang="en-US" sz="3200" b="1" i="1" u="sng" dirty="0" err="1">
                <a:latin typeface="Times New Roman" pitchFamily="18" charset="0"/>
                <a:cs typeface="Times New Roman" pitchFamily="18" charset="0"/>
              </a:rPr>
              <a:t>ừ</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ngữ</a:t>
            </a:r>
            <a:endParaRPr lang="en-US" altLang="en-US" sz="3200" b="1" i="1" u="sng" dirty="0">
              <a:latin typeface="Times New Roman" pitchFamily="18" charset="0"/>
              <a:cs typeface="Times New Roman" pitchFamily="18" charset="0"/>
            </a:endParaRPr>
          </a:p>
        </p:txBody>
      </p:sp>
      <p:sp>
        <p:nvSpPr>
          <p:cNvPr id="6149" name="Text Box 8"/>
          <p:cNvSpPr txBox="1">
            <a:spLocks noChangeArrowheads="1"/>
          </p:cNvSpPr>
          <p:nvPr/>
        </p:nvSpPr>
        <p:spPr bwMode="auto">
          <a:xfrm>
            <a:off x="1143000" y="1540803"/>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đọc</a:t>
            </a:r>
            <a:endParaRPr lang="en-US" sz="3200" b="1" i="1" u="sng" dirty="0">
              <a:latin typeface="Times New Roman" pitchFamily="18" charset="0"/>
              <a:cs typeface="Times New Roman" pitchFamily="18" charset="0"/>
            </a:endParaRPr>
          </a:p>
        </p:txBody>
      </p:sp>
      <p:sp>
        <p:nvSpPr>
          <p:cNvPr id="6150" name="Line 7"/>
          <p:cNvSpPr>
            <a:spLocks noChangeShapeType="1"/>
          </p:cNvSpPr>
          <p:nvPr/>
        </p:nvSpPr>
        <p:spPr bwMode="auto">
          <a:xfrm>
            <a:off x="4572000" y="1943100"/>
            <a:ext cx="0" cy="285750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 Box 8"/>
          <p:cNvSpPr txBox="1">
            <a:spLocks noChangeArrowheads="1"/>
          </p:cNvSpPr>
          <p:nvPr/>
        </p:nvSpPr>
        <p:spPr bwMode="auto">
          <a:xfrm>
            <a:off x="5410200" y="2286001"/>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endParaRPr lang="en-US" sz="3600" b="1" dirty="0">
              <a:latin typeface="Times New Roman" pitchFamily="18" charset="0"/>
              <a:cs typeface="Times New Roman" pitchFamily="18" charset="0"/>
            </a:endParaRPr>
          </a:p>
        </p:txBody>
      </p:sp>
      <p:sp>
        <p:nvSpPr>
          <p:cNvPr id="6152" name="Text Box 8"/>
          <p:cNvSpPr txBox="1">
            <a:spLocks noChangeArrowheads="1"/>
          </p:cNvSpPr>
          <p:nvPr/>
        </p:nvSpPr>
        <p:spPr bwMode="auto">
          <a:xfrm>
            <a:off x="2209800" y="2228851"/>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5" name="Text Box 8"/>
          <p:cNvSpPr txBox="1">
            <a:spLocks noChangeArrowheads="1"/>
          </p:cNvSpPr>
          <p:nvPr/>
        </p:nvSpPr>
        <p:spPr bwMode="auto">
          <a:xfrm>
            <a:off x="2209800" y="3188494"/>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18445" name="Text Box 8"/>
          <p:cNvSpPr txBox="1">
            <a:spLocks noChangeArrowheads="1"/>
          </p:cNvSpPr>
          <p:nvPr/>
        </p:nvSpPr>
        <p:spPr bwMode="auto">
          <a:xfrm>
            <a:off x="152400" y="2187122"/>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a:latin typeface="Times New Roman" pitchFamily="18" charset="0"/>
              </a:rPr>
              <a:t>M</a:t>
            </a:r>
            <a:r>
              <a:rPr lang="en-US" sz="4000" dirty="0">
                <a:solidFill>
                  <a:srgbClr val="FF0000"/>
                </a:solidFill>
                <a:latin typeface="Times New Roman" pitchFamily="18" charset="0"/>
              </a:rPr>
              <a:t>an</a:t>
            </a:r>
            <a:r>
              <a:rPr lang="en-US" sz="4000" dirty="0">
                <a:latin typeface="Times New Roman" pitchFamily="18" charset="0"/>
              </a:rPr>
              <a:t> - </a:t>
            </a:r>
            <a:r>
              <a:rPr lang="en-US" sz="4000" dirty="0" err="1">
                <a:latin typeface="Times New Roman" pitchFamily="18" charset="0"/>
              </a:rPr>
              <a:t>gát</a:t>
            </a:r>
            <a:endParaRPr lang="en-US" sz="4000" dirty="0">
              <a:latin typeface="Times New Roman" pitchFamily="18" charset="0"/>
            </a:endParaRPr>
          </a:p>
        </p:txBody>
      </p:sp>
      <p:sp>
        <p:nvSpPr>
          <p:cNvPr id="18446" name="Text Box 8"/>
          <p:cNvSpPr txBox="1">
            <a:spLocks noChangeArrowheads="1"/>
          </p:cNvSpPr>
          <p:nvPr/>
        </p:nvSpPr>
        <p:spPr bwMode="auto">
          <a:xfrm>
            <a:off x="2455863" y="2134570"/>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mù</a:t>
            </a:r>
            <a:r>
              <a:rPr lang="en-US" sz="4000" dirty="0">
                <a:latin typeface="Times New Roman" pitchFamily="18" charset="0"/>
              </a:rPr>
              <a:t> </a:t>
            </a:r>
            <a:r>
              <a:rPr lang="en-US" sz="4000" dirty="0" err="1">
                <a:latin typeface="Times New Roman" pitchFamily="18" charset="0"/>
              </a:rPr>
              <a:t>m</a:t>
            </a:r>
            <a:r>
              <a:rPr lang="en-US" sz="4000" dirty="0" err="1">
                <a:solidFill>
                  <a:srgbClr val="FF0000"/>
                </a:solidFill>
                <a:latin typeface="Times New Roman" pitchFamily="18" charset="0"/>
              </a:rPr>
              <a:t>ịt</a:t>
            </a:r>
            <a:endParaRPr lang="en-US" sz="4000" dirty="0">
              <a:solidFill>
                <a:srgbClr val="FF0000"/>
              </a:solidFill>
              <a:latin typeface="Times New Roman" pitchFamily="18" charset="0"/>
            </a:endParaRPr>
          </a:p>
        </p:txBody>
      </p:sp>
      <p:sp>
        <p:nvSpPr>
          <p:cNvPr id="18447" name="Text Box 8"/>
          <p:cNvSpPr txBox="1">
            <a:spLocks noChangeArrowheads="1"/>
          </p:cNvSpPr>
          <p:nvPr/>
        </p:nvSpPr>
        <p:spPr bwMode="auto">
          <a:xfrm>
            <a:off x="345824" y="3169932"/>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g</a:t>
            </a:r>
            <a:r>
              <a:rPr lang="en-US" sz="4000" dirty="0" err="1" smtClean="0">
                <a:latin typeface="Times New Roman" pitchFamily="18" charset="0"/>
              </a:rPr>
              <a:t>h</a:t>
            </a:r>
            <a:r>
              <a:rPr lang="en-US" sz="4000" dirty="0" err="1" smtClean="0">
                <a:solidFill>
                  <a:srgbClr val="FF0000"/>
                </a:solidFill>
                <a:latin typeface="Times New Roman" pitchFamily="18" charset="0"/>
              </a:rPr>
              <a:t>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8" name="Text Box 8"/>
          <p:cNvSpPr txBox="1">
            <a:spLocks noChangeArrowheads="1"/>
          </p:cNvSpPr>
          <p:nvPr/>
        </p:nvSpPr>
        <p:spPr bwMode="auto">
          <a:xfrm>
            <a:off x="2438400" y="3107313"/>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h</a:t>
            </a:r>
            <a:r>
              <a:rPr lang="en-US" sz="4000" dirty="0" err="1">
                <a:solidFill>
                  <a:srgbClr val="FF0000"/>
                </a:solidFill>
                <a:latin typeface="Times New Roman" pitchFamily="18" charset="0"/>
              </a:rPr>
              <a:t>uơ</a:t>
            </a:r>
            <a:r>
              <a:rPr lang="en-US" sz="4000" dirty="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18450" name="Text Box 8"/>
          <p:cNvSpPr txBox="1">
            <a:spLocks noChangeArrowheads="1"/>
          </p:cNvSpPr>
          <p:nvPr/>
        </p:nvSpPr>
        <p:spPr bwMode="auto">
          <a:xfrm>
            <a:off x="5459413" y="2890838"/>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Chiêng</a:t>
            </a:r>
            <a:endParaRPr lang="en-US" sz="3600" b="1" dirty="0">
              <a:latin typeface="Times New Roman" pitchFamily="18" charset="0"/>
              <a:cs typeface="Times New Roman" pitchFamily="18" charset="0"/>
            </a:endParaRPr>
          </a:p>
        </p:txBody>
      </p:sp>
      <p:sp>
        <p:nvSpPr>
          <p:cNvPr id="6164"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6165"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pic>
        <p:nvPicPr>
          <p:cNvPr id="6166" name="Picture 5"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746405" y="-202605"/>
            <a:ext cx="1229916" cy="1635125"/>
          </a:xfrm>
        </p:spPr>
      </p:pic>
      <p:sp>
        <p:nvSpPr>
          <p:cNvPr id="23" name="Rectangle 22"/>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extLst>
      <p:ext uri="{BB962C8B-B14F-4D97-AF65-F5344CB8AC3E}">
        <p14:creationId xmlns:p14="http://schemas.microsoft.com/office/powerpoint/2010/main" xmlns="" val="37720809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2">
            <a:hlinkClick r:id="rId2" action="ppaction://hlinksldjump"/>
          </p:cNvPr>
          <p:cNvSpPr txBox="1">
            <a:spLocks noChangeArrowheads="1"/>
          </p:cNvSpPr>
          <p:nvPr/>
        </p:nvSpPr>
        <p:spPr bwMode="auto">
          <a:xfrm>
            <a:off x="654050" y="3956448"/>
            <a:ext cx="8059738" cy="1200329"/>
          </a:xfrm>
          <a:prstGeom prst="rect">
            <a:avLst/>
          </a:prstGeom>
          <a:solidFill>
            <a:schemeClr val="accent1">
              <a:lumMod val="40000"/>
              <a:lumOff val="60000"/>
            </a:schemeClr>
          </a:solidFill>
          <a:ln w="9525">
            <a:noFill/>
            <a:miter lim="800000"/>
            <a:headEnd/>
            <a:tailEnd/>
          </a:ln>
        </p:spPr>
        <p:txBody>
          <a:bodyPr>
            <a:spAutoFit/>
          </a:bodyPr>
          <a:lstStyle/>
          <a:p>
            <a:pPr eaLnBrk="1" hangingPunct="1">
              <a:spcBef>
                <a:spcPct val="50000"/>
              </a:spcBef>
              <a:defRPr/>
            </a:pP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Chiêng</a:t>
            </a:r>
            <a:r>
              <a:rPr lang="en-US" altLang="en-US" sz="3600" b="1" dirty="0">
                <a:solidFill>
                  <a:srgbClr val="FF0000"/>
                </a:solidFill>
                <a:latin typeface="Times New Roman" pitchFamily="18" charset="0"/>
              </a:rPr>
              <a:t>:</a:t>
            </a:r>
            <a:r>
              <a:rPr lang="en-US" sz="3600" b="1" dirty="0">
                <a:solidFill>
                  <a:srgbClr val="FF0000"/>
                </a:solidFill>
                <a:latin typeface="Times New Roman" pitchFamily="18" charset="0"/>
              </a:rPr>
              <a:t> </a:t>
            </a:r>
            <a:r>
              <a:rPr lang="en-US" sz="3600" b="1" i="1" dirty="0" err="1">
                <a:latin typeface="Times New Roman" pitchFamily="18" charset="0"/>
              </a:rPr>
              <a:t>n</a:t>
            </a:r>
            <a:r>
              <a:rPr lang="en-US" sz="3600" b="1" i="1" dirty="0" err="1">
                <a:latin typeface="Times New Roman" pitchFamily="18" charset="0"/>
                <a:cs typeface="Times New Roman" pitchFamily="18" charset="0"/>
              </a:rPr>
              <a:t>hạc</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cụ</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bằng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đồng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hình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tròn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đánh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bằng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dùi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âm</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thanh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vang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dội</a:t>
            </a:r>
            <a:r>
              <a:rPr lang="en-US" altLang="en-US" sz="3600" b="1" i="1" dirty="0">
                <a:latin typeface="Times New Roman" pitchFamily="18" charset="0"/>
                <a:cs typeface="Times New Roman" pitchFamily="18" charset="0"/>
              </a:rPr>
              <a:t>.</a:t>
            </a:r>
          </a:p>
        </p:txBody>
      </p:sp>
      <p:sp>
        <p:nvSpPr>
          <p:cNvPr id="10243" name="Text Box 22">
            <a:hlinkClick r:id="rId2" action="ppaction://hlinksldjump"/>
          </p:cNvPr>
          <p:cNvSpPr txBox="1">
            <a:spLocks noChangeArrowheads="1"/>
          </p:cNvSpPr>
          <p:nvPr/>
        </p:nvSpPr>
        <p:spPr bwMode="auto">
          <a:xfrm>
            <a:off x="457201" y="1019176"/>
            <a:ext cx="938212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a:latin typeface="Times New Roman" pitchFamily="18" charset="0"/>
                <a:cs typeface="Times New Roman" pitchFamily="18" charset="0"/>
              </a:rPr>
              <a:t>             </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25" y="0"/>
            <a:ext cx="4418013"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5"/>
          <p:cNvPicPr>
            <a:picLocks noChangeAspect="1" noChangeArrowheads="1"/>
          </p:cNvPicPr>
          <p:nvPr/>
        </p:nvPicPr>
        <p:blipFill>
          <a:blip r:embed="rId4">
            <a:extLst/>
          </a:blip>
          <a:srcRect/>
          <a:stretch>
            <a:fillRect/>
          </a:stretch>
        </p:blipFill>
        <p:spPr bwMode="auto">
          <a:xfrm>
            <a:off x="4370388" y="0"/>
            <a:ext cx="4773613" cy="3351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13321" y="3609777"/>
            <a:ext cx="1294209" cy="1720850"/>
          </a:xfrm>
        </p:spPr>
      </p:pic>
      <p:sp>
        <p:nvSpPr>
          <p:cNvPr id="6147"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mịt</a:t>
            </a:r>
          </a:p>
        </p:txBody>
      </p:sp>
      <p:sp>
        <p:nvSpPr>
          <p:cNvPr id="18436" name="Text Box 8"/>
          <p:cNvSpPr txBox="1">
            <a:spLocks noChangeArrowheads="1"/>
          </p:cNvSpPr>
          <p:nvPr/>
        </p:nvSpPr>
        <p:spPr bwMode="auto">
          <a:xfrm>
            <a:off x="5410200" y="1630892"/>
            <a:ext cx="266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i="1" u="sng" dirty="0" err="1">
                <a:latin typeface="Times New Roman" pitchFamily="18" charset="0"/>
                <a:cs typeface="Times New Roman" pitchFamily="18" charset="0"/>
              </a:rPr>
              <a:t>T</a:t>
            </a:r>
            <a:r>
              <a:rPr lang="en-US" sz="3200" b="1" i="1" u="sng" dirty="0" err="1">
                <a:latin typeface="Times New Roman" pitchFamily="18" charset="0"/>
                <a:cs typeface="Times New Roman" pitchFamily="18" charset="0"/>
              </a:rPr>
              <a:t>ừ</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ngữ</a:t>
            </a:r>
            <a:endParaRPr lang="en-US" altLang="en-US" sz="3200" b="1" i="1" u="sng" dirty="0">
              <a:latin typeface="Times New Roman" pitchFamily="18" charset="0"/>
              <a:cs typeface="Times New Roman" pitchFamily="18" charset="0"/>
            </a:endParaRPr>
          </a:p>
        </p:txBody>
      </p:sp>
      <p:sp>
        <p:nvSpPr>
          <p:cNvPr id="6149" name="Text Box 8"/>
          <p:cNvSpPr txBox="1">
            <a:spLocks noChangeArrowheads="1"/>
          </p:cNvSpPr>
          <p:nvPr/>
        </p:nvSpPr>
        <p:spPr bwMode="auto">
          <a:xfrm>
            <a:off x="1143000" y="1540803"/>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đọc</a:t>
            </a:r>
            <a:endParaRPr lang="en-US" sz="3200" b="1" i="1" u="sng" dirty="0">
              <a:latin typeface="Times New Roman" pitchFamily="18" charset="0"/>
              <a:cs typeface="Times New Roman" pitchFamily="18" charset="0"/>
            </a:endParaRPr>
          </a:p>
        </p:txBody>
      </p:sp>
      <p:sp>
        <p:nvSpPr>
          <p:cNvPr id="6150" name="Line 7"/>
          <p:cNvSpPr>
            <a:spLocks noChangeShapeType="1"/>
          </p:cNvSpPr>
          <p:nvPr/>
        </p:nvSpPr>
        <p:spPr bwMode="auto">
          <a:xfrm>
            <a:off x="4572000" y="1943100"/>
            <a:ext cx="0" cy="285750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 Box 8"/>
          <p:cNvSpPr txBox="1">
            <a:spLocks noChangeArrowheads="1"/>
          </p:cNvSpPr>
          <p:nvPr/>
        </p:nvSpPr>
        <p:spPr bwMode="auto">
          <a:xfrm>
            <a:off x="5410200" y="2286001"/>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endParaRPr lang="en-US" sz="3600" b="1" dirty="0">
              <a:latin typeface="Times New Roman" pitchFamily="18" charset="0"/>
              <a:cs typeface="Times New Roman" pitchFamily="18" charset="0"/>
            </a:endParaRPr>
          </a:p>
        </p:txBody>
      </p:sp>
      <p:sp>
        <p:nvSpPr>
          <p:cNvPr id="6152" name="Text Box 8"/>
          <p:cNvSpPr txBox="1">
            <a:spLocks noChangeArrowheads="1"/>
          </p:cNvSpPr>
          <p:nvPr/>
        </p:nvSpPr>
        <p:spPr bwMode="auto">
          <a:xfrm>
            <a:off x="2209800" y="2228851"/>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3"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Man - gát</a:t>
            </a:r>
          </a:p>
        </p:txBody>
      </p:sp>
      <p:sp>
        <p:nvSpPr>
          <p:cNvPr id="6154"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huơ vòi</a:t>
            </a:r>
          </a:p>
        </p:txBody>
      </p:sp>
      <p:sp>
        <p:nvSpPr>
          <p:cNvPr id="6155" name="Text Box 8"/>
          <p:cNvSpPr txBox="1">
            <a:spLocks noChangeArrowheads="1"/>
          </p:cNvSpPr>
          <p:nvPr/>
        </p:nvSpPr>
        <p:spPr bwMode="auto">
          <a:xfrm>
            <a:off x="2209800" y="3188494"/>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6" name="Text Box 8"/>
          <p:cNvSpPr txBox="1">
            <a:spLocks noChangeArrowheads="1"/>
          </p:cNvSpPr>
          <p:nvPr/>
        </p:nvSpPr>
        <p:spPr bwMode="auto">
          <a:xfrm>
            <a:off x="304800" y="3200401"/>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smtClean="0">
                <a:latin typeface="Times New Roman" pitchFamily="18" charset="0"/>
              </a:rPr>
              <a:t>ghìm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5"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t>
            </a:r>
            <a:r>
              <a:rPr lang="en-US" sz="4000">
                <a:solidFill>
                  <a:srgbClr val="FF0000"/>
                </a:solidFill>
                <a:latin typeface="Times New Roman" pitchFamily="18" charset="0"/>
              </a:rPr>
              <a:t>an</a:t>
            </a:r>
            <a:r>
              <a:rPr lang="en-US" sz="4000">
                <a:latin typeface="Times New Roman" pitchFamily="18" charset="0"/>
              </a:rPr>
              <a:t> - gát</a:t>
            </a:r>
          </a:p>
        </p:txBody>
      </p:sp>
      <p:sp>
        <p:nvSpPr>
          <p:cNvPr id="18446"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a:t>
            </a:r>
            <a:r>
              <a:rPr lang="en-US" sz="4000">
                <a:solidFill>
                  <a:srgbClr val="FF0000"/>
                </a:solidFill>
                <a:latin typeface="Times New Roman" pitchFamily="18" charset="0"/>
              </a:rPr>
              <a:t>ịt</a:t>
            </a:r>
          </a:p>
        </p:txBody>
      </p:sp>
      <p:sp>
        <p:nvSpPr>
          <p:cNvPr id="18447" name="Text Box 8"/>
          <p:cNvSpPr txBox="1">
            <a:spLocks noChangeArrowheads="1"/>
          </p:cNvSpPr>
          <p:nvPr/>
        </p:nvSpPr>
        <p:spPr bwMode="auto">
          <a:xfrm>
            <a:off x="304800" y="3202764"/>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g</a:t>
            </a:r>
            <a:r>
              <a:rPr lang="en-US" sz="4000" dirty="0" err="1" smtClean="0">
                <a:latin typeface="Times New Roman" pitchFamily="18" charset="0"/>
              </a:rPr>
              <a:t>h</a:t>
            </a:r>
            <a:r>
              <a:rPr lang="en-US" sz="4000" dirty="0" err="1" smtClean="0">
                <a:solidFill>
                  <a:srgbClr val="FF0000"/>
                </a:solidFill>
                <a:latin typeface="Times New Roman" pitchFamily="18" charset="0"/>
              </a:rPr>
              <a:t>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8"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h</a:t>
            </a:r>
            <a:r>
              <a:rPr lang="en-US" sz="4000" dirty="0" err="1">
                <a:solidFill>
                  <a:srgbClr val="FF0000"/>
                </a:solidFill>
                <a:latin typeface="Times New Roman" pitchFamily="18" charset="0"/>
              </a:rPr>
              <a:t>uơ</a:t>
            </a:r>
            <a:r>
              <a:rPr lang="en-US" sz="4000" dirty="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18450" name="Text Box 8"/>
          <p:cNvSpPr txBox="1">
            <a:spLocks noChangeArrowheads="1"/>
          </p:cNvSpPr>
          <p:nvPr/>
        </p:nvSpPr>
        <p:spPr bwMode="auto">
          <a:xfrm>
            <a:off x="5459413" y="2890838"/>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Chiêng</a:t>
            </a:r>
            <a:endParaRPr lang="en-US" sz="3600" b="1" dirty="0">
              <a:latin typeface="Times New Roman" pitchFamily="18" charset="0"/>
              <a:cs typeface="Times New Roman" pitchFamily="18" charset="0"/>
            </a:endParaRPr>
          </a:p>
        </p:txBody>
      </p:sp>
      <p:sp>
        <p:nvSpPr>
          <p:cNvPr id="18451" name="Text Box 8"/>
          <p:cNvSpPr txBox="1">
            <a:spLocks noChangeArrowheads="1"/>
          </p:cNvSpPr>
          <p:nvPr/>
        </p:nvSpPr>
        <p:spPr bwMode="auto">
          <a:xfrm>
            <a:off x="5410200" y="3405188"/>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Times New Roman" pitchFamily="18" charset="0"/>
                <a:cs typeface="Times New Roman" pitchFamily="18" charset="0"/>
              </a:rPr>
              <a:t>Man-gát</a:t>
            </a:r>
          </a:p>
        </p:txBody>
      </p:sp>
      <p:sp>
        <p:nvSpPr>
          <p:cNvPr id="6164"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6165"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pic>
        <p:nvPicPr>
          <p:cNvPr id="6166" name="Picture 5"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746405" y="-202605"/>
            <a:ext cx="1229916" cy="1635125"/>
          </a:xfrm>
        </p:spPr>
      </p:pic>
      <p:sp>
        <p:nvSpPr>
          <p:cNvPr id="23" name="Rectangle 22"/>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extLst>
      <p:ext uri="{BB962C8B-B14F-4D97-AF65-F5344CB8AC3E}">
        <p14:creationId xmlns:p14="http://schemas.microsoft.com/office/powerpoint/2010/main" xmlns="" val="377208096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2">
            <a:hlinkClick r:id="rId2" action="ppaction://hlinksldjump"/>
          </p:cNvPr>
          <p:cNvSpPr txBox="1">
            <a:spLocks noChangeArrowheads="1"/>
          </p:cNvSpPr>
          <p:nvPr/>
        </p:nvSpPr>
        <p:spPr bwMode="auto">
          <a:xfrm>
            <a:off x="719139" y="4473640"/>
            <a:ext cx="72929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smtClean="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Man – </a:t>
            </a:r>
            <a:r>
              <a:rPr lang="en-US" altLang="en-US" sz="3600" b="1" dirty="0" err="1">
                <a:solidFill>
                  <a:srgbClr val="FF0000"/>
                </a:solidFill>
                <a:latin typeface="Times New Roman" pitchFamily="18" charset="0"/>
                <a:cs typeface="Times New Roman" pitchFamily="18" charset="0"/>
              </a:rPr>
              <a:t>gát</a:t>
            </a:r>
            <a:r>
              <a:rPr lang="en-US" altLang="en-US" sz="36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i="1" dirty="0" err="1">
                <a:latin typeface="Times New Roman" pitchFamily="18" charset="0"/>
                <a:cs typeface="Times New Roman" pitchFamily="18" charset="0"/>
              </a:rPr>
              <a:t>n</a:t>
            </a:r>
            <a:r>
              <a:rPr lang="en-US" altLang="en-US" sz="3600" b="1" i="1" dirty="0" err="1">
                <a:latin typeface="Times New Roman" pitchFamily="18" charset="0"/>
                <a:cs typeface="Times New Roman" pitchFamily="18" charset="0"/>
              </a:rPr>
              <a:t>gười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điều</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khiển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voi</a:t>
            </a:r>
            <a:endParaRPr lang="en-US" altLang="en-US" sz="3600" b="1" i="1" dirty="0">
              <a:latin typeface="Times New Roman" pitchFamily="18" charset="0"/>
              <a:cs typeface="Times New Roman" pitchFamily="18" charset="0"/>
            </a:endParaRPr>
          </a:p>
        </p:txBody>
      </p:sp>
      <p:pic>
        <p:nvPicPr>
          <p:cNvPr id="17412" name="Picture 4" descr="dua-voi-1"/>
          <p:cNvPicPr>
            <a:picLocks noGrp="1" noChangeAspect="1" noChangeArrowheads="1"/>
          </p:cNvPicPr>
          <p:nvPr>
            <p:ph idx="1"/>
          </p:nvPr>
        </p:nvPicPr>
        <p:blipFill>
          <a:blip r:embed="rId3"/>
          <a:srcRect/>
          <a:stretch>
            <a:fillRect/>
          </a:stretch>
        </p:blipFill>
        <p:spPr>
          <a:xfrm>
            <a:off x="0" y="0"/>
            <a:ext cx="9144000" cy="4388644"/>
          </a:xfrm>
          <a:effectLst>
            <a:outerShdw blurRad="292100" dist="139700" dir="2700000" algn="tl" rotWithShape="0">
              <a:srgbClr val="333333">
                <a:alpha val="65000"/>
              </a:srgbClr>
            </a:outerShdw>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13321" y="3609777"/>
            <a:ext cx="1294209" cy="1720850"/>
          </a:xfrm>
        </p:spPr>
      </p:pic>
      <p:sp>
        <p:nvSpPr>
          <p:cNvPr id="6147"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mịt</a:t>
            </a:r>
          </a:p>
        </p:txBody>
      </p:sp>
      <p:sp>
        <p:nvSpPr>
          <p:cNvPr id="18436" name="Text Box 8"/>
          <p:cNvSpPr txBox="1">
            <a:spLocks noChangeArrowheads="1"/>
          </p:cNvSpPr>
          <p:nvPr/>
        </p:nvSpPr>
        <p:spPr bwMode="auto">
          <a:xfrm>
            <a:off x="5410200" y="1630892"/>
            <a:ext cx="266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i="1" u="sng" dirty="0" err="1">
                <a:latin typeface="Times New Roman" pitchFamily="18" charset="0"/>
                <a:cs typeface="Times New Roman" pitchFamily="18" charset="0"/>
              </a:rPr>
              <a:t>T</a:t>
            </a:r>
            <a:r>
              <a:rPr lang="en-US" sz="3200" b="1" i="1" u="sng" dirty="0" err="1">
                <a:latin typeface="Times New Roman" pitchFamily="18" charset="0"/>
                <a:cs typeface="Times New Roman" pitchFamily="18" charset="0"/>
              </a:rPr>
              <a:t>ừ</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ngữ</a:t>
            </a:r>
            <a:endParaRPr lang="en-US" altLang="en-US" sz="3200" b="1" i="1" u="sng" dirty="0">
              <a:latin typeface="Times New Roman" pitchFamily="18" charset="0"/>
              <a:cs typeface="Times New Roman" pitchFamily="18" charset="0"/>
            </a:endParaRPr>
          </a:p>
        </p:txBody>
      </p:sp>
      <p:sp>
        <p:nvSpPr>
          <p:cNvPr id="6149" name="Text Box 8"/>
          <p:cNvSpPr txBox="1">
            <a:spLocks noChangeArrowheads="1"/>
          </p:cNvSpPr>
          <p:nvPr/>
        </p:nvSpPr>
        <p:spPr bwMode="auto">
          <a:xfrm>
            <a:off x="1143000" y="1540803"/>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đọc</a:t>
            </a:r>
            <a:endParaRPr lang="en-US" sz="3200" b="1" i="1" u="sng" dirty="0">
              <a:latin typeface="Times New Roman" pitchFamily="18" charset="0"/>
              <a:cs typeface="Times New Roman" pitchFamily="18" charset="0"/>
            </a:endParaRPr>
          </a:p>
        </p:txBody>
      </p:sp>
      <p:sp>
        <p:nvSpPr>
          <p:cNvPr id="6150" name="Line 7"/>
          <p:cNvSpPr>
            <a:spLocks noChangeShapeType="1"/>
          </p:cNvSpPr>
          <p:nvPr/>
        </p:nvSpPr>
        <p:spPr bwMode="auto">
          <a:xfrm>
            <a:off x="4572000" y="1943100"/>
            <a:ext cx="0" cy="285750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 name="Text Box 8"/>
          <p:cNvSpPr txBox="1">
            <a:spLocks noChangeArrowheads="1"/>
          </p:cNvSpPr>
          <p:nvPr/>
        </p:nvSpPr>
        <p:spPr bwMode="auto">
          <a:xfrm>
            <a:off x="5410200" y="2286001"/>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đua</a:t>
            </a:r>
            <a:endParaRPr lang="en-US" sz="3600" b="1" dirty="0">
              <a:latin typeface="Times New Roman" pitchFamily="18" charset="0"/>
              <a:cs typeface="Times New Roman" pitchFamily="18" charset="0"/>
            </a:endParaRPr>
          </a:p>
        </p:txBody>
      </p:sp>
      <p:sp>
        <p:nvSpPr>
          <p:cNvPr id="6152" name="Text Box 8"/>
          <p:cNvSpPr txBox="1">
            <a:spLocks noChangeArrowheads="1"/>
          </p:cNvSpPr>
          <p:nvPr/>
        </p:nvSpPr>
        <p:spPr bwMode="auto">
          <a:xfrm>
            <a:off x="2209800" y="2228851"/>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3"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Man - gát</a:t>
            </a:r>
          </a:p>
        </p:txBody>
      </p:sp>
      <p:sp>
        <p:nvSpPr>
          <p:cNvPr id="6154"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huơ vòi</a:t>
            </a:r>
          </a:p>
        </p:txBody>
      </p:sp>
      <p:sp>
        <p:nvSpPr>
          <p:cNvPr id="6155" name="Text Box 8"/>
          <p:cNvSpPr txBox="1">
            <a:spLocks noChangeArrowheads="1"/>
          </p:cNvSpPr>
          <p:nvPr/>
        </p:nvSpPr>
        <p:spPr bwMode="auto">
          <a:xfrm>
            <a:off x="2209800" y="3188494"/>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6" name="Text Box 8"/>
          <p:cNvSpPr txBox="1">
            <a:spLocks noChangeArrowheads="1"/>
          </p:cNvSpPr>
          <p:nvPr/>
        </p:nvSpPr>
        <p:spPr bwMode="auto">
          <a:xfrm>
            <a:off x="304800" y="3200401"/>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smtClean="0">
                <a:latin typeface="Times New Roman" pitchFamily="18" charset="0"/>
              </a:rPr>
              <a:t>ghìm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5"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t>
            </a:r>
            <a:r>
              <a:rPr lang="en-US" sz="4000">
                <a:solidFill>
                  <a:srgbClr val="FF0000"/>
                </a:solidFill>
                <a:latin typeface="Times New Roman" pitchFamily="18" charset="0"/>
              </a:rPr>
              <a:t>an</a:t>
            </a:r>
            <a:r>
              <a:rPr lang="en-US" sz="4000">
                <a:latin typeface="Times New Roman" pitchFamily="18" charset="0"/>
              </a:rPr>
              <a:t> - gát</a:t>
            </a:r>
          </a:p>
        </p:txBody>
      </p:sp>
      <p:sp>
        <p:nvSpPr>
          <p:cNvPr id="18446"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a:t>
            </a:r>
            <a:r>
              <a:rPr lang="en-US" sz="4000">
                <a:solidFill>
                  <a:srgbClr val="FF0000"/>
                </a:solidFill>
                <a:latin typeface="Times New Roman" pitchFamily="18" charset="0"/>
              </a:rPr>
              <a:t>ịt</a:t>
            </a:r>
          </a:p>
        </p:txBody>
      </p:sp>
      <p:sp>
        <p:nvSpPr>
          <p:cNvPr id="18447" name="Text Box 8"/>
          <p:cNvSpPr txBox="1">
            <a:spLocks noChangeArrowheads="1"/>
          </p:cNvSpPr>
          <p:nvPr/>
        </p:nvSpPr>
        <p:spPr bwMode="auto">
          <a:xfrm>
            <a:off x="304800" y="3202764"/>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g</a:t>
            </a:r>
            <a:r>
              <a:rPr lang="en-US" sz="4000" dirty="0" err="1" smtClean="0">
                <a:latin typeface="Times New Roman" pitchFamily="18" charset="0"/>
              </a:rPr>
              <a:t>h</a:t>
            </a:r>
            <a:r>
              <a:rPr lang="en-US" sz="4000" dirty="0" err="1" smtClean="0">
                <a:solidFill>
                  <a:srgbClr val="FF0000"/>
                </a:solidFill>
                <a:latin typeface="Times New Roman" pitchFamily="18" charset="0"/>
              </a:rPr>
              <a:t>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8"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h</a:t>
            </a:r>
            <a:r>
              <a:rPr lang="en-US" sz="4000" dirty="0" err="1">
                <a:solidFill>
                  <a:srgbClr val="FF0000"/>
                </a:solidFill>
                <a:latin typeface="Times New Roman" pitchFamily="18" charset="0"/>
              </a:rPr>
              <a:t>uơ</a:t>
            </a:r>
            <a:r>
              <a:rPr lang="en-US" sz="4000" dirty="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19474" name="Text Box 8"/>
          <p:cNvSpPr txBox="1">
            <a:spLocks noChangeArrowheads="1"/>
          </p:cNvSpPr>
          <p:nvPr/>
        </p:nvSpPr>
        <p:spPr bwMode="auto">
          <a:xfrm>
            <a:off x="5410200" y="3954066"/>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Times New Roman" pitchFamily="18" charset="0"/>
                <a:cs typeface="Times New Roman" pitchFamily="18" charset="0"/>
              </a:rPr>
              <a:t>Cổ vũ</a:t>
            </a:r>
          </a:p>
        </p:txBody>
      </p:sp>
      <p:sp>
        <p:nvSpPr>
          <p:cNvPr id="18450" name="Text Box 8"/>
          <p:cNvSpPr txBox="1">
            <a:spLocks noChangeArrowheads="1"/>
          </p:cNvSpPr>
          <p:nvPr/>
        </p:nvSpPr>
        <p:spPr bwMode="auto">
          <a:xfrm>
            <a:off x="5459413" y="2890838"/>
            <a:ext cx="2895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dirty="0" err="1">
                <a:latin typeface="Times New Roman" pitchFamily="18" charset="0"/>
                <a:cs typeface="Times New Roman" pitchFamily="18" charset="0"/>
              </a:rPr>
              <a:t>Chiêng</a:t>
            </a:r>
            <a:endParaRPr lang="en-US" sz="3600" b="1" dirty="0">
              <a:latin typeface="Times New Roman" pitchFamily="18" charset="0"/>
              <a:cs typeface="Times New Roman" pitchFamily="18" charset="0"/>
            </a:endParaRPr>
          </a:p>
        </p:txBody>
      </p:sp>
      <p:sp>
        <p:nvSpPr>
          <p:cNvPr id="18451" name="Text Box 8"/>
          <p:cNvSpPr txBox="1">
            <a:spLocks noChangeArrowheads="1"/>
          </p:cNvSpPr>
          <p:nvPr/>
        </p:nvSpPr>
        <p:spPr bwMode="auto">
          <a:xfrm>
            <a:off x="5410200" y="3405188"/>
            <a:ext cx="2133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latin typeface="Times New Roman" pitchFamily="18" charset="0"/>
                <a:cs typeface="Times New Roman" pitchFamily="18" charset="0"/>
              </a:rPr>
              <a:t>Man-gát</a:t>
            </a:r>
          </a:p>
        </p:txBody>
      </p:sp>
      <p:sp>
        <p:nvSpPr>
          <p:cNvPr id="6164"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6165"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pic>
        <p:nvPicPr>
          <p:cNvPr id="6166" name="Picture 5"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746405" y="-202605"/>
            <a:ext cx="1229916" cy="1635125"/>
          </a:xfrm>
        </p:spPr>
      </p:pic>
      <p:sp>
        <p:nvSpPr>
          <p:cNvPr id="23" name="Rectangle 22"/>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extLst>
      <p:ext uri="{BB962C8B-B14F-4D97-AF65-F5344CB8AC3E}">
        <p14:creationId xmlns:p14="http://schemas.microsoft.com/office/powerpoint/2010/main" xmlns="" val="37720809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2">
            <a:hlinkClick r:id="rId2" action="ppaction://hlinksldjump"/>
          </p:cNvPr>
          <p:cNvSpPr txBox="1">
            <a:spLocks noChangeArrowheads="1"/>
          </p:cNvSpPr>
          <p:nvPr/>
        </p:nvSpPr>
        <p:spPr bwMode="auto">
          <a:xfrm>
            <a:off x="1178170" y="4007736"/>
            <a:ext cx="84640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600" b="1" dirty="0" err="1" smtClean="0">
                <a:solidFill>
                  <a:srgbClr val="FF0000"/>
                </a:solidFill>
                <a:latin typeface="Times New Roman" pitchFamily="18" charset="0"/>
                <a:cs typeface="Times New Roman" pitchFamily="18" charset="0"/>
              </a:rPr>
              <a:t>Cổ</a:t>
            </a:r>
            <a:r>
              <a:rPr lang="en-US" altLang="en-US" sz="3600" b="1" dirty="0" smtClean="0">
                <a:solidFill>
                  <a:srgbClr val="FF0000"/>
                </a:solidFill>
                <a:latin typeface="Times New Roman" pitchFamily="18" charset="0"/>
                <a:cs typeface="Times New Roman" pitchFamily="18" charset="0"/>
              </a:rPr>
              <a:t> </a:t>
            </a:r>
            <a:r>
              <a:rPr lang="en-US" altLang="en-US" sz="3600" b="1" dirty="0" err="1">
                <a:solidFill>
                  <a:srgbClr val="FF0000"/>
                </a:solidFill>
                <a:latin typeface="Times New Roman" pitchFamily="18" charset="0"/>
                <a:cs typeface="Times New Roman" pitchFamily="18" charset="0"/>
              </a:rPr>
              <a:t>vũ</a:t>
            </a:r>
            <a:r>
              <a:rPr lang="en-US" altLang="en-US" sz="3600" b="1"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a:t>
            </a:r>
            <a:r>
              <a:rPr lang="en-US" sz="3600" b="1" i="1" dirty="0" err="1">
                <a:latin typeface="Times New Roman" pitchFamily="18" charset="0"/>
                <a:cs typeface="Times New Roman" pitchFamily="18" charset="0"/>
              </a:rPr>
              <a:t>k</a:t>
            </a:r>
            <a:r>
              <a:rPr lang="en-US" altLang="en-US" sz="3600" b="1" i="1" dirty="0" err="1">
                <a:latin typeface="Times New Roman" pitchFamily="18" charset="0"/>
                <a:cs typeface="Times New Roman" pitchFamily="18" charset="0"/>
              </a:rPr>
              <a:t>h</a:t>
            </a:r>
            <a:r>
              <a:rPr lang="en-US" sz="3600" b="1" i="1" dirty="0" err="1">
                <a:latin typeface="Times New Roman" pitchFamily="18" charset="0"/>
                <a:cs typeface="Times New Roman" pitchFamily="18" charset="0"/>
              </a:rPr>
              <a:t>uy</a:t>
            </a:r>
            <a:r>
              <a:rPr lang="en-US" altLang="en-US" sz="3600" b="1" i="1" dirty="0" err="1">
                <a:latin typeface="Times New Roman" pitchFamily="18" charset="0"/>
                <a:cs typeface="Times New Roman" pitchFamily="18" charset="0"/>
              </a:rPr>
              <a:t>ến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khích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động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viên</a:t>
            </a:r>
            <a:r>
              <a:rPr lang="en-US" altLang="en-US" sz="3600" b="1" i="1" dirty="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cho</a:t>
            </a:r>
            <a:r>
              <a:rPr lang="en-US" altLang="en-US" sz="3600" b="1" i="1" dirty="0">
                <a:latin typeface="Times New Roman" pitchFamily="18" charset="0"/>
                <a:cs typeface="Times New Roman" pitchFamily="18" charset="0"/>
              </a:rPr>
              <a:t> </a:t>
            </a:r>
            <a:r>
              <a:rPr lang="en-US" altLang="en-US" sz="3600" b="1" i="1" dirty="0" smtClean="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hăng</a:t>
            </a:r>
            <a:r>
              <a:rPr lang="en-US" altLang="en-US" sz="3600" b="1" i="1" dirty="0" smtClean="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hái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hơn</a:t>
            </a:r>
            <a:r>
              <a:rPr lang="en-US" altLang="en-US" sz="3600" b="1" i="1" dirty="0">
                <a:latin typeface="Times New Roman" pitchFamily="18" charset="0"/>
                <a:cs typeface="Times New Roman" pitchFamily="18" charset="0"/>
              </a:rPr>
              <a:t>. </a:t>
            </a:r>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 y="0"/>
            <a:ext cx="9180513" cy="3988594"/>
          </a:xfr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heckerboard(across)">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8700" y="-149469"/>
            <a:ext cx="7189363" cy="58117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08" y="3833446"/>
            <a:ext cx="1037109" cy="12394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66846" y="-6473"/>
            <a:ext cx="1090246" cy="1302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8018585" y="108684"/>
            <a:ext cx="1034804" cy="12367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7867214" y="3949026"/>
            <a:ext cx="944327" cy="1128586"/>
          </a:xfrm>
          <a:prstGeom prst="rect">
            <a:avLst/>
          </a:prstGeom>
        </p:spPr>
      </p:pic>
    </p:spTree>
    <p:extLst>
      <p:ext uri="{BB962C8B-B14F-4D97-AF65-F5344CB8AC3E}">
        <p14:creationId xmlns:p14="http://schemas.microsoft.com/office/powerpoint/2010/main" xmlns="" val="2892624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990600" y="2171700"/>
            <a:ext cx="7620000" cy="1200150"/>
          </a:xfrm>
          <a:prstGeom prst="rect">
            <a:avLst/>
          </a:prstGeom>
        </p:spPr>
        <p:txBody>
          <a:bodyPr wrap="none" fromWordArt="1">
            <a:prstTxWarp prst="textWave1">
              <a:avLst>
                <a:gd name="adj1" fmla="val 13005"/>
                <a:gd name="adj2" fmla="val 0"/>
              </a:avLst>
            </a:prstTxWarp>
            <a:scene3d>
              <a:camera prst="legacyObliqueBottomLeft"/>
              <a:lightRig rig="legacyFlat3" dir="t"/>
            </a:scene3d>
            <a:sp3d extrusionH="430200" prstMaterial="legacyMatte">
              <a:extrusionClr>
                <a:srgbClr val="FF0000"/>
              </a:extrusionClr>
            </a:sp3d>
          </a:bodyPr>
          <a:lstStyle/>
          <a:p>
            <a:pPr algn="ctr"/>
            <a:r>
              <a:rPr lang="en-US" sz="3600" b="1" kern="10">
                <a:ln w="9525">
                  <a:round/>
                  <a:headEnd/>
                  <a:tailEnd/>
                </a:ln>
                <a:gradFill rotWithShape="1">
                  <a:gsLst>
                    <a:gs pos="0">
                      <a:srgbClr val="FFFFCC"/>
                    </a:gs>
                    <a:gs pos="100000">
                      <a:srgbClr val="FF0000"/>
                    </a:gs>
                  </a:gsLst>
                  <a:path path="rect">
                    <a:fillToRect l="50000" t="50000" r="50000" b="50000"/>
                  </a:path>
                </a:gradFill>
                <a:latin typeface="Times New Roman"/>
                <a:cs typeface="Times New Roman"/>
              </a:rPr>
              <a:t>TÌM HIỂU BÀI</a:t>
            </a:r>
          </a:p>
        </p:txBody>
      </p:sp>
      <p:sp>
        <p:nvSpPr>
          <p:cNvPr id="8195" name="Rectangle 3"/>
          <p:cNvSpPr>
            <a:spLocks noChangeArrowheads="1"/>
          </p:cNvSpPr>
          <p:nvPr/>
        </p:nvSpPr>
        <p:spPr bwMode="auto">
          <a:xfrm>
            <a:off x="0" y="0"/>
            <a:ext cx="9144000" cy="5143500"/>
          </a:xfrm>
          <a:prstGeom prst="rect">
            <a:avLst/>
          </a:prstGeom>
          <a:noFill/>
          <a:ln w="76200" cap="rnd">
            <a:solidFill>
              <a:srgbClr val="CC99FF"/>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1" hangingPunct="1"/>
            <a:endParaRPr lang="en-US"/>
          </a:p>
        </p:txBody>
      </p:sp>
      <p:pic>
        <p:nvPicPr>
          <p:cNvPr id="8196" name="Picture 4"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319088" y="2881313"/>
            <a:ext cx="19431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POINSET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938963" y="-319088"/>
            <a:ext cx="1943100" cy="258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6"/>
          <p:cNvSpPr txBox="1">
            <a:spLocks noChangeArrowheads="1"/>
          </p:cNvSpPr>
          <p:nvPr/>
        </p:nvSpPr>
        <p:spPr bwMode="auto">
          <a:xfrm>
            <a:off x="1995488" y="640921"/>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9" name="Rectangle 22"/>
          <p:cNvSpPr>
            <a:spLocks noGrp="1" noChangeArrowheads="1"/>
          </p:cNvSpPr>
          <p:nvPr/>
        </p:nvSpPr>
        <p:spPr bwMode="auto">
          <a:xfrm>
            <a:off x="1" y="52752"/>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u="sng" dirty="0" err="1" smtClean="0">
                <a:latin typeface="Times New Roman" pitchFamily="18" charset="0"/>
                <a:cs typeface="Times New Roman" pitchFamily="18" charset="0"/>
              </a:rPr>
              <a:t>Tập</a:t>
            </a:r>
            <a:r>
              <a:rPr lang="en-US" sz="2800" b="1" u="sng" dirty="0" smtClean="0">
                <a:latin typeface="Times New Roman" pitchFamily="18" charset="0"/>
                <a:cs typeface="Times New Roman" pitchFamily="18" charset="0"/>
              </a:rPr>
              <a:t> </a:t>
            </a:r>
            <a:r>
              <a:rPr lang="en-US" sz="2800" b="1" u="sng" dirty="0" err="1">
                <a:latin typeface="Times New Roman" pitchFamily="18" charset="0"/>
                <a:cs typeface="Times New Roman" pitchFamily="18" charset="0"/>
              </a:rPr>
              <a:t>đọc</a:t>
            </a:r>
            <a:endParaRPr lang="en-US" sz="4000" b="1" dirty="0"/>
          </a:p>
        </p:txBody>
      </p:sp>
      <p:sp>
        <p:nvSpPr>
          <p:cNvPr id="10" name="Rectangle 9"/>
          <p:cNvSpPr>
            <a:spLocks noGrp="1" noChangeArrowheads="1"/>
          </p:cNvSpPr>
          <p:nvPr/>
        </p:nvSpPr>
        <p:spPr bwMode="auto">
          <a:xfrm>
            <a:off x="6263054" y="1113689"/>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downLef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21414" y="246462"/>
            <a:ext cx="3349625" cy="4712400"/>
          </a:xfrm>
          <a:prstGeom prst="rect">
            <a:avLst/>
          </a:prstGeom>
        </p:spPr>
      </p:pic>
      <p:cxnSp>
        <p:nvCxnSpPr>
          <p:cNvPr id="4" name="Straight Arrow Connector 3"/>
          <p:cNvCxnSpPr/>
          <p:nvPr/>
        </p:nvCxnSpPr>
        <p:spPr bwMode="auto">
          <a:xfrm flipV="1">
            <a:off x="4158762" y="2356023"/>
            <a:ext cx="2549769" cy="905540"/>
          </a:xfrm>
          <a:prstGeom prst="straightConnector1">
            <a:avLst/>
          </a:prstGeom>
          <a:ln w="57150">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6" name="Oval 5"/>
          <p:cNvSpPr/>
          <p:nvPr/>
        </p:nvSpPr>
        <p:spPr bwMode="auto">
          <a:xfrm>
            <a:off x="6073030" y="1674585"/>
            <a:ext cx="3138854" cy="1055077"/>
          </a:xfrm>
          <a:prstGeom prst="ellipse">
            <a:avLst/>
          </a:prstGeom>
          <a:noFill/>
          <a:ln>
            <a:no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lang="en-US" sz="2800" dirty="0" err="1" smtClean="0">
                <a:ln>
                  <a:solidFill>
                    <a:schemeClr val="accent1"/>
                  </a:solidFill>
                </a:ln>
                <a:solidFill>
                  <a:schemeClr val="tx2"/>
                </a:solidFill>
                <a:latin typeface="Times New Roman" pitchFamily="18" charset="0"/>
                <a:cs typeface="Times New Roman" pitchFamily="18" charset="0"/>
              </a:rPr>
              <a:t>Tây</a:t>
            </a:r>
            <a:r>
              <a:rPr lang="en-US" sz="2800" dirty="0" smtClean="0">
                <a:ln>
                  <a:solidFill>
                    <a:schemeClr val="accent1"/>
                  </a:solidFill>
                </a:ln>
                <a:solidFill>
                  <a:schemeClr val="tx2"/>
                </a:solidFill>
                <a:latin typeface="Times New Roman" pitchFamily="18" charset="0"/>
                <a:cs typeface="Times New Roman" pitchFamily="18" charset="0"/>
              </a:rPr>
              <a:t> </a:t>
            </a:r>
            <a:r>
              <a:rPr lang="en-US" sz="2800" dirty="0" err="1" smtClean="0">
                <a:ln>
                  <a:solidFill>
                    <a:schemeClr val="accent1"/>
                  </a:solidFill>
                </a:ln>
                <a:solidFill>
                  <a:schemeClr val="tx2"/>
                </a:solidFill>
                <a:latin typeface="Times New Roman" pitchFamily="18" charset="0"/>
                <a:cs typeface="Times New Roman" pitchFamily="18" charset="0"/>
              </a:rPr>
              <a:t>Nguyên</a:t>
            </a:r>
            <a:endParaRPr kumimoji="0" lang="en-US" sz="2800" b="0" i="0" u="none" strike="noStrike" cap="none" normalizeH="0" baseline="0" dirty="0" smtClean="0">
              <a:ln>
                <a:solidFill>
                  <a:schemeClr val="accent1"/>
                </a:solidFill>
              </a:ln>
              <a:solidFill>
                <a:schemeClr val="tx2"/>
              </a:solidFill>
              <a:effectLst/>
              <a:latin typeface="Times New Roman" pitchFamily="18" charset="0"/>
              <a:cs typeface="Times New Roman"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6993931" y="110326"/>
            <a:ext cx="2150069" cy="182531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6200000">
            <a:off x="7039038" y="2971168"/>
            <a:ext cx="2150069" cy="182531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19493" y="261124"/>
            <a:ext cx="2150069" cy="182531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711" y="3261563"/>
            <a:ext cx="2150069" cy="1825319"/>
          </a:xfrm>
          <a:prstGeom prst="rect">
            <a:avLst/>
          </a:prstGeom>
        </p:spPr>
      </p:pic>
    </p:spTree>
    <p:extLst>
      <p:ext uri="{BB962C8B-B14F-4D97-AF65-F5344CB8AC3E}">
        <p14:creationId xmlns:p14="http://schemas.microsoft.com/office/powerpoint/2010/main" xmlns="" val="1732038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5400000">
            <a:off x="7658895" y="-215106"/>
            <a:ext cx="1304925" cy="1735137"/>
          </a:xfrm>
          <a:noFill/>
        </p:spPr>
      </p:pic>
      <p:pic>
        <p:nvPicPr>
          <p:cNvPr id="7173" name="Picture 4"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22846" y="3590727"/>
            <a:ext cx="1341834" cy="1787525"/>
          </a:xfrm>
          <a:noFill/>
        </p:spPr>
      </p:pic>
      <p:sp>
        <p:nvSpPr>
          <p:cNvPr id="11280" name="AutoShape 7"/>
          <p:cNvSpPr>
            <a:spLocks noChangeArrowheads="1"/>
          </p:cNvSpPr>
          <p:nvPr/>
        </p:nvSpPr>
        <p:spPr bwMode="auto">
          <a:xfrm>
            <a:off x="1073151" y="2338388"/>
            <a:ext cx="6926263" cy="678656"/>
          </a:xfrm>
          <a:prstGeom prst="flowChartAlternateProcess">
            <a:avLst/>
          </a:prstGeom>
          <a:solidFill>
            <a:schemeClr val="accent3">
              <a:lumMod val="95000"/>
            </a:schemeClr>
          </a:solidFill>
          <a:ln w="9525">
            <a:solidFill>
              <a:schemeClr val="tx1"/>
            </a:solidFill>
            <a:miter lim="800000"/>
            <a:headEnd/>
            <a:tailEnd/>
          </a:ln>
          <a:effectLst/>
          <a:extLst/>
        </p:spPr>
        <p:txBody>
          <a:bodyPr anchor="ct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i="1" dirty="0" err="1" smtClean="0">
                <a:latin typeface="Times New Roman" panose="02020603050405020304" pitchFamily="18" charset="0"/>
                <a:cs typeface="Times New Roman" panose="02020603050405020304" pitchFamily="18" charset="0"/>
              </a:rPr>
              <a:t>Đoạn</a:t>
            </a:r>
            <a:r>
              <a:rPr lang="en-US" sz="3200" b="1" i="1" dirty="0" smtClean="0">
                <a:latin typeface="Times New Roman" panose="02020603050405020304" pitchFamily="18" charset="0"/>
                <a:cs typeface="Times New Roman" panose="02020603050405020304" pitchFamily="18" charset="0"/>
              </a:rPr>
              <a:t> 1: </a:t>
            </a:r>
            <a:r>
              <a:rPr lang="en-US" sz="3200" b="1" i="1" dirty="0" err="1" smtClean="0">
                <a:latin typeface="Times New Roman" panose="02020603050405020304" pitchFamily="18" charset="0"/>
                <a:cs typeface="Times New Roman" panose="02020603050405020304" pitchFamily="18" charset="0"/>
              </a:rPr>
              <a:t>Từ</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đầu</a:t>
            </a:r>
            <a:r>
              <a:rPr lang="en-US" sz="3200" b="1" i="1" dirty="0" smtClean="0">
                <a:latin typeface="Times New Roman" panose="02020603050405020304" pitchFamily="18" charset="0"/>
                <a:cs typeface="Times New Roman" panose="02020603050405020304" pitchFamily="18" charset="0"/>
              </a:rPr>
              <a:t>... phi </a:t>
            </a:r>
            <a:r>
              <a:rPr lang="en-US" sz="3200" b="1" i="1" dirty="0" err="1" smtClean="0">
                <a:latin typeface="Times New Roman" panose="02020603050405020304" pitchFamily="18" charset="0"/>
                <a:cs typeface="Times New Roman" panose="02020603050405020304" pitchFamily="18" charset="0"/>
              </a:rPr>
              <a:t>ngựa</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giỏi</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nhất</a:t>
            </a:r>
            <a:r>
              <a:rPr lang="en-US" sz="3200" b="1" i="1" dirty="0" smtClean="0">
                <a:latin typeface="Times New Roman" panose="02020603050405020304" pitchFamily="18" charset="0"/>
                <a:cs typeface="Times New Roman" panose="02020603050405020304" pitchFamily="18" charset="0"/>
              </a:rPr>
              <a:t>.</a:t>
            </a:r>
          </a:p>
        </p:txBody>
      </p:sp>
      <p:sp>
        <p:nvSpPr>
          <p:cNvPr id="11276" name="AutoShape 13"/>
          <p:cNvSpPr>
            <a:spLocks noChangeArrowheads="1"/>
          </p:cNvSpPr>
          <p:nvPr/>
        </p:nvSpPr>
        <p:spPr bwMode="auto">
          <a:xfrm>
            <a:off x="1074739" y="3209925"/>
            <a:ext cx="6924675" cy="600075"/>
          </a:xfrm>
          <a:prstGeom prst="flowChartAlternateProcess">
            <a:avLst/>
          </a:prstGeom>
          <a:solidFill>
            <a:schemeClr val="accent3">
              <a:lumMod val="95000"/>
            </a:schemeClr>
          </a:solidFill>
          <a:ln w="9525">
            <a:solidFill>
              <a:schemeClr val="tx1"/>
            </a:solidFill>
            <a:miter lim="800000"/>
            <a:headEnd/>
            <a:tailEnd/>
          </a:ln>
          <a:effectLst/>
          <a:extLst/>
        </p:spPr>
        <p:txBody>
          <a:bodyPr anchor="ctr"/>
          <a:lstStyle>
            <a:lvl1pP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buFont typeface="Arial" panose="020B0604020202020204" pitchFamily="34" charset="0"/>
              <a:defRPr>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cs typeface="Arial" panose="020B0604020202020204" pitchFamily="34" charset="0"/>
              </a:defRPr>
            </a:lvl9pPr>
          </a:lstStyle>
          <a:p>
            <a:pPr eaLnBrk="1" hangingPunct="1">
              <a:defRPr/>
            </a:pPr>
            <a:r>
              <a:rPr lang="en-US" sz="3200" b="1" i="1" dirty="0" err="1" smtClean="0">
                <a:latin typeface="Times New Roman" panose="02020603050405020304" pitchFamily="18" charset="0"/>
                <a:cs typeface="Times New Roman" panose="02020603050405020304" pitchFamily="18" charset="0"/>
              </a:rPr>
              <a:t>Đoạn</a:t>
            </a:r>
            <a:r>
              <a:rPr lang="en-US" sz="3200" b="1" i="1" dirty="0" smtClean="0">
                <a:latin typeface="Times New Roman" panose="02020603050405020304" pitchFamily="18" charset="0"/>
                <a:cs typeface="Times New Roman" panose="02020603050405020304" pitchFamily="18" charset="0"/>
              </a:rPr>
              <a:t> 2: </a:t>
            </a:r>
            <a:r>
              <a:rPr lang="en-US" sz="3200" b="1" i="1" dirty="0" err="1" smtClean="0">
                <a:latin typeface="Times New Roman" panose="02020603050405020304" pitchFamily="18" charset="0"/>
                <a:cs typeface="Times New Roman" panose="02020603050405020304" pitchFamily="18" charset="0"/>
              </a:rPr>
              <a:t>Phần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còn</a:t>
            </a:r>
            <a:r>
              <a:rPr lang="en-US" sz="3200" b="1" i="1" dirty="0" smtClean="0">
                <a:latin typeface="Times New Roman" panose="02020603050405020304" pitchFamily="18" charset="0"/>
                <a:cs typeface="Times New Roman" panose="02020603050405020304" pitchFamily="18" charset="0"/>
              </a:rPr>
              <a:t> </a:t>
            </a:r>
            <a:r>
              <a:rPr lang="en-US" sz="3200" b="1" i="1" dirty="0" err="1" smtClean="0">
                <a:latin typeface="Times New Roman" panose="02020603050405020304" pitchFamily="18" charset="0"/>
                <a:cs typeface="Times New Roman" panose="02020603050405020304" pitchFamily="18" charset="0"/>
              </a:rPr>
              <a:t>lại</a:t>
            </a:r>
            <a:r>
              <a:rPr lang="en-US" sz="3200" b="1" i="1" dirty="0" smtClean="0">
                <a:latin typeface="Times New Roman" panose="02020603050405020304" pitchFamily="18" charset="0"/>
                <a:cs typeface="Times New Roman" panose="02020603050405020304" pitchFamily="18" charset="0"/>
              </a:rPr>
              <a:t>.</a:t>
            </a:r>
          </a:p>
        </p:txBody>
      </p:sp>
      <p:sp>
        <p:nvSpPr>
          <p:cNvPr id="9224" name="TextBox 17"/>
          <p:cNvSpPr txBox="1">
            <a:spLocks noChangeArrowheads="1"/>
          </p:cNvSpPr>
          <p:nvPr/>
        </p:nvSpPr>
        <p:spPr bwMode="auto">
          <a:xfrm>
            <a:off x="1" y="1524000"/>
            <a:ext cx="5129213" cy="584775"/>
          </a:xfrm>
          <a:prstGeom prst="rect">
            <a:avLst/>
          </a:prstGeom>
          <a:noFill/>
          <a:ln w="9525">
            <a:noFill/>
            <a:miter lim="800000"/>
            <a:headEnd/>
            <a:tailEnd/>
          </a:ln>
        </p:spPr>
        <p:txBody>
          <a:bodyPr>
            <a:spAutoFit/>
          </a:bodyPr>
          <a:lstStyle/>
          <a:p>
            <a:pPr>
              <a:defRPr/>
            </a:pPr>
            <a:r>
              <a:rPr lang="en-US" sz="3200" dirty="0">
                <a:solidFill>
                  <a:schemeClr val="accent5">
                    <a:lumMod val="50000"/>
                  </a:schemeClr>
                </a:solidFill>
                <a:latin typeface="Times New Roman" pitchFamily="18" charset="0"/>
                <a:cs typeface="Times New Roman" pitchFamily="18" charset="0"/>
              </a:rPr>
              <a:t>*</a:t>
            </a:r>
            <a:r>
              <a:rPr lang="en-US" sz="3200" dirty="0" err="1">
                <a:solidFill>
                  <a:schemeClr val="accent5">
                    <a:lumMod val="50000"/>
                  </a:schemeClr>
                </a:solidFill>
                <a:latin typeface="Times New Roman" pitchFamily="18" charset="0"/>
                <a:cs typeface="Times New Roman" pitchFamily="18" charset="0"/>
              </a:rPr>
              <a:t>Bài</a:t>
            </a:r>
            <a:r>
              <a:rPr lang="en-US" sz="3200" dirty="0">
                <a:solidFill>
                  <a:schemeClr val="accent5">
                    <a:lumMod val="50000"/>
                  </a:schemeClr>
                </a:solidFill>
                <a:latin typeface="Times New Roman" pitchFamily="18" charset="0"/>
                <a:cs typeface="Times New Roman" pitchFamily="18" charset="0"/>
              </a:rPr>
              <a:t> </a:t>
            </a:r>
            <a:r>
              <a:rPr lang="en-US" sz="3200" dirty="0" err="1">
                <a:solidFill>
                  <a:schemeClr val="accent5">
                    <a:lumMod val="50000"/>
                  </a:schemeClr>
                </a:solidFill>
                <a:latin typeface="Times New Roman" pitchFamily="18" charset="0"/>
                <a:cs typeface="Times New Roman" pitchFamily="18" charset="0"/>
              </a:rPr>
              <a:t>được</a:t>
            </a:r>
            <a:r>
              <a:rPr lang="en-US" sz="3200" dirty="0">
                <a:solidFill>
                  <a:schemeClr val="accent5">
                    <a:lumMod val="50000"/>
                  </a:schemeClr>
                </a:solidFill>
                <a:latin typeface="Times New Roman" pitchFamily="18" charset="0"/>
                <a:cs typeface="Times New Roman" pitchFamily="18" charset="0"/>
              </a:rPr>
              <a:t> </a:t>
            </a:r>
            <a:r>
              <a:rPr lang="en-US" sz="3200" dirty="0" err="1">
                <a:solidFill>
                  <a:schemeClr val="accent5">
                    <a:lumMod val="50000"/>
                  </a:schemeClr>
                </a:solidFill>
                <a:latin typeface="Times New Roman" pitchFamily="18" charset="0"/>
                <a:cs typeface="Times New Roman" pitchFamily="18" charset="0"/>
              </a:rPr>
              <a:t>chia</a:t>
            </a:r>
            <a:r>
              <a:rPr lang="en-US" sz="3200" dirty="0">
                <a:solidFill>
                  <a:schemeClr val="accent5">
                    <a:lumMod val="50000"/>
                  </a:schemeClr>
                </a:solidFill>
                <a:latin typeface="Times New Roman" pitchFamily="18" charset="0"/>
                <a:cs typeface="Times New Roman" pitchFamily="18" charset="0"/>
              </a:rPr>
              <a:t> </a:t>
            </a:r>
            <a:r>
              <a:rPr lang="en-US" sz="3200" dirty="0" err="1">
                <a:solidFill>
                  <a:schemeClr val="accent5">
                    <a:lumMod val="50000"/>
                  </a:schemeClr>
                </a:solidFill>
                <a:latin typeface="Times New Roman" pitchFamily="18" charset="0"/>
                <a:cs typeface="Times New Roman" pitchFamily="18" charset="0"/>
              </a:rPr>
              <a:t>làm</a:t>
            </a:r>
            <a:r>
              <a:rPr lang="en-US" sz="3200" dirty="0">
                <a:solidFill>
                  <a:schemeClr val="accent5">
                    <a:lumMod val="50000"/>
                  </a:schemeClr>
                </a:solidFill>
                <a:latin typeface="Times New Roman" pitchFamily="18" charset="0"/>
                <a:cs typeface="Times New Roman" pitchFamily="18" charset="0"/>
              </a:rPr>
              <a:t> 2 </a:t>
            </a:r>
            <a:r>
              <a:rPr lang="en-US" sz="3200" dirty="0" err="1">
                <a:solidFill>
                  <a:schemeClr val="accent5">
                    <a:lumMod val="50000"/>
                  </a:schemeClr>
                </a:solidFill>
                <a:latin typeface="Times New Roman" pitchFamily="18" charset="0"/>
                <a:cs typeface="Times New Roman" pitchFamily="18" charset="0"/>
              </a:rPr>
              <a:t>đoạn</a:t>
            </a:r>
            <a:r>
              <a:rPr lang="en-US" sz="3200" dirty="0">
                <a:solidFill>
                  <a:schemeClr val="accent5">
                    <a:lumMod val="50000"/>
                  </a:schemeClr>
                </a:solidFill>
                <a:latin typeface="Times New Roman" pitchFamily="18" charset="0"/>
                <a:cs typeface="Times New Roman" pitchFamily="18" charset="0"/>
              </a:rPr>
              <a:t>:</a:t>
            </a:r>
          </a:p>
        </p:txBody>
      </p:sp>
      <p:sp>
        <p:nvSpPr>
          <p:cNvPr id="9"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10"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sp>
        <p:nvSpPr>
          <p:cNvPr id="11" name="Rectangle 10"/>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linds(horizontal)">
                                      <p:cBhvr>
                                        <p:cTn id="7" dur="5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80"/>
                                        </p:tgtEl>
                                        <p:attrNameLst>
                                          <p:attrName>style.visibility</p:attrName>
                                        </p:attrNameLst>
                                      </p:cBhvr>
                                      <p:to>
                                        <p:strVal val="visible"/>
                                      </p:to>
                                    </p:set>
                                    <p:anim calcmode="lin" valueType="num">
                                      <p:cBhvr additive="base">
                                        <p:cTn id="12" dur="500" fill="hold"/>
                                        <p:tgtEl>
                                          <p:spTgt spid="11280"/>
                                        </p:tgtEl>
                                        <p:attrNameLst>
                                          <p:attrName>ppt_x</p:attrName>
                                        </p:attrNameLst>
                                      </p:cBhvr>
                                      <p:tavLst>
                                        <p:tav tm="0">
                                          <p:val>
                                            <p:strVal val="#ppt_x"/>
                                          </p:val>
                                        </p:tav>
                                        <p:tav tm="100000">
                                          <p:val>
                                            <p:strVal val="#ppt_x"/>
                                          </p:val>
                                        </p:tav>
                                      </p:tavLst>
                                    </p:anim>
                                    <p:anim calcmode="lin" valueType="num">
                                      <p:cBhvr additive="base">
                                        <p:cTn id="13"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6"/>
                                        </p:tgtEl>
                                        <p:attrNameLst>
                                          <p:attrName>style.visibility</p:attrName>
                                        </p:attrNameLst>
                                      </p:cBhvr>
                                      <p:to>
                                        <p:strVal val="visible"/>
                                      </p:to>
                                    </p:set>
                                    <p:anim calcmode="lin" valueType="num">
                                      <p:cBhvr additive="base">
                                        <p:cTn id="18" dur="500" fill="hold"/>
                                        <p:tgtEl>
                                          <p:spTgt spid="11276"/>
                                        </p:tgtEl>
                                        <p:attrNameLst>
                                          <p:attrName>ppt_x</p:attrName>
                                        </p:attrNameLst>
                                      </p:cBhvr>
                                      <p:tavLst>
                                        <p:tav tm="0">
                                          <p:val>
                                            <p:strVal val="#ppt_x"/>
                                          </p:val>
                                        </p:tav>
                                        <p:tav tm="100000">
                                          <p:val>
                                            <p:strVal val="#ppt_x"/>
                                          </p:val>
                                        </p:tav>
                                      </p:tavLst>
                                    </p:anim>
                                    <p:anim calcmode="lin" valueType="num">
                                      <p:cBhvr additive="base">
                                        <p:cTn id="19"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animBg="1"/>
      <p:bldP spid="11276" grpId="0" animBg="1"/>
      <p:bldP spid="92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1019107"/>
            <a:ext cx="8763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200" dirty="0">
                <a:solidFill>
                  <a:srgbClr val="0070C0"/>
                </a:solidFill>
                <a:latin typeface="Times New Roman" pitchFamily="18" charset="0"/>
                <a:cs typeface="Times New Roman" pitchFamily="18" charset="0"/>
              </a:rPr>
              <a:t>   </a:t>
            </a:r>
            <a:r>
              <a:rPr lang="en-US" altLang="en-US" sz="3200" b="1" u="sng" dirty="0" err="1">
                <a:solidFill>
                  <a:srgbClr val="0070C0"/>
                </a:solidFill>
                <a:latin typeface="Times New Roman" pitchFamily="18" charset="0"/>
                <a:cs typeface="Times New Roman" pitchFamily="18" charset="0"/>
              </a:rPr>
              <a:t>Câu</a:t>
            </a:r>
            <a:r>
              <a:rPr lang="en-US" altLang="en-US" sz="3200" b="1" u="sng" dirty="0">
                <a:solidFill>
                  <a:srgbClr val="0070C0"/>
                </a:solidFill>
                <a:latin typeface="Times New Roman" pitchFamily="18" charset="0"/>
                <a:cs typeface="Times New Roman" pitchFamily="18" charset="0"/>
              </a:rPr>
              <a:t> 1</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Tìm</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những</a:t>
            </a:r>
            <a:r>
              <a:rPr lang="en-US" altLang="en-US" sz="3200" b="1" dirty="0">
                <a:solidFill>
                  <a:srgbClr val="0070C0"/>
                </a:solidFill>
                <a:latin typeface="Times New Roman" pitchFamily="18" charset="0"/>
                <a:cs typeface="Times New Roman" pitchFamily="18" charset="0"/>
              </a:rPr>
              <a:t> chi </a:t>
            </a:r>
            <a:r>
              <a:rPr lang="en-US" altLang="en-US" sz="3200" b="1" dirty="0" err="1">
                <a:solidFill>
                  <a:srgbClr val="0070C0"/>
                </a:solidFill>
                <a:latin typeface="Times New Roman" pitchFamily="18" charset="0"/>
                <a:cs typeface="Times New Roman" pitchFamily="18" charset="0"/>
              </a:rPr>
              <a:t>tiết</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tả</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công</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việc</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chuẩn</a:t>
            </a:r>
            <a:r>
              <a:rPr lang="en-US" altLang="en-US" sz="3200" b="1" dirty="0">
                <a:solidFill>
                  <a:srgbClr val="0070C0"/>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bị</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cho</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cuộc</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đua</a:t>
            </a:r>
            <a:r>
              <a:rPr lang="en-US" altLang="en-US" sz="3200" b="1" dirty="0">
                <a:solidFill>
                  <a:srgbClr val="0070C0"/>
                </a:solidFill>
                <a:latin typeface="Times New Roman" pitchFamily="18" charset="0"/>
                <a:cs typeface="Times New Roman" pitchFamily="18" charset="0"/>
              </a:rPr>
              <a:t>?</a:t>
            </a:r>
          </a:p>
        </p:txBody>
      </p:sp>
      <p:pic>
        <p:nvPicPr>
          <p:cNvPr id="22532" name="Picture 4" descr="images1047554_IMG_166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6564" y="2091929"/>
            <a:ext cx="8243887" cy="304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6"/>
          <p:cNvSpPr txBox="1">
            <a:spLocks noChangeArrowheads="1"/>
          </p:cNvSpPr>
          <p:nvPr/>
        </p:nvSpPr>
        <p:spPr bwMode="auto">
          <a:xfrm>
            <a:off x="1995488" y="491457"/>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7" name="Rectangle 22"/>
          <p:cNvSpPr>
            <a:spLocks noGrp="1" noChangeArrowheads="1"/>
          </p:cNvSpPr>
          <p:nvPr/>
        </p:nvSpPr>
        <p:spPr bwMode="auto">
          <a:xfrm>
            <a:off x="1" y="-96712"/>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sp>
        <p:nvSpPr>
          <p:cNvPr id="2" name="TextBox 1"/>
          <p:cNvSpPr txBox="1"/>
          <p:nvPr/>
        </p:nvSpPr>
        <p:spPr>
          <a:xfrm>
            <a:off x="888023" y="2286000"/>
            <a:ext cx="7728439" cy="2062103"/>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Voi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mười</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dàn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ngang</a:t>
            </a:r>
            <a:r>
              <a:rPr lang="en-US" sz="3200" dirty="0" smtClean="0">
                <a:latin typeface="Times New Roman" pitchFamily="18" charset="0"/>
                <a:cs typeface="Times New Roman" pitchFamily="18" charset="0"/>
              </a:rPr>
              <a:t> ở </a:t>
            </a:r>
            <a:r>
              <a:rPr lang="en-US" sz="3200" dirty="0" err="1" smtClean="0">
                <a:latin typeface="Times New Roman" pitchFamily="18" charset="0"/>
                <a:cs typeface="Times New Roman" pitchFamily="18" charset="0"/>
              </a:rPr>
              <a:t>nơi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chàng</a:t>
            </a:r>
            <a:r>
              <a:rPr lang="en-US" sz="3200" dirty="0" smtClean="0">
                <a:latin typeface="Times New Roman" pitchFamily="18" charset="0"/>
                <a:cs typeface="Times New Roman" pitchFamily="18" charset="0"/>
              </a:rPr>
              <a:t> man – </a:t>
            </a:r>
            <a:r>
              <a:rPr lang="en-US" sz="3200" dirty="0" err="1" smtClean="0">
                <a:latin typeface="Times New Roman" pitchFamily="18" charset="0"/>
                <a:cs typeface="Times New Roman" pitchFamily="18" charset="0"/>
              </a:rPr>
              <a:t>gát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ngồi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mặc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đẹp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vẻ</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tĩnh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phi </a:t>
            </a:r>
            <a:r>
              <a:rPr lang="en-US" sz="3200" dirty="0" err="1" smtClean="0">
                <a:latin typeface="Times New Roman" pitchFamily="18" charset="0"/>
                <a:cs typeface="Times New Roman" pitchFamily="18" charset="0"/>
              </a:rPr>
              <a:t>ngựa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horizontal)">
                                      <p:cBhvr>
                                        <p:cTn id="12" dur="500"/>
                                        <p:tgtEl>
                                          <p:spTgt spid="22532"/>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xit" presetSubtype="0" fill="hold" nodeType="clickEffect">
                                  <p:stCondLst>
                                    <p:cond delay="0"/>
                                  </p:stCondLst>
                                  <p:childTnLst>
                                    <p:animEffect transition="out" filter="fade">
                                      <p:cBhvr>
                                        <p:cTn id="16" dur="2000"/>
                                        <p:tgtEl>
                                          <p:spTgt spid="22532"/>
                                        </p:tgtEl>
                                      </p:cBhvr>
                                    </p:animEffect>
                                    <p:anim calcmode="lin" valueType="num">
                                      <p:cBhvr>
                                        <p:cTn id="17" dur="2000"/>
                                        <p:tgtEl>
                                          <p:spTgt spid="2253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22532"/>
                                        </p:tgtEl>
                                        <p:attrNameLst>
                                          <p:attrName>ppt_h</p:attrName>
                                        </p:attrNameLst>
                                      </p:cBhvr>
                                      <p:tavLst>
                                        <p:tav tm="0">
                                          <p:val>
                                            <p:strVal val="ppt_h"/>
                                          </p:val>
                                        </p:tav>
                                        <p:tav tm="100000">
                                          <p:val>
                                            <p:strVal val="ppt_h"/>
                                          </p:val>
                                        </p:tav>
                                      </p:tavLst>
                                    </p:anim>
                                    <p:set>
                                      <p:cBhvr>
                                        <p:cTn id="19" dur="1" fill="hold">
                                          <p:stCondLst>
                                            <p:cond delay="1999"/>
                                          </p:stCondLst>
                                        </p:cTn>
                                        <p:tgtEl>
                                          <p:spTgt spid="2253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ldLvl="0" autoUpdateAnimBg="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60375" y="1212056"/>
            <a:ext cx="79248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rgbClr val="0070C0"/>
                </a:solidFill>
                <a:latin typeface="Times New Roman" pitchFamily="18" charset="0"/>
                <a:cs typeface="Times New Roman" pitchFamily="18" charset="0"/>
              </a:rPr>
              <a:t>          </a:t>
            </a:r>
            <a:r>
              <a:rPr lang="en-US" sz="3200" b="1" u="sng">
                <a:solidFill>
                  <a:srgbClr val="0070C0"/>
                </a:solidFill>
                <a:latin typeface="Times New Roman" pitchFamily="18" charset="0"/>
                <a:cs typeface="Times New Roman" pitchFamily="18" charset="0"/>
              </a:rPr>
              <a:t>Câu 2</a:t>
            </a:r>
            <a:r>
              <a:rPr lang="en-US" sz="3200" b="1">
                <a:solidFill>
                  <a:srgbClr val="0070C0"/>
                </a:solidFill>
                <a:latin typeface="Times New Roman" pitchFamily="18" charset="0"/>
                <a:cs typeface="Times New Roman" pitchFamily="18" charset="0"/>
              </a:rPr>
              <a:t>: Cuộc đua diễn ra như thế nào?</a:t>
            </a:r>
          </a:p>
        </p:txBody>
      </p:sp>
      <p:sp>
        <p:nvSpPr>
          <p:cNvPr id="14339" name="AutoShape 4" descr="Z"/>
          <p:cNvSpPr>
            <a:spLocks noChangeAspect="1" noChangeArrowheads="1"/>
          </p:cNvSpPr>
          <p:nvPr/>
        </p:nvSpPr>
        <p:spPr bwMode="auto">
          <a:xfrm>
            <a:off x="155575" y="34529"/>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4340" name="AutoShape 5" descr="Z"/>
          <p:cNvSpPr>
            <a:spLocks noChangeAspect="1" noChangeArrowheads="1"/>
          </p:cNvSpPr>
          <p:nvPr/>
        </p:nvSpPr>
        <p:spPr bwMode="auto">
          <a:xfrm>
            <a:off x="155575" y="34529"/>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sp>
        <p:nvSpPr>
          <p:cNvPr id="14341" name="AutoShape 6" descr="Z"/>
          <p:cNvSpPr>
            <a:spLocks noChangeAspect="1" noChangeArrowheads="1"/>
          </p:cNvSpPr>
          <p:nvPr/>
        </p:nvSpPr>
        <p:spPr bwMode="auto">
          <a:xfrm>
            <a:off x="155575" y="34529"/>
            <a:ext cx="3048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p>
        </p:txBody>
      </p:sp>
      <p:pic>
        <p:nvPicPr>
          <p:cNvPr id="2355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376" y="1771650"/>
            <a:ext cx="8232775" cy="337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10"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sp>
        <p:nvSpPr>
          <p:cNvPr id="2" name="TextBox 1"/>
          <p:cNvSpPr txBox="1"/>
          <p:nvPr/>
        </p:nvSpPr>
        <p:spPr>
          <a:xfrm>
            <a:off x="553915" y="2180184"/>
            <a:ext cx="8229600" cy="2062103"/>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Chiêng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trống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mười</a:t>
            </a:r>
            <a:r>
              <a:rPr lang="en-US" sz="3200" dirty="0" smtClean="0">
                <a:latin typeface="Times New Roman" pitchFamily="18" charset="0"/>
                <a:cs typeface="Times New Roman" pitchFamily="18" charset="0"/>
              </a:rPr>
              <a:t> con </a:t>
            </a:r>
            <a:r>
              <a:rPr lang="en-US" sz="3200" dirty="0" err="1" smtClean="0">
                <a:latin typeface="Times New Roman" pitchFamily="18" charset="0"/>
                <a:cs typeface="Times New Roman" pitchFamily="18" charset="0"/>
              </a:rPr>
              <a:t>voi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bay. </a:t>
            </a:r>
            <a:r>
              <a:rPr lang="en-US" sz="3200" dirty="0" err="1" smtClean="0">
                <a:latin typeface="Times New Roman" pitchFamily="18" charset="0"/>
                <a:cs typeface="Times New Roman" pitchFamily="18" charset="0"/>
              </a:rPr>
              <a:t>Bụi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cuốn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mù</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mịt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chàng</a:t>
            </a:r>
            <a:r>
              <a:rPr lang="en-US" sz="3200" dirty="0" smtClean="0">
                <a:latin typeface="Times New Roman" pitchFamily="18" charset="0"/>
                <a:cs typeface="Times New Roman" pitchFamily="18" charset="0"/>
              </a:rPr>
              <a:t> man – </a:t>
            </a:r>
            <a:r>
              <a:rPr lang="en-US" sz="3200" dirty="0" err="1" smtClean="0">
                <a:latin typeface="Times New Roman" pitchFamily="18" charset="0"/>
                <a:cs typeface="Times New Roman" pitchFamily="18" charset="0"/>
              </a:rPr>
              <a:t>gát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khiển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đích</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3559"/>
                                        </p:tgtEl>
                                        <p:attrNameLst>
                                          <p:attrName>style.visibility</p:attrName>
                                        </p:attrNameLst>
                                      </p:cBhvr>
                                      <p:to>
                                        <p:strVal val="visible"/>
                                      </p:to>
                                    </p:set>
                                    <p:animEffect transition="in" filter="blinds(horizontal)">
                                      <p:cBhvr>
                                        <p:cTn id="14" dur="500"/>
                                        <p:tgtEl>
                                          <p:spTgt spid="2355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559"/>
                                        </p:tgtEl>
                                      </p:cBhvr>
                                    </p:animEffect>
                                    <p:set>
                                      <p:cBhvr>
                                        <p:cTn id="19" dur="1" fill="hold">
                                          <p:stCondLst>
                                            <p:cond delay="499"/>
                                          </p:stCondLst>
                                        </p:cTn>
                                        <p:tgtEl>
                                          <p:spTgt spid="2355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79413" y="1102154"/>
            <a:ext cx="972026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0070C0"/>
                </a:solidFill>
                <a:latin typeface="Times New Roman" pitchFamily="18" charset="0"/>
                <a:cs typeface="Times New Roman" pitchFamily="18" charset="0"/>
              </a:rPr>
              <a:t>    </a:t>
            </a:r>
            <a:r>
              <a:rPr lang="en-US" sz="3200" b="1" u="sng" dirty="0" err="1">
                <a:solidFill>
                  <a:srgbClr val="0070C0"/>
                </a:solidFill>
                <a:latin typeface="Times New Roman" pitchFamily="18" charset="0"/>
                <a:cs typeface="Times New Roman" pitchFamily="18" charset="0"/>
              </a:rPr>
              <a:t>Câu</a:t>
            </a:r>
            <a:r>
              <a:rPr lang="en-US" sz="3200" b="1" u="sng" dirty="0">
                <a:solidFill>
                  <a:srgbClr val="0070C0"/>
                </a:solidFill>
                <a:latin typeface="Times New Roman" pitchFamily="18" charset="0"/>
                <a:cs typeface="Times New Roman" pitchFamily="18" charset="0"/>
              </a:rPr>
              <a:t> 3</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Voi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đua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có</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cử</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chỉ</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gì</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ngộ</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nghĩnh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dễ</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thương</a:t>
            </a:r>
            <a:r>
              <a:rPr lang="en-US" sz="3200" b="1" dirty="0">
                <a:solidFill>
                  <a:srgbClr val="0070C0"/>
                </a:solidFill>
                <a:latin typeface="Times New Roman" pitchFamily="18" charset="0"/>
                <a:cs typeface="Times New Roman" pitchFamily="18" charset="0"/>
              </a:rPr>
              <a:t>?</a:t>
            </a:r>
          </a:p>
        </p:txBody>
      </p:sp>
      <p:pic>
        <p:nvPicPr>
          <p:cNvPr id="24580" name="Picture 4" descr="images1047564_IMG_182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3999" y="1686929"/>
            <a:ext cx="8453437" cy="3448050"/>
          </a:xfrm>
          <a:noFill/>
        </p:spPr>
      </p:pic>
      <p:sp>
        <p:nvSpPr>
          <p:cNvPr id="6" name="Text Box 6"/>
          <p:cNvSpPr txBox="1">
            <a:spLocks noChangeArrowheads="1"/>
          </p:cNvSpPr>
          <p:nvPr/>
        </p:nvSpPr>
        <p:spPr bwMode="auto">
          <a:xfrm>
            <a:off x="1995488" y="491457"/>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Hội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đua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voi</a:t>
            </a:r>
            <a:r>
              <a:rPr lang="en-US" altLang="en-US" sz="3200" b="1" dirty="0">
                <a:solidFill>
                  <a:srgbClr val="FF0000"/>
                </a:solidFill>
                <a:latin typeface="Times New Roman" pitchFamily="18" charset="0"/>
                <a:cs typeface="Times New Roman" pitchFamily="18" charset="0"/>
              </a:rPr>
              <a:t> ở </a:t>
            </a:r>
            <a:r>
              <a:rPr lang="en-US" altLang="en-US" sz="3200" b="1" dirty="0" err="1">
                <a:solidFill>
                  <a:srgbClr val="FF0000"/>
                </a:solidFill>
                <a:latin typeface="Times New Roman" pitchFamily="18" charset="0"/>
                <a:cs typeface="Times New Roman" pitchFamily="18" charset="0"/>
              </a:rPr>
              <a:t>Tây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Nguyên</a:t>
            </a:r>
            <a:endParaRPr lang="en-US" altLang="en-US" sz="3200" b="1" dirty="0">
              <a:solidFill>
                <a:srgbClr val="FF0000"/>
              </a:solidFill>
              <a:latin typeface="Times New Roman" pitchFamily="18" charset="0"/>
              <a:cs typeface="Times New Roman" pitchFamily="18" charset="0"/>
            </a:endParaRPr>
          </a:p>
        </p:txBody>
      </p:sp>
      <p:sp>
        <p:nvSpPr>
          <p:cNvPr id="7" name="Rectangle 22"/>
          <p:cNvSpPr>
            <a:spLocks noGrp="1" noChangeArrowheads="1"/>
          </p:cNvSpPr>
          <p:nvPr/>
        </p:nvSpPr>
        <p:spPr bwMode="auto">
          <a:xfrm>
            <a:off x="1" y="-96712"/>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sp>
        <p:nvSpPr>
          <p:cNvPr id="3" name="TextBox 2"/>
          <p:cNvSpPr txBox="1"/>
          <p:nvPr/>
        </p:nvSpPr>
        <p:spPr>
          <a:xfrm>
            <a:off x="678045" y="2013439"/>
            <a:ext cx="7605346" cy="2062103"/>
          </a:xfrm>
          <a:prstGeom prst="rect">
            <a:avLst/>
          </a:prstGeom>
          <a:noFill/>
        </p:spPr>
        <p:txBody>
          <a:bodyPr wrap="square" rtlCol="0">
            <a:spAutoFit/>
          </a:bodyPr>
          <a:lstStyle/>
          <a:p>
            <a:r>
              <a:rPr lang="en-US" altLang="en-US" sz="3200" b="1" i="1" dirty="0" err="1">
                <a:latin typeface="Times New Roman" pitchFamily="18" charset="0"/>
                <a:cs typeface="Times New Roman" pitchFamily="18" charset="0"/>
              </a:rPr>
              <a:t>Những</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chú</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voi</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chạy</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đến</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đích</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trước</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tiên</a:t>
            </a:r>
            <a:r>
              <a:rPr lang="en-US" altLang="en-US" sz="3200" b="1" i="1" dirty="0">
                <a:latin typeface="Times New Roman" pitchFamily="18" charset="0"/>
                <a:cs typeface="Times New Roman" pitchFamily="18" charset="0"/>
              </a:rPr>
              <a:t> </a:t>
            </a:r>
            <a:br>
              <a:rPr lang="en-US" altLang="en-US" sz="3200" b="1" i="1" dirty="0">
                <a:latin typeface="Times New Roman" pitchFamily="18" charset="0"/>
                <a:cs typeface="Times New Roman" pitchFamily="18" charset="0"/>
              </a:rPr>
            </a:br>
            <a:r>
              <a:rPr 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đều</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ghìm</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đà</a:t>
            </a:r>
            <a:r>
              <a:rPr lang="en-US" sz="3200" b="1" i="1" dirty="0">
                <a:latin typeface="Times New Roman" pitchFamily="18" charset="0"/>
                <a:cs typeface="Times New Roman" pitchFamily="18" charset="0"/>
              </a:rPr>
              <a: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huơ</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vòi</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chào</a:t>
            </a:r>
            <a:r>
              <a:rPr lang="en-US" altLang="en-US" sz="3200" b="1" i="1" dirty="0">
                <a:latin typeface="Times New Roman" pitchFamily="18" charset="0"/>
                <a:cs typeface="Times New Roman" pitchFamily="18" charset="0"/>
              </a:rPr>
              <a:t> </a:t>
            </a:r>
            <a:r>
              <a:rPr lang="en-US" altLang="en-US" sz="3200" b="1" i="1" dirty="0" err="1" smtClean="0">
                <a:latin typeface="Times New Roman" pitchFamily="18" charset="0"/>
                <a:cs typeface="Times New Roman" pitchFamily="18" charset="0"/>
              </a:rPr>
              <a:t>những</a:t>
            </a:r>
            <a:r>
              <a:rPr lang="en-US" altLang="en-US" sz="3200" b="1" i="1" dirty="0" smtClean="0">
                <a:latin typeface="Times New Roman" pitchFamily="18" charset="0"/>
                <a:cs typeface="Times New Roman" pitchFamily="18" charset="0"/>
              </a:rPr>
              <a:t> </a:t>
            </a:r>
            <a:r>
              <a:rPr lang="en-US" altLang="en-US" sz="3200" b="1" i="1" dirty="0" err="1" smtClean="0">
                <a:latin typeface="Times New Roman" pitchFamily="18" charset="0"/>
                <a:cs typeface="Times New Roman" pitchFamily="18" charset="0"/>
              </a:rPr>
              <a:t>khán</a:t>
            </a:r>
            <a:r>
              <a:rPr lang="en-US" altLang="en-US" sz="3200" b="1" i="1" dirty="0" smtClean="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giả</a:t>
            </a:r>
            <a:r>
              <a:rPr 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đã</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nhiệt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liệt</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cổ</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vũ</a:t>
            </a:r>
            <a:r>
              <a:rPr lang="en-US" altLang="en-US" sz="3200" b="1" i="1" dirty="0">
                <a:latin typeface="Times New Roman" pitchFamily="18" charset="0"/>
                <a:cs typeface="Times New Roman" pitchFamily="18" charset="0"/>
              </a:rPr>
              <a:t>,</a:t>
            </a:r>
            <a:r>
              <a:rPr lang="en-US" sz="3200" b="1" i="1" dirty="0">
                <a:latin typeface="Times New Roman" pitchFamily="18" charset="0"/>
                <a:cs typeface="Times New Roman" pitchFamily="18" charset="0"/>
              </a:rPr>
              <a:t> </a:t>
            </a:r>
            <a:r>
              <a:rPr lang="en-US" altLang="en-US" sz="3200" b="1" i="1" dirty="0" err="1" smtClean="0">
                <a:latin typeface="Times New Roman" pitchFamily="18" charset="0"/>
                <a:cs typeface="Times New Roman" pitchFamily="18" charset="0"/>
              </a:rPr>
              <a:t>khen</a:t>
            </a:r>
            <a:r>
              <a:rPr lang="en-US" altLang="en-US" sz="3200" b="1" i="1" dirty="0" smtClean="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ngợi</a:t>
            </a:r>
            <a:r>
              <a:rPr lang="en-US" altLang="en-US" sz="3200" b="1" i="1" dirty="0">
                <a:latin typeface="Times New Roman" pitchFamily="18" charset="0"/>
                <a:cs typeface="Times New Roman" pitchFamily="18" charset="0"/>
              </a:rPr>
              <a:t> </a:t>
            </a:r>
            <a:r>
              <a:rPr lang="en-US" altLang="en-US" sz="3200" b="1" i="1" dirty="0" err="1">
                <a:latin typeface="Times New Roman" pitchFamily="18" charset="0"/>
                <a:cs typeface="Times New Roman" pitchFamily="18" charset="0"/>
              </a:rPr>
              <a:t>chúng</a:t>
            </a:r>
            <a:r>
              <a:rPr lang="en-US" altLang="en-US" sz="3200" b="1" i="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2"/>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4580"/>
                                        </p:tgtEl>
                                        <p:attrNameLst>
                                          <p:attrName>style.visibility</p:attrName>
                                        </p:attrNameLst>
                                      </p:cBhvr>
                                      <p:to>
                                        <p:strVal val="visible"/>
                                      </p:to>
                                    </p:set>
                                    <p:anim calcmode="lin" valueType="num">
                                      <p:cBhvr additive="base">
                                        <p:cTn id="14" dur="500" fill="hold"/>
                                        <p:tgtEl>
                                          <p:spTgt spid="24580"/>
                                        </p:tgtEl>
                                        <p:attrNameLst>
                                          <p:attrName>ppt_x</p:attrName>
                                        </p:attrNameLst>
                                      </p:cBhvr>
                                      <p:tavLst>
                                        <p:tav tm="0">
                                          <p:val>
                                            <p:strVal val="#ppt_x"/>
                                          </p:val>
                                        </p:tav>
                                        <p:tav tm="100000">
                                          <p:val>
                                            <p:strVal val="#ppt_x"/>
                                          </p:val>
                                        </p:tav>
                                      </p:tavLst>
                                    </p:anim>
                                    <p:anim calcmode="lin" valueType="num">
                                      <p:cBhvr additive="base">
                                        <p:cTn id="15"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nodeType="clickEffect">
                                  <p:stCondLst>
                                    <p:cond delay="0"/>
                                  </p:stCondLst>
                                  <p:childTnLst>
                                    <p:animEffect transition="out" filter="fade">
                                      <p:cBhvr>
                                        <p:cTn id="19" dur="1000"/>
                                        <p:tgtEl>
                                          <p:spTgt spid="24580"/>
                                        </p:tgtEl>
                                      </p:cBhvr>
                                    </p:animEffect>
                                    <p:anim calcmode="lin" valueType="num">
                                      <p:cBhvr>
                                        <p:cTn id="20" dur="1000"/>
                                        <p:tgtEl>
                                          <p:spTgt spid="24580"/>
                                        </p:tgtEl>
                                        <p:attrNameLst>
                                          <p:attrName>ppt_x</p:attrName>
                                        </p:attrNameLst>
                                      </p:cBhvr>
                                      <p:tavLst>
                                        <p:tav tm="0">
                                          <p:val>
                                            <p:strVal val="ppt_x"/>
                                          </p:val>
                                        </p:tav>
                                        <p:tav tm="100000">
                                          <p:val>
                                            <p:strVal val="ppt_x"/>
                                          </p:val>
                                        </p:tav>
                                      </p:tavLst>
                                    </p:anim>
                                    <p:anim calcmode="lin" valueType="num">
                                      <p:cBhvr>
                                        <p:cTn id="21" dur="1000"/>
                                        <p:tgtEl>
                                          <p:spTgt spid="24580"/>
                                        </p:tgtEl>
                                        <p:attrNameLst>
                                          <p:attrName>ppt_y</p:attrName>
                                        </p:attrNameLst>
                                      </p:cBhvr>
                                      <p:tavLst>
                                        <p:tav tm="0">
                                          <p:val>
                                            <p:strVal val="ppt_y"/>
                                          </p:val>
                                        </p:tav>
                                        <p:tav tm="100000">
                                          <p:val>
                                            <p:strVal val="ppt_y+.1"/>
                                          </p:val>
                                        </p:tav>
                                      </p:tavLst>
                                    </p:anim>
                                    <p:set>
                                      <p:cBhvr>
                                        <p:cTn id="22" dur="1" fill="hold">
                                          <p:stCondLst>
                                            <p:cond delay="999"/>
                                          </p:stCondLst>
                                        </p:cTn>
                                        <p:tgtEl>
                                          <p:spTgt spid="2458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EM12">
            <a:hlinkClick r:id="rId2" action="ppaction://hlinksldjump"/>
          </p:cNvPr>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253634" y="-103492"/>
            <a:ext cx="9612945" cy="5545930"/>
          </a:xfrm>
        </p:spPr>
      </p:pic>
      <p:sp>
        <p:nvSpPr>
          <p:cNvPr id="25603" name="Text Box 3"/>
          <p:cNvSpPr txBox="1">
            <a:spLocks noChangeArrowheads="1"/>
          </p:cNvSpPr>
          <p:nvPr/>
        </p:nvSpPr>
        <p:spPr bwMode="auto">
          <a:xfrm>
            <a:off x="3511185" y="696608"/>
            <a:ext cx="5632815"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i="1" dirty="0" err="1">
                <a:latin typeface="Times New Roman" pitchFamily="18" charset="0"/>
                <a:cs typeface="Times New Roman" pitchFamily="18" charset="0"/>
              </a:rPr>
              <a:t>Ngày</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hội</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đua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voi</a:t>
            </a:r>
            <a:r>
              <a:rPr lang="en-US" altLang="en-US" sz="3200" i="1" dirty="0">
                <a:latin typeface="Times New Roman" pitchFamily="18" charset="0"/>
                <a:cs typeface="Times New Roman" pitchFamily="18" charset="0"/>
              </a:rPr>
              <a:t> ở </a:t>
            </a:r>
            <a:r>
              <a:rPr lang="en-US" altLang="en-US" sz="3200" i="1" dirty="0" err="1">
                <a:latin typeface="Times New Roman" pitchFamily="18" charset="0"/>
                <a:cs typeface="Times New Roman" pitchFamily="18" charset="0"/>
              </a:rPr>
              <a:t>Tây</a:t>
            </a:r>
            <a:r>
              <a:rPr lang="en-US" altLang="en-US" sz="3200" i="1" dirty="0">
                <a:latin typeface="Times New Roman" pitchFamily="18" charset="0"/>
                <a:cs typeface="Times New Roman" pitchFamily="18" charset="0"/>
              </a:rPr>
              <a:t> </a:t>
            </a:r>
            <a:br>
              <a:rPr lang="en-US" altLang="en-US" sz="3200" i="1" dirty="0">
                <a:latin typeface="Times New Roman" pitchFamily="18" charset="0"/>
                <a:cs typeface="Times New Roman" pitchFamily="18" charset="0"/>
              </a:rPr>
            </a:br>
            <a:r>
              <a:rPr lang="en-US" altLang="en-US" sz="3200" i="1" dirty="0" err="1">
                <a:latin typeface="Times New Roman" pitchFamily="18" charset="0"/>
                <a:cs typeface="Times New Roman" pitchFamily="18" charset="0"/>
              </a:rPr>
              <a:t>Nguyên</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thật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bổ</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ích</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và</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độc</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đáo</a:t>
            </a:r>
            <a:r>
              <a:rPr lang="en-US" altLang="en-US" sz="3200" i="1" dirty="0">
                <a:latin typeface="Times New Roman" pitchFamily="18" charset="0"/>
                <a:cs typeface="Times New Roman" pitchFamily="18" charset="0"/>
              </a:rPr>
              <a:t>,</a:t>
            </a:r>
            <a:r>
              <a:rPr 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chứa</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đựng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nhiều</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màu</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sắc</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thể</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thao</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và</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phản</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ánh</a:t>
            </a:r>
            <a:r>
              <a:rPr 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nếp</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sống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mạnh</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mẽ</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người</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dân</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núi</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rừng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Tây</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Nguyên</a:t>
            </a:r>
            <a:r>
              <a:rPr lang="en-US" altLang="en-US" sz="3200" i="1" dirty="0">
                <a:latin typeface="Times New Roman" pitchFamily="18" charset="0"/>
                <a:cs typeface="Times New Roman" pitchFamily="18" charset="0"/>
              </a:rPr>
              <a:t>. </a:t>
            </a:r>
            <a:endParaRPr lang="en-US" altLang="en-US"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par>
                                <p:cTn id="8" presetID="8" presetClass="entr" presetSubtype="16" fill="hold" grpId="16" nodeType="withEffect">
                                  <p:stCondLst>
                                    <p:cond delay="0"/>
                                  </p:stCondLst>
                                  <p:childTnLst>
                                    <p:set>
                                      <p:cBhvr>
                                        <p:cTn id="9" dur="1" fill="hold">
                                          <p:stCondLst>
                                            <p:cond delay="0"/>
                                          </p:stCondLst>
                                        </p:cTn>
                                        <p:tgtEl>
                                          <p:spTgt spid="25603"/>
                                        </p:tgtEl>
                                        <p:attrNameLst>
                                          <p:attrName>style.visibility</p:attrName>
                                        </p:attrNameLst>
                                      </p:cBhvr>
                                      <p:to>
                                        <p:strVal val="visible"/>
                                      </p:to>
                                    </p:set>
                                    <p:animEffect transition="in" filter="diamond(in)">
                                      <p:cBhvr>
                                        <p:cTn id="10"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ldLvl="0" autoUpdateAnimBg="0"/>
      <p:bldP spid="25603" grpId="1" bldLvl="0" autoUpdateAnimBg="0"/>
      <p:bldP spid="25603" grpId="2" bldLvl="0" autoUpdateAnimBg="0"/>
      <p:bldP spid="25603" grpId="3" bldLvl="0" autoUpdateAnimBg="0"/>
      <p:bldP spid="25603" grpId="4" bldLvl="0" autoUpdateAnimBg="0"/>
      <p:bldP spid="25603" grpId="5" bldLvl="0" autoUpdateAnimBg="0"/>
      <p:bldP spid="25603" grpId="6" bldLvl="0" autoUpdateAnimBg="0"/>
      <p:bldP spid="25603" grpId="7" bldLvl="0" autoUpdateAnimBg="0"/>
      <p:bldP spid="25603" grpId="8" bldLvl="0" autoUpdateAnimBg="0"/>
      <p:bldP spid="25603" grpId="9" bldLvl="0" autoUpdateAnimBg="0"/>
      <p:bldP spid="25603" grpId="10" bldLvl="0" autoUpdateAnimBg="0"/>
      <p:bldP spid="25603" grpId="11" bldLvl="0" autoUpdateAnimBg="0"/>
      <p:bldP spid="25603" grpId="12" bldLvl="0" autoUpdateAnimBg="0"/>
      <p:bldP spid="25603" grpId="13" bldLvl="0" autoUpdateAnimBg="0"/>
      <p:bldP spid="25603" grpId="14" bldLvl="0" autoUpdateAnimBg="0"/>
      <p:bldP spid="25603" grpId="15" bldLvl="0" autoUpdateAnimBg="0"/>
      <p:bldP spid="25603" grpId="16"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ú Voi con - Nhạc thiếu nhi có lời.mp4">
            <a:hlinkClick r:id="" action="ppaction://media"/>
          </p:cNvPr>
          <p:cNvPicPr>
            <a:picLocks noRot="1" noChangeAspect="1"/>
          </p:cNvPicPr>
          <p:nvPr>
            <a:videoFile r:link="rId1"/>
          </p:nvPr>
        </p:nvPicPr>
        <p:blipFill>
          <a:blip r:embed="rId3"/>
          <a:stretch>
            <a:fillRect/>
          </a:stretch>
        </p:blipFill>
        <p:spPr>
          <a:xfrm>
            <a:off x="2540000" y="1428750"/>
            <a:ext cx="4064000" cy="2286000"/>
          </a:xfrm>
          <a:prstGeom prst="roundRect">
            <a:avLst/>
          </a:prstGeom>
        </p:spPr>
      </p:pic>
      <p:sp>
        <p:nvSpPr>
          <p:cNvPr id="6" name="TextBox 5"/>
          <p:cNvSpPr txBox="1"/>
          <p:nvPr/>
        </p:nvSpPr>
        <p:spPr>
          <a:xfrm>
            <a:off x="2795954" y="4220308"/>
            <a:ext cx="4141177" cy="369332"/>
          </a:xfrm>
          <a:prstGeom prst="rect">
            <a:avLst/>
          </a:prstGeom>
          <a:noFill/>
        </p:spPr>
        <p:txBody>
          <a:bodyPr wrap="square" rtlCol="0">
            <a:spAutoFit/>
          </a:bodyPr>
          <a:lstStyle/>
          <a:p>
            <a:r>
              <a:rPr lang="en-US" dirty="0" smtClean="0"/>
              <a:t>Video </a:t>
            </a:r>
            <a:r>
              <a:rPr lang="en-US" dirty="0" err="1" smtClean="0"/>
              <a:t>nhạc</a:t>
            </a:r>
            <a:r>
              <a:rPr lang="en-US" dirty="0" smtClean="0"/>
              <a:t> </a:t>
            </a:r>
            <a:r>
              <a:rPr lang="en-US" dirty="0" err="1" smtClean="0"/>
              <a:t>bài</a:t>
            </a:r>
            <a:r>
              <a:rPr lang="en-US" dirty="0" smtClean="0"/>
              <a:t> </a:t>
            </a:r>
            <a:r>
              <a:rPr lang="en-US" dirty="0" err="1" smtClean="0"/>
              <a:t>chú</a:t>
            </a:r>
            <a:r>
              <a:rPr lang="en-US" dirty="0" smtClean="0"/>
              <a:t> </a:t>
            </a:r>
            <a:r>
              <a:rPr lang="en-US" dirty="0" err="1" smtClean="0"/>
              <a:t>voi</a:t>
            </a:r>
            <a:r>
              <a:rPr lang="en-US" dirty="0" smtClean="0"/>
              <a:t> con ở </a:t>
            </a:r>
            <a:r>
              <a:rPr lang="en-US" dirty="0" err="1" smtClean="0"/>
              <a:t>Bản</a:t>
            </a:r>
            <a:r>
              <a:rPr lang="en-US" dirty="0" smtClean="0"/>
              <a:t> </a:t>
            </a:r>
            <a:r>
              <a:rPr lang="en-US" dirty="0" err="1" smtClean="0"/>
              <a:t>Đôn</a:t>
            </a:r>
            <a:endParaRPr lang="en-US" dirty="0"/>
          </a:p>
        </p:txBody>
      </p:sp>
    </p:spTree>
    <p:extLst>
      <p:ext uri="{BB962C8B-B14F-4D97-AF65-F5344CB8AC3E}">
        <p14:creationId xmlns:p14="http://schemas.microsoft.com/office/powerpoint/2010/main" xmlns="" val="42802895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9316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7189" y="1310053"/>
            <a:ext cx="4022699" cy="34729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553917"/>
            <a:ext cx="4691418" cy="310710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3323" y="260919"/>
            <a:ext cx="6744921" cy="4554090"/>
          </a:xfrm>
          <a:prstGeom prst="rect">
            <a:avLst/>
          </a:prstGeom>
        </p:spPr>
      </p:pic>
    </p:spTree>
    <p:extLst>
      <p:ext uri="{BB962C8B-B14F-4D97-AF65-F5344CB8AC3E}">
        <p14:creationId xmlns:p14="http://schemas.microsoft.com/office/powerpoint/2010/main" xmlns="" val="2830240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18946" y="815293"/>
            <a:ext cx="474784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solidFill>
                  <a:srgbClr val="FF0000"/>
                </a:solidFill>
                <a:latin typeface="Times New Roman" pitchFamily="18" charset="0"/>
                <a:cs typeface="Times New Roman" pitchFamily="18" charset="0"/>
              </a:rPr>
              <a:t>KHÔNG NÊN</a:t>
            </a:r>
          </a:p>
          <a:p>
            <a:pPr marL="285750" indent="-285750">
              <a:buFontTx/>
              <a:buChar char="-"/>
            </a:pP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đùa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nghịch</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voi</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bắn</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Không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lông</a:t>
            </a:r>
            <a:endParaRPr lang="en-US" sz="3200" dirty="0" smtClean="0">
              <a:latin typeface="Times New Roman" pitchFamily="18" charset="0"/>
              <a:cs typeface="Times New Roman" pitchFamily="18" charset="0"/>
            </a:endParaRPr>
          </a:p>
        </p:txBody>
      </p:sp>
      <p:sp>
        <p:nvSpPr>
          <p:cNvPr id="8" name="TextBox 7"/>
          <p:cNvSpPr txBox="1"/>
          <p:nvPr/>
        </p:nvSpPr>
        <p:spPr>
          <a:xfrm>
            <a:off x="1881555" y="1127731"/>
            <a:ext cx="576775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200" dirty="0" smtClean="0">
                <a:solidFill>
                  <a:srgbClr val="FF0000"/>
                </a:solidFill>
                <a:latin typeface="Times New Roman" pitchFamily="18" charset="0"/>
                <a:cs typeface="Times New Roman" pitchFamily="18" charset="0"/>
              </a:rPr>
              <a:t>NÊN</a:t>
            </a:r>
          </a:p>
          <a:p>
            <a:pPr marL="285750" indent="-285750">
              <a:buFontTx/>
              <a:buChar char="-"/>
            </a:pP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voi</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rừng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nguồn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endParaRPr lang="en-US" sz="3200" dirty="0" smtClean="0">
              <a:latin typeface="Times New Roman" pitchFamily="18" charset="0"/>
              <a:cs typeface="Times New Roman" pitchFamily="18" charset="0"/>
            </a:endParaRPr>
          </a:p>
          <a:p>
            <a:pPr marL="285750" indent="-285750">
              <a:buFontTx/>
              <a:buChar char="-"/>
            </a:pPr>
            <a:r>
              <a:rPr lang="en-US" sz="3200" dirty="0" err="1" smtClean="0">
                <a:latin typeface="Times New Roman" pitchFamily="18" charset="0"/>
                <a:cs typeface="Times New Roman" pitchFamily="18" charset="0"/>
              </a:rPr>
              <a:t>Tuyên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truyền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mọi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a:t>
            </a:r>
          </a:p>
        </p:txBody>
      </p:sp>
      <p:pic>
        <p:nvPicPr>
          <p:cNvPr id="9" name="Picture 18" descr="WhitecornerFlow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7002634" y="194819"/>
            <a:ext cx="2080993"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WhitecornerFlow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217611" y="3295650"/>
            <a:ext cx="2209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46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73822" y="61534"/>
            <a:ext cx="6049109" cy="4536831"/>
          </a:xfrm>
          <a:prstGeom prst="rect">
            <a:avLst/>
          </a:prstGeom>
        </p:spPr>
      </p:pic>
      <p:sp>
        <p:nvSpPr>
          <p:cNvPr id="3" name="TextBox 2"/>
          <p:cNvSpPr txBox="1"/>
          <p:nvPr/>
        </p:nvSpPr>
        <p:spPr>
          <a:xfrm>
            <a:off x="-131850" y="4620280"/>
            <a:ext cx="1004960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LỄ HỘI CỒNG CHIÊNG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87399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2201" y="209612"/>
            <a:ext cx="2319866" cy="923330"/>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Dặn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dò</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TextBox 3"/>
          <p:cNvSpPr txBox="1"/>
          <p:nvPr/>
        </p:nvSpPr>
        <p:spPr>
          <a:xfrm>
            <a:off x="833857" y="1132208"/>
            <a:ext cx="7596554" cy="3785652"/>
          </a:xfrm>
          <a:prstGeom prst="rect">
            <a:avLst/>
          </a:prstGeom>
          <a:noFill/>
        </p:spPr>
        <p:txBody>
          <a:bodyPr wrap="square" rtlCol="0">
            <a:spAutoFit/>
          </a:bodyPr>
          <a:lstStyle/>
          <a:p>
            <a:pPr marL="285750" indent="-285750">
              <a:lnSpc>
                <a:spcPct val="150000"/>
              </a:lnSpc>
              <a:buFont typeface="Arial" pitchFamily="34" charset="0"/>
              <a:buChar char="•"/>
            </a:pP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endParaRPr lang="en-US" sz="3200" b="1"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thuộc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endParaRPr lang="en-US" sz="3200" b="1" dirty="0" smtClean="0">
              <a:latin typeface="Times New Roman" pitchFamily="18" charset="0"/>
              <a:cs typeface="Times New Roman" pitchFamily="18" charset="0"/>
            </a:endParaRPr>
          </a:p>
          <a:p>
            <a:pPr marL="285750" indent="-285750">
              <a:lnSpc>
                <a:spcPct val="150000"/>
              </a:lnSpc>
              <a:buFont typeface="Arial" pitchFamily="34" charset="0"/>
              <a:buChar char="•"/>
            </a:pP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luyện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trang</a:t>
            </a:r>
            <a:r>
              <a:rPr lang="en-US" sz="3200" b="1" dirty="0" smtClean="0">
                <a:latin typeface="Times New Roman" pitchFamily="18" charset="0"/>
                <a:cs typeface="Times New Roman" pitchFamily="18" charset="0"/>
              </a:rPr>
              <a:t> olm.vn</a:t>
            </a:r>
          </a:p>
          <a:p>
            <a:pPr marL="285750" indent="-285750">
              <a:lnSpc>
                <a:spcPct val="150000"/>
              </a:lnSpc>
              <a:buFont typeface="Arial" pitchFamily="34" charset="0"/>
              <a:buChar char="•"/>
            </a:pPr>
            <a:r>
              <a:rPr lang="en-US" sz="3200" b="1" dirty="0" err="1" smtClean="0">
                <a:latin typeface="Times New Roman" pitchFamily="18" charset="0"/>
                <a:cs typeface="Times New Roman" pitchFamily="18" charset="0"/>
              </a:rPr>
              <a:t>Chuẩn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bị</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tập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lễ</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hội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Đồng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Tử</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5" name="Picture 17" descr="WhitecornerFlow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86600" y="-60723"/>
            <a:ext cx="1981200" cy="1654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7" descr="WhitecornerFlow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078" y="-27111"/>
            <a:ext cx="22098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9743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51566" y="1657350"/>
            <a:ext cx="8840882" cy="175432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chemeClr val="bg1"/>
                </a:solidFill>
                <a:effectLst>
                  <a:outerShdw blurRad="50800" dist="39000" dir="5460000" algn="tl">
                    <a:srgbClr val="000000">
                      <a:alpha val="38000"/>
                    </a:srgbClr>
                  </a:outerShdw>
                </a:effectLst>
              </a:rPr>
              <a:t>CHÚC CÁC CON </a:t>
            </a:r>
          </a:p>
          <a:p>
            <a:pPr algn="ctr">
              <a:defRPr/>
            </a:pPr>
            <a:r>
              <a:rPr lang="en-US" sz="5400" b="1" dirty="0">
                <a:ln w="11430"/>
                <a:solidFill>
                  <a:schemeClr val="bg1"/>
                </a:solidFill>
                <a:effectLst>
                  <a:outerShdw blurRad="50800" dist="39000" dir="5460000" algn="tl">
                    <a:srgbClr val="000000">
                      <a:alpha val="38000"/>
                    </a:srgbClr>
                  </a:outerShdw>
                </a:effectLst>
              </a:rPr>
              <a:t>CHĂM NGOAN, HỌC GIỎI!</a:t>
            </a:r>
          </a:p>
        </p:txBody>
      </p:sp>
    </p:spTree>
    <p:extLst>
      <p:ext uri="{BB962C8B-B14F-4D97-AF65-F5344CB8AC3E}">
        <p14:creationId xmlns:p14="http://schemas.microsoft.com/office/powerpoint/2010/main" xmlns="" val="2140815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37576" y="727445"/>
            <a:ext cx="6242538" cy="4161692"/>
          </a:xfrm>
          <a:prstGeom prst="rect">
            <a:avLst/>
          </a:prstGeom>
        </p:spPr>
      </p:pic>
      <p:sp>
        <p:nvSpPr>
          <p:cNvPr id="3" name="TextBox 2"/>
          <p:cNvSpPr txBox="1"/>
          <p:nvPr/>
        </p:nvSpPr>
        <p:spPr>
          <a:xfrm>
            <a:off x="-465959" y="204225"/>
            <a:ext cx="1004960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LỄ BỎ MẢ</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51733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s1047555_IMG_166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3694" y="96716"/>
            <a:ext cx="8037936" cy="4519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31850" y="4620280"/>
            <a:ext cx="10049608"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HỘI ĐUA VOI</a:t>
            </a:r>
            <a:endParaRPr lang="en-US" sz="2800" b="1"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80591" y="3157935"/>
            <a:ext cx="1702594" cy="2263775"/>
          </a:xfrm>
          <a:noFill/>
        </p:spPr>
      </p:pic>
      <p:pic>
        <p:nvPicPr>
          <p:cNvPr id="5123" name="Picture 5" descr="POINSET2"/>
          <p:cNvPicPr>
            <a:picLocks noGrp="1" noChangeAspect="1" noChangeArrowheads="1"/>
          </p:cNvPicPr>
          <p:nvPr>
            <p:ph sz="quarter"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157642" y="-285353"/>
            <a:ext cx="1735931" cy="2306637"/>
          </a:xfrm>
          <a:noFill/>
        </p:spPr>
      </p:pic>
      <p:sp>
        <p:nvSpPr>
          <p:cNvPr id="5125" name="Text Box 6"/>
          <p:cNvSpPr txBox="1">
            <a:spLocks noChangeArrowheads="1"/>
          </p:cNvSpPr>
          <p:nvPr/>
        </p:nvSpPr>
        <p:spPr bwMode="auto">
          <a:xfrm>
            <a:off x="1525710" y="1412765"/>
            <a:ext cx="761829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600" b="1" dirty="0" smtClean="0">
                <a:solidFill>
                  <a:srgbClr val="FF0000"/>
                </a:solidFill>
                <a:latin typeface="Times New Roman" pitchFamily="18" charset="0"/>
                <a:cs typeface="Times New Roman" pitchFamily="18" charset="0"/>
              </a:rPr>
              <a:t> </a:t>
            </a:r>
            <a:r>
              <a:rPr lang="en-US" altLang="en-US" sz="3600" b="1" dirty="0" smtClean="0">
                <a:solidFill>
                  <a:srgbClr val="FF0000"/>
                </a:solidFill>
                <a:latin typeface="Times New Roman" pitchFamily="18" charset="0"/>
                <a:cs typeface="Times New Roman" pitchFamily="18" charset="0"/>
              </a:rPr>
              <a:t>HỘI ĐUA VOI Ở TÂY NGUYÊN</a:t>
            </a:r>
            <a:endParaRPr lang="en-US" altLang="en-US" sz="3600" b="1" dirty="0">
              <a:solidFill>
                <a:srgbClr val="FF0000"/>
              </a:solidFill>
              <a:latin typeface="Times New Roman" pitchFamily="18" charset="0"/>
              <a:cs typeface="Times New Roman" pitchFamily="18" charset="0"/>
            </a:endParaRPr>
          </a:p>
        </p:txBody>
      </p:sp>
      <p:sp>
        <p:nvSpPr>
          <p:cNvPr id="5126" name="Rectangle 7"/>
          <p:cNvSpPr>
            <a:spLocks noGrp="1" noChangeArrowheads="1"/>
          </p:cNvSpPr>
          <p:nvPr/>
        </p:nvSpPr>
        <p:spPr bwMode="auto">
          <a:xfrm>
            <a:off x="3625118" y="593480"/>
            <a:ext cx="2110154"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u="sng" dirty="0" err="1" smtClean="0">
                <a:solidFill>
                  <a:schemeClr val="tx2"/>
                </a:solidFill>
                <a:latin typeface="Times New Roman" pitchFamily="18" charset="0"/>
                <a:cs typeface="Times New Roman" pitchFamily="18" charset="0"/>
              </a:rPr>
              <a:t>Tập</a:t>
            </a:r>
            <a:r>
              <a:rPr lang="en-US" sz="3200" u="sng" dirty="0" smtClean="0">
                <a:solidFill>
                  <a:schemeClr val="tx2"/>
                </a:solidFill>
                <a:latin typeface="Times New Roman" pitchFamily="18" charset="0"/>
                <a:cs typeface="Times New Roman" pitchFamily="18" charset="0"/>
              </a:rPr>
              <a:t> </a:t>
            </a:r>
            <a:r>
              <a:rPr lang="en-US" sz="3200" u="sng" dirty="0" err="1">
                <a:solidFill>
                  <a:schemeClr val="tx2"/>
                </a:solidFill>
                <a:latin typeface="Times New Roman" pitchFamily="18" charset="0"/>
                <a:cs typeface="Times New Roman" pitchFamily="18" charset="0"/>
              </a:rPr>
              <a:t>đọc</a:t>
            </a:r>
            <a:r>
              <a:rPr lang="en-US" sz="3200" u="sng" dirty="0">
                <a:solidFill>
                  <a:schemeClr val="tx2"/>
                </a:solidFill>
                <a:latin typeface="Times New Roman" pitchFamily="18" charset="0"/>
                <a:cs typeface="Times New Roman" pitchFamily="18" charset="0"/>
              </a:rPr>
              <a:t>:</a:t>
            </a:r>
            <a:endParaRPr lang="en-US" sz="4400" dirty="0">
              <a:solidFill>
                <a:schemeClr val="tx2"/>
              </a:solidFill>
            </a:endParaRPr>
          </a:p>
        </p:txBody>
      </p:sp>
      <p:sp>
        <p:nvSpPr>
          <p:cNvPr id="8" name="Rectangle 7"/>
          <p:cNvSpPr>
            <a:spLocks noGrp="1" noChangeArrowheads="1"/>
          </p:cNvSpPr>
          <p:nvPr/>
        </p:nvSpPr>
        <p:spPr bwMode="auto">
          <a:xfrm>
            <a:off x="6089774" y="2052636"/>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3200" dirty="0" err="1" smtClean="0">
                <a:solidFill>
                  <a:schemeClr val="tx2"/>
                </a:solidFill>
                <a:latin typeface="Times New Roman" pitchFamily="18" charset="0"/>
                <a:cs typeface="Times New Roman" pitchFamily="18" charset="0"/>
              </a:rPr>
              <a:t>Lê</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Tấn</a:t>
            </a:r>
            <a:endParaRPr lang="en-US" sz="4400" dirty="0">
              <a:solidFill>
                <a:schemeClr val="tx2"/>
              </a:solidFill>
            </a:endParaRPr>
          </a:p>
        </p:txBody>
      </p:sp>
      <p:sp>
        <p:nvSpPr>
          <p:cNvPr id="2" name="Oval 1"/>
          <p:cNvSpPr/>
          <p:nvPr/>
        </p:nvSpPr>
        <p:spPr bwMode="auto">
          <a:xfrm>
            <a:off x="457199" y="298938"/>
            <a:ext cx="1565031" cy="589085"/>
          </a:xfrm>
          <a:prstGeom prst="ellipse">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SGK/60</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8440" y="2019332"/>
            <a:ext cx="2826832" cy="2972138"/>
          </a:xfrm>
          <a:prstGeom prst="rect">
            <a:avLst/>
          </a:prstGeom>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8700" y="-149469"/>
            <a:ext cx="7189363" cy="58117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108" y="3833446"/>
            <a:ext cx="1037109" cy="12394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5400000">
            <a:off x="166846" y="-6473"/>
            <a:ext cx="1090246" cy="130297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8018585" y="108684"/>
            <a:ext cx="1034804" cy="12367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6200000">
            <a:off x="7867214" y="3949026"/>
            <a:ext cx="944327" cy="1128586"/>
          </a:xfrm>
          <a:prstGeom prst="rect">
            <a:avLst/>
          </a:prstGeom>
        </p:spPr>
      </p:pic>
    </p:spTree>
    <p:extLst>
      <p:ext uri="{BB962C8B-B14F-4D97-AF65-F5344CB8AC3E}">
        <p14:creationId xmlns:p14="http://schemas.microsoft.com/office/powerpoint/2010/main" xmlns="" val="281716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13321" y="3609777"/>
            <a:ext cx="1294209" cy="1720850"/>
          </a:xfrm>
        </p:spPr>
      </p:pic>
      <p:sp>
        <p:nvSpPr>
          <p:cNvPr id="6147"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mịt</a:t>
            </a:r>
          </a:p>
        </p:txBody>
      </p:sp>
      <p:sp>
        <p:nvSpPr>
          <p:cNvPr id="18436" name="Text Box 8"/>
          <p:cNvSpPr txBox="1">
            <a:spLocks noChangeArrowheads="1"/>
          </p:cNvSpPr>
          <p:nvPr/>
        </p:nvSpPr>
        <p:spPr bwMode="auto">
          <a:xfrm>
            <a:off x="5410200" y="1630892"/>
            <a:ext cx="26670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i="1" u="sng" dirty="0" err="1">
                <a:latin typeface="Times New Roman" pitchFamily="18" charset="0"/>
                <a:cs typeface="Times New Roman" pitchFamily="18" charset="0"/>
              </a:rPr>
              <a:t>T</a:t>
            </a:r>
            <a:r>
              <a:rPr lang="en-US" sz="3200" b="1" i="1" u="sng" dirty="0" err="1">
                <a:latin typeface="Times New Roman" pitchFamily="18" charset="0"/>
                <a:cs typeface="Times New Roman" pitchFamily="18" charset="0"/>
              </a:rPr>
              <a:t>ừ</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ngữ</a:t>
            </a:r>
            <a:endParaRPr lang="en-US" altLang="en-US" sz="3200" b="1" i="1" u="sng" dirty="0">
              <a:latin typeface="Times New Roman" pitchFamily="18" charset="0"/>
              <a:cs typeface="Times New Roman" pitchFamily="18" charset="0"/>
            </a:endParaRPr>
          </a:p>
        </p:txBody>
      </p:sp>
      <p:sp>
        <p:nvSpPr>
          <p:cNvPr id="6149" name="Text Box 8"/>
          <p:cNvSpPr txBox="1">
            <a:spLocks noChangeArrowheads="1"/>
          </p:cNvSpPr>
          <p:nvPr/>
        </p:nvSpPr>
        <p:spPr bwMode="auto">
          <a:xfrm>
            <a:off x="1143000" y="1540803"/>
            <a:ext cx="2514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a:latin typeface="Times New Roman" pitchFamily="18" charset="0"/>
                <a:cs typeface="Times New Roman" pitchFamily="18" charset="0"/>
              </a:rPr>
              <a:t>đọc</a:t>
            </a:r>
            <a:endParaRPr lang="en-US" sz="3200" b="1" i="1" u="sng" dirty="0">
              <a:latin typeface="Times New Roman" pitchFamily="18" charset="0"/>
              <a:cs typeface="Times New Roman" pitchFamily="18" charset="0"/>
            </a:endParaRPr>
          </a:p>
        </p:txBody>
      </p:sp>
      <p:sp>
        <p:nvSpPr>
          <p:cNvPr id="6150" name="Line 7"/>
          <p:cNvSpPr>
            <a:spLocks noChangeShapeType="1"/>
          </p:cNvSpPr>
          <p:nvPr/>
        </p:nvSpPr>
        <p:spPr bwMode="auto">
          <a:xfrm>
            <a:off x="4572000" y="1943100"/>
            <a:ext cx="0" cy="2857500"/>
          </a:xfrm>
          <a:prstGeom prst="line">
            <a:avLst/>
          </a:prstGeom>
          <a:noFill/>
          <a:ln w="28575">
            <a:solidFill>
              <a:srgbClr val="FF0066"/>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52" name="Text Box 8"/>
          <p:cNvSpPr txBox="1">
            <a:spLocks noChangeArrowheads="1"/>
          </p:cNvSpPr>
          <p:nvPr/>
        </p:nvSpPr>
        <p:spPr bwMode="auto">
          <a:xfrm>
            <a:off x="2209800" y="2228851"/>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3"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Man - gát</a:t>
            </a:r>
          </a:p>
        </p:txBody>
      </p:sp>
      <p:sp>
        <p:nvSpPr>
          <p:cNvPr id="6154"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huơ vòi</a:t>
            </a:r>
          </a:p>
        </p:txBody>
      </p:sp>
      <p:sp>
        <p:nvSpPr>
          <p:cNvPr id="6155" name="Text Box 8"/>
          <p:cNvSpPr txBox="1">
            <a:spLocks noChangeArrowheads="1"/>
          </p:cNvSpPr>
          <p:nvPr/>
        </p:nvSpPr>
        <p:spPr bwMode="auto">
          <a:xfrm>
            <a:off x="2209800" y="3188494"/>
            <a:ext cx="30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i="1">
                <a:latin typeface="Times New Roman" pitchFamily="18" charset="0"/>
              </a:rPr>
              <a:t>,</a:t>
            </a:r>
          </a:p>
        </p:txBody>
      </p:sp>
      <p:sp>
        <p:nvSpPr>
          <p:cNvPr id="6156" name="Text Box 8"/>
          <p:cNvSpPr txBox="1">
            <a:spLocks noChangeArrowheads="1"/>
          </p:cNvSpPr>
          <p:nvPr/>
        </p:nvSpPr>
        <p:spPr bwMode="auto">
          <a:xfrm>
            <a:off x="304800" y="3200401"/>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smtClean="0">
                <a:latin typeface="Times New Roman" pitchFamily="18" charset="0"/>
              </a:rPr>
              <a:t>ghìm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5" name="Text Box 8"/>
          <p:cNvSpPr txBox="1">
            <a:spLocks noChangeArrowheads="1"/>
          </p:cNvSpPr>
          <p:nvPr/>
        </p:nvSpPr>
        <p:spPr bwMode="auto">
          <a:xfrm>
            <a:off x="152400" y="2228851"/>
            <a:ext cx="23622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a:t>
            </a:r>
            <a:r>
              <a:rPr lang="en-US" sz="4000">
                <a:solidFill>
                  <a:srgbClr val="FF0000"/>
                </a:solidFill>
                <a:latin typeface="Times New Roman" pitchFamily="18" charset="0"/>
              </a:rPr>
              <a:t>an</a:t>
            </a:r>
            <a:r>
              <a:rPr lang="en-US" sz="4000">
                <a:latin typeface="Times New Roman" pitchFamily="18" charset="0"/>
              </a:rPr>
              <a:t> - gát</a:t>
            </a:r>
          </a:p>
        </p:txBody>
      </p:sp>
      <p:sp>
        <p:nvSpPr>
          <p:cNvPr id="18446" name="Text Box 8"/>
          <p:cNvSpPr txBox="1">
            <a:spLocks noChangeArrowheads="1"/>
          </p:cNvSpPr>
          <p:nvPr/>
        </p:nvSpPr>
        <p:spPr bwMode="auto">
          <a:xfrm>
            <a:off x="2514600" y="2228851"/>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Times New Roman" pitchFamily="18" charset="0"/>
              </a:rPr>
              <a:t>mù m</a:t>
            </a:r>
            <a:r>
              <a:rPr lang="en-US" sz="4000">
                <a:solidFill>
                  <a:srgbClr val="FF0000"/>
                </a:solidFill>
                <a:latin typeface="Times New Roman" pitchFamily="18" charset="0"/>
              </a:rPr>
              <a:t>ịt</a:t>
            </a:r>
          </a:p>
        </p:txBody>
      </p:sp>
      <p:sp>
        <p:nvSpPr>
          <p:cNvPr id="18447" name="Text Box 8"/>
          <p:cNvSpPr txBox="1">
            <a:spLocks noChangeArrowheads="1"/>
          </p:cNvSpPr>
          <p:nvPr/>
        </p:nvSpPr>
        <p:spPr bwMode="auto">
          <a:xfrm>
            <a:off x="304800" y="3202764"/>
            <a:ext cx="2209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g</a:t>
            </a:r>
            <a:r>
              <a:rPr lang="en-US" sz="4000" dirty="0" err="1" smtClean="0">
                <a:latin typeface="Times New Roman" pitchFamily="18" charset="0"/>
              </a:rPr>
              <a:t>h</a:t>
            </a:r>
            <a:r>
              <a:rPr lang="en-US" sz="4000" dirty="0" err="1" smtClean="0">
                <a:solidFill>
                  <a:srgbClr val="FF0000"/>
                </a:solidFill>
                <a:latin typeface="Times New Roman" pitchFamily="18" charset="0"/>
              </a:rPr>
              <a:t>ìm</a:t>
            </a:r>
            <a:r>
              <a:rPr lang="en-US" sz="4000" dirty="0" smtClean="0">
                <a:latin typeface="Times New Roman" pitchFamily="18" charset="0"/>
              </a:rPr>
              <a:t> </a:t>
            </a:r>
            <a:r>
              <a:rPr lang="en-US" sz="4000" dirty="0" err="1">
                <a:latin typeface="Times New Roman" pitchFamily="18" charset="0"/>
              </a:rPr>
              <a:t>đà</a:t>
            </a:r>
            <a:endParaRPr lang="en-US" sz="4000" dirty="0">
              <a:latin typeface="Times New Roman" pitchFamily="18" charset="0"/>
            </a:endParaRPr>
          </a:p>
        </p:txBody>
      </p:sp>
      <p:sp>
        <p:nvSpPr>
          <p:cNvPr id="18448" name="Text Box 8"/>
          <p:cNvSpPr txBox="1">
            <a:spLocks noChangeArrowheads="1"/>
          </p:cNvSpPr>
          <p:nvPr/>
        </p:nvSpPr>
        <p:spPr bwMode="auto">
          <a:xfrm>
            <a:off x="2514600" y="318849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dirty="0" err="1">
                <a:latin typeface="Times New Roman" pitchFamily="18" charset="0"/>
              </a:rPr>
              <a:t>h</a:t>
            </a:r>
            <a:r>
              <a:rPr lang="en-US" sz="4000" dirty="0" err="1">
                <a:solidFill>
                  <a:srgbClr val="FF0000"/>
                </a:solidFill>
                <a:latin typeface="Times New Roman" pitchFamily="18" charset="0"/>
              </a:rPr>
              <a:t>uơ</a:t>
            </a:r>
            <a:r>
              <a:rPr lang="en-US" sz="4000" dirty="0">
                <a:latin typeface="Times New Roman" pitchFamily="18" charset="0"/>
              </a:rPr>
              <a:t> </a:t>
            </a:r>
            <a:r>
              <a:rPr lang="en-US" sz="4000" dirty="0" err="1">
                <a:latin typeface="Times New Roman" pitchFamily="18" charset="0"/>
              </a:rPr>
              <a:t>vòi</a:t>
            </a:r>
            <a:endParaRPr lang="en-US" sz="4000" dirty="0">
              <a:latin typeface="Times New Roman" pitchFamily="18" charset="0"/>
            </a:endParaRPr>
          </a:p>
        </p:txBody>
      </p:sp>
      <p:sp>
        <p:nvSpPr>
          <p:cNvPr id="6164" name="Text Box 6"/>
          <p:cNvSpPr txBox="1">
            <a:spLocks noChangeArrowheads="1"/>
          </p:cNvSpPr>
          <p:nvPr/>
        </p:nvSpPr>
        <p:spPr bwMode="auto">
          <a:xfrm>
            <a:off x="1995488" y="588169"/>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Hội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đua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voi</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Tây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endParaRPr lang="en-US" altLang="en-US" sz="3200" b="1" dirty="0">
              <a:latin typeface="Times New Roman" pitchFamily="18" charset="0"/>
              <a:cs typeface="Times New Roman" pitchFamily="18" charset="0"/>
            </a:endParaRPr>
          </a:p>
        </p:txBody>
      </p:sp>
      <p:sp>
        <p:nvSpPr>
          <p:cNvPr id="6165" name="Rectangle 22"/>
          <p:cNvSpPr>
            <a:spLocks noGrp="1" noChangeArrowheads="1"/>
          </p:cNvSpPr>
          <p:nvPr/>
        </p:nvSpPr>
        <p:spPr bwMode="auto">
          <a:xfrm>
            <a:off x="1" y="0"/>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u="sng" dirty="0" err="1" smtClean="0">
                <a:solidFill>
                  <a:schemeClr val="tx2"/>
                </a:solidFill>
                <a:latin typeface="Times New Roman" pitchFamily="18" charset="0"/>
                <a:cs typeface="Times New Roman" pitchFamily="18" charset="0"/>
              </a:rPr>
              <a:t>Tập</a:t>
            </a:r>
            <a:r>
              <a:rPr lang="en-US" sz="2800" u="sng" dirty="0" smtClean="0">
                <a:solidFill>
                  <a:schemeClr val="tx2"/>
                </a:solidFill>
                <a:latin typeface="Times New Roman" pitchFamily="18" charset="0"/>
                <a:cs typeface="Times New Roman" pitchFamily="18" charset="0"/>
              </a:rPr>
              <a:t> </a:t>
            </a:r>
            <a:r>
              <a:rPr lang="en-US" sz="2800" u="sng" dirty="0" err="1">
                <a:solidFill>
                  <a:schemeClr val="tx2"/>
                </a:solidFill>
                <a:latin typeface="Times New Roman" pitchFamily="18" charset="0"/>
                <a:cs typeface="Times New Roman" pitchFamily="18" charset="0"/>
              </a:rPr>
              <a:t>đọc</a:t>
            </a:r>
            <a:endParaRPr lang="en-US" sz="4000" dirty="0">
              <a:solidFill>
                <a:schemeClr val="tx2"/>
              </a:solidFill>
            </a:endParaRPr>
          </a:p>
        </p:txBody>
      </p:sp>
      <p:pic>
        <p:nvPicPr>
          <p:cNvPr id="6166" name="Picture 5"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5400000">
            <a:off x="7746405" y="-202605"/>
            <a:ext cx="1229916" cy="1635125"/>
          </a:xfrm>
        </p:spPr>
      </p:pic>
      <p:sp>
        <p:nvSpPr>
          <p:cNvPr id="23" name="Rectangle 22"/>
          <p:cNvSpPr>
            <a:spLocks noGrp="1" noChangeArrowheads="1"/>
          </p:cNvSpPr>
          <p:nvPr/>
        </p:nvSpPr>
        <p:spPr bwMode="auto">
          <a:xfrm>
            <a:off x="6263054" y="1060937"/>
            <a:ext cx="1565030"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dirty="0" err="1" smtClean="0">
                <a:solidFill>
                  <a:schemeClr val="tx2"/>
                </a:solidFill>
                <a:latin typeface="Times New Roman" pitchFamily="18" charset="0"/>
                <a:cs typeface="Times New Roman" pitchFamily="18" charset="0"/>
              </a:rPr>
              <a:t>Lê</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Tấn</a:t>
            </a:r>
            <a:endParaRPr lang="en-US" sz="4000" b="1" dirty="0">
              <a:solidFill>
                <a:schemeClr val="tx2"/>
              </a:solidFill>
            </a:endParaRPr>
          </a:p>
        </p:txBody>
      </p:sp>
    </p:spTree>
    <p:extLst>
      <p:ext uri="{BB962C8B-B14F-4D97-AF65-F5344CB8AC3E}">
        <p14:creationId xmlns:p14="http://schemas.microsoft.com/office/powerpoint/2010/main" xmlns="" val="26780233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blinds(horizontal)">
                                      <p:cBhvr>
                                        <p:cTn id="7" dur="500"/>
                                        <p:tgtEl>
                                          <p:spTgt spid="184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6"/>
                                        </p:tgtEl>
                                        <p:attrNameLst>
                                          <p:attrName>style.visibility</p:attrName>
                                        </p:attrNameLst>
                                      </p:cBhvr>
                                      <p:to>
                                        <p:strVal val="visible"/>
                                      </p:to>
                                    </p:set>
                                    <p:animEffect transition="in" filter="box(in)">
                                      <p:cBhvr>
                                        <p:cTn id="12" dur="500"/>
                                        <p:tgtEl>
                                          <p:spTgt spid="18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447"/>
                                        </p:tgtEl>
                                        <p:attrNameLst>
                                          <p:attrName>style.visibility</p:attrName>
                                        </p:attrNameLst>
                                      </p:cBhvr>
                                      <p:to>
                                        <p:strVal val="visible"/>
                                      </p:to>
                                    </p:set>
                                    <p:animEffect transition="in" filter="checkerboard(across)">
                                      <p:cBhvr>
                                        <p:cTn id="17" dur="500"/>
                                        <p:tgtEl>
                                          <p:spTgt spid="184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448"/>
                                        </p:tgtEl>
                                        <p:attrNameLst>
                                          <p:attrName>style.visibility</p:attrName>
                                        </p:attrNameLst>
                                      </p:cBhvr>
                                      <p:to>
                                        <p:strVal val="visible"/>
                                      </p:to>
                                    </p:set>
                                    <p:animEffect transition="in" filter="checkerboard(across)">
                                      <p:cBhvr>
                                        <p:cTn id="22"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18446" grpId="0"/>
      <p:bldP spid="18447" grpId="0"/>
      <p:bldP spid="184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POINSET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rot="5400000">
            <a:off x="7658895" y="-215106"/>
            <a:ext cx="1304925" cy="1735137"/>
          </a:xfrm>
          <a:noFill/>
        </p:spPr>
      </p:pic>
      <p:sp>
        <p:nvSpPr>
          <p:cNvPr id="10247" name="AutoShape 7"/>
          <p:cNvSpPr>
            <a:spLocks noChangeArrowheads="1"/>
          </p:cNvSpPr>
          <p:nvPr/>
        </p:nvSpPr>
        <p:spPr bwMode="auto">
          <a:xfrm>
            <a:off x="692151" y="1659732"/>
            <a:ext cx="7700963" cy="2459831"/>
          </a:xfrm>
          <a:prstGeom prst="wedgeRoundRectCallout">
            <a:avLst>
              <a:gd name="adj1" fmla="val -42185"/>
              <a:gd name="adj2" fmla="val 77722"/>
              <a:gd name="adj3" fmla="val 16667"/>
            </a:avLst>
          </a:prstGeom>
          <a:solidFill>
            <a:schemeClr val="accent1">
              <a:lumMod val="60000"/>
              <a:lumOff val="40000"/>
            </a:schemeClr>
          </a:solidFill>
          <a:ln w="9525">
            <a:solidFill>
              <a:schemeClr val="tx1"/>
            </a:solidFill>
            <a:miter lim="800000"/>
            <a:headEnd/>
            <a:tailEnd/>
          </a:ln>
        </p:spPr>
        <p:txBody>
          <a:bodyPr wrap="none" lIns="90170" tIns="46990" rIns="90170" bIns="46990" anchor="ctr"/>
          <a:lstStyle/>
          <a:p>
            <a:pPr algn="ctr" eaLnBrk="1" hangingPunct="1">
              <a:defRPr/>
            </a:pPr>
            <a:r>
              <a:rPr lang="en-US" altLang="en-US" sz="3600" b="1" i="1" dirty="0" err="1">
                <a:latin typeface="Times New Roman" pitchFamily="18" charset="0"/>
                <a:cs typeface="Times New Roman" pitchFamily="18" charset="0"/>
              </a:rPr>
              <a:t>Những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chú</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voi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chạy</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đến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đích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trước</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tiên</a:t>
            </a:r>
            <a:r>
              <a:rPr lang="en-US" altLang="en-US" sz="3600" b="1" i="1" dirty="0">
                <a:latin typeface="Times New Roman" pitchFamily="18" charset="0"/>
                <a:cs typeface="Times New Roman" pitchFamily="18" charset="0"/>
              </a:rPr>
              <a:t> </a:t>
            </a:r>
            <a:br>
              <a:rPr lang="en-US" altLang="en-US" sz="3600" b="1" i="1" dirty="0">
                <a:latin typeface="Times New Roman" pitchFamily="18" charset="0"/>
                <a:cs typeface="Times New Roman" pitchFamily="18" charset="0"/>
              </a:rPr>
            </a:br>
            <a:r>
              <a:rPr 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đều</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ghìm</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đà</a:t>
            </a:r>
            <a:r>
              <a:rPr lang="en-US" sz="3600" b="1" i="1" dirty="0">
                <a:latin typeface="Times New Roman" pitchFamily="18" charset="0"/>
                <a:cs typeface="Times New Roman" pitchFamily="18" charset="0"/>
              </a:rPr>
              <a:t>,</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huơ</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vòi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chào</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những</a:t>
            </a:r>
            <a:r>
              <a:rPr lang="en-US" altLang="en-US" sz="3600" b="1" i="1" dirty="0">
                <a:latin typeface="Times New Roman" pitchFamily="18" charset="0"/>
                <a:cs typeface="Times New Roman" pitchFamily="18" charset="0"/>
              </a:rPr>
              <a:t/>
            </a:r>
            <a:br>
              <a:rPr lang="en-US" altLang="en-US" sz="3600" b="1" i="1" dirty="0">
                <a:latin typeface="Times New Roman" pitchFamily="18" charset="0"/>
                <a:cs typeface="Times New Roman" pitchFamily="18" charset="0"/>
              </a:rPr>
            </a:b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khán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giả</a:t>
            </a:r>
            <a:r>
              <a:rPr 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đã</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nhiệt</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liệt</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cổ</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vũ</a:t>
            </a:r>
            <a:r>
              <a:rPr lang="en-US" altLang="en-US" sz="3600" b="1" i="1" dirty="0">
                <a:latin typeface="Times New Roman" pitchFamily="18" charset="0"/>
                <a:cs typeface="Times New Roman" pitchFamily="18" charset="0"/>
              </a:rPr>
              <a:t>,</a:t>
            </a:r>
            <a:r>
              <a:rPr lang="en-US" sz="3600" b="1" i="1" dirty="0">
                <a:latin typeface="Times New Roman" pitchFamily="18" charset="0"/>
                <a:cs typeface="Times New Roman" pitchFamily="18" charset="0"/>
              </a:rPr>
              <a:t> </a:t>
            </a:r>
            <a:r>
              <a:rPr lang="en-US" altLang="en-US" sz="3600" b="1" i="1" dirty="0">
                <a:latin typeface="Times New Roman" pitchFamily="18" charset="0"/>
                <a:cs typeface="Times New Roman" pitchFamily="18" charset="0"/>
              </a:rPr>
              <a:t/>
            </a:r>
            <a:br>
              <a:rPr lang="en-US" altLang="en-US" sz="3600" b="1" i="1" dirty="0">
                <a:latin typeface="Times New Roman" pitchFamily="18" charset="0"/>
                <a:cs typeface="Times New Roman" pitchFamily="18" charset="0"/>
              </a:rPr>
            </a:br>
            <a:r>
              <a:rPr lang="en-US" altLang="en-US" sz="3600" b="1" i="1" dirty="0" err="1">
                <a:latin typeface="Times New Roman" pitchFamily="18" charset="0"/>
                <a:cs typeface="Times New Roman" pitchFamily="18" charset="0"/>
              </a:rPr>
              <a:t>khen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ngợi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chúng</a:t>
            </a:r>
            <a:r>
              <a:rPr lang="en-US" altLang="en-US" sz="3600" b="1" i="1" dirty="0">
                <a:latin typeface="Times New Roman" pitchFamily="18" charset="0"/>
                <a:cs typeface="Times New Roman" pitchFamily="18" charset="0"/>
              </a:rPr>
              <a:t>.</a:t>
            </a:r>
            <a:endParaRPr lang="en-US" sz="3600" dirty="0"/>
          </a:p>
        </p:txBody>
      </p:sp>
      <p:pic>
        <p:nvPicPr>
          <p:cNvPr id="19462" name="Picture 4" descr="POINSET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rot="16200000">
            <a:off x="222846" y="3590727"/>
            <a:ext cx="1341834" cy="1787525"/>
          </a:xfrm>
          <a:noFill/>
        </p:spPr>
      </p:pic>
      <p:sp>
        <p:nvSpPr>
          <p:cNvPr id="9" name="AutoShape 7"/>
          <p:cNvSpPr>
            <a:spLocks noChangeArrowheads="1"/>
          </p:cNvSpPr>
          <p:nvPr/>
        </p:nvSpPr>
        <p:spPr bwMode="auto">
          <a:xfrm>
            <a:off x="844551" y="1774032"/>
            <a:ext cx="7700963" cy="2459831"/>
          </a:xfrm>
          <a:prstGeom prst="wedgeRoundRectCallout">
            <a:avLst>
              <a:gd name="adj1" fmla="val -42185"/>
              <a:gd name="adj2" fmla="val 77722"/>
              <a:gd name="adj3" fmla="val 16667"/>
            </a:avLst>
          </a:prstGeom>
          <a:solidFill>
            <a:schemeClr val="accent1">
              <a:lumMod val="60000"/>
              <a:lumOff val="40000"/>
            </a:schemeClr>
          </a:solidFill>
          <a:ln w="9525">
            <a:solidFill>
              <a:schemeClr val="tx1"/>
            </a:solidFill>
            <a:miter lim="800000"/>
            <a:headEnd/>
            <a:tailEnd/>
          </a:ln>
        </p:spPr>
        <p:txBody>
          <a:bodyPr wrap="none" lIns="90170" tIns="46990" rIns="90170" bIns="46990" anchor="ctr"/>
          <a:lstStyle/>
          <a:p>
            <a:pPr algn="ctr" eaLnBrk="1" hangingPunct="1">
              <a:defRPr/>
            </a:pPr>
            <a:r>
              <a:rPr lang="en-US" altLang="en-US" sz="3600" b="1" i="1" dirty="0" err="1">
                <a:latin typeface="Times New Roman" pitchFamily="18" charset="0"/>
                <a:cs typeface="Times New Roman" pitchFamily="18" charset="0"/>
              </a:rPr>
              <a:t>Những</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chú</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voi</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chạy</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đến</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đích</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trước</a:t>
            </a:r>
            <a:r>
              <a:rPr lang="en-US" altLang="en-US" sz="3600" b="1" i="1" dirty="0">
                <a:solidFill>
                  <a:srgbClr val="0000FF"/>
                </a:solidFill>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tiên</a:t>
            </a:r>
            <a:r>
              <a:rPr lang="en-US" altLang="en-US" sz="3600" b="1" i="1" dirty="0" smtClean="0">
                <a:solidFill>
                  <a:srgbClr val="FF0000"/>
                </a:solidFill>
                <a:latin typeface="Times New Roman" pitchFamily="18" charset="0"/>
                <a:cs typeface="Times New Roman" pitchFamily="18" charset="0"/>
              </a:rPr>
              <a:t>/</a:t>
            </a:r>
            <a:r>
              <a:rPr lang="en-US" altLang="en-US" sz="3600" b="1" i="1" dirty="0" smtClean="0">
                <a:latin typeface="Times New Roman" pitchFamily="18" charset="0"/>
                <a:cs typeface="Times New Roman" pitchFamily="18" charset="0"/>
              </a:rPr>
              <a:t> </a:t>
            </a:r>
            <a:r>
              <a:rPr lang="en-US" altLang="en-US" sz="3600" b="1" i="1" dirty="0">
                <a:latin typeface="Times New Roman" pitchFamily="18" charset="0"/>
                <a:cs typeface="Times New Roman" pitchFamily="18" charset="0"/>
              </a:rPr>
              <a:t/>
            </a:r>
            <a:br>
              <a:rPr lang="en-US" altLang="en-US" sz="3600" b="1" i="1" dirty="0">
                <a:latin typeface="Times New Roman" pitchFamily="18" charset="0"/>
                <a:cs typeface="Times New Roman" pitchFamily="18" charset="0"/>
              </a:rPr>
            </a:br>
            <a:r>
              <a:rPr 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đều</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ghìm</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đà</a:t>
            </a:r>
            <a:r>
              <a:rPr lang="en-US" sz="3600" b="1" i="1" dirty="0">
                <a:latin typeface="Times New Roman" pitchFamily="18" charset="0"/>
                <a:cs typeface="Times New Roman" pitchFamily="18" charset="0"/>
              </a:rPr>
              <a:t>,</a:t>
            </a:r>
            <a:r>
              <a:rPr lang="en-US" altLang="en-US" sz="3600" b="1" i="1" dirty="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huơ</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vòi</a:t>
            </a:r>
            <a:r>
              <a:rPr lang="en-US" altLang="en-US" sz="3600" b="1" i="1" dirty="0">
                <a:solidFill>
                  <a:srgbClr val="FF0000"/>
                </a:solidFill>
                <a:latin typeface="Times New Roman" pitchFamily="18" charset="0"/>
                <a:cs typeface="Times New Roman" pitchFamily="18" charset="0"/>
              </a:rPr>
              <a:t> /</a:t>
            </a:r>
            <a:r>
              <a:rPr lang="en-US" altLang="en-US" sz="3600" b="1" i="1" dirty="0">
                <a:solidFill>
                  <a:srgbClr val="0000FF"/>
                </a:solidFill>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chào</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những</a:t>
            </a:r>
            <a:r>
              <a:rPr lang="en-US" altLang="en-US" sz="3600" b="1" i="1" dirty="0">
                <a:latin typeface="Times New Roman" pitchFamily="18" charset="0"/>
                <a:cs typeface="Times New Roman" pitchFamily="18" charset="0"/>
              </a:rPr>
              <a:t/>
            </a:r>
            <a:br>
              <a:rPr lang="en-US" altLang="en-US" sz="3600" b="1" i="1" dirty="0">
                <a:latin typeface="Times New Roman" pitchFamily="18" charset="0"/>
                <a:cs typeface="Times New Roman" pitchFamily="18" charset="0"/>
              </a:rPr>
            </a:b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khán</a:t>
            </a:r>
            <a:r>
              <a:rPr lang="en-US" altLang="en-US" sz="3600" b="1" i="1" dirty="0">
                <a:latin typeface="Times New Roman" pitchFamily="18" charset="0"/>
                <a:cs typeface="Times New Roman" pitchFamily="18" charset="0"/>
              </a:rPr>
              <a:t> </a:t>
            </a:r>
            <a:r>
              <a:rPr lang="en-US" altLang="en-US" sz="3600" b="1" i="1" dirty="0" err="1" smtClean="0">
                <a:latin typeface="Times New Roman" pitchFamily="18" charset="0"/>
                <a:cs typeface="Times New Roman" pitchFamily="18" charset="0"/>
              </a:rPr>
              <a:t>giả</a:t>
            </a:r>
            <a:r>
              <a:rPr lang="en-US" altLang="en-US" sz="3600" b="1" i="1" dirty="0" smtClean="0">
                <a:solidFill>
                  <a:srgbClr val="0000FF"/>
                </a:solidFill>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đã</a:t>
            </a:r>
            <a:r>
              <a:rPr lang="en-US" altLang="en-US" sz="3600" b="1" i="1" dirty="0">
                <a:solidFill>
                  <a:srgbClr val="0000FF"/>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nhiệt</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liệt</a:t>
            </a:r>
            <a:r>
              <a:rPr lang="en-US" altLang="en-US" sz="3600" b="1" i="1" dirty="0">
                <a:solidFill>
                  <a:srgbClr val="0000FF"/>
                </a:solidFill>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cổ</a:t>
            </a:r>
            <a:r>
              <a:rPr lang="en-US" altLang="en-US" sz="3600" b="1" i="1" dirty="0">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vũ</a:t>
            </a:r>
            <a:r>
              <a:rPr lang="en-US" altLang="en-US" sz="3600" b="1" i="1" dirty="0">
                <a:latin typeface="Times New Roman" pitchFamily="18" charset="0"/>
                <a:cs typeface="Times New Roman" pitchFamily="18" charset="0"/>
              </a:rPr>
              <a:t>,</a:t>
            </a:r>
            <a:r>
              <a:rPr lang="en-US" sz="3600" b="1" i="1" dirty="0">
                <a:latin typeface="Times New Roman" pitchFamily="18" charset="0"/>
                <a:cs typeface="Times New Roman" pitchFamily="18" charset="0"/>
              </a:rPr>
              <a:t> </a:t>
            </a:r>
            <a:r>
              <a:rPr lang="en-US" sz="3600" b="1" i="1" dirty="0">
                <a:solidFill>
                  <a:srgbClr val="D8090F"/>
                </a:solidFill>
                <a:latin typeface="Times New Roman" pitchFamily="18" charset="0"/>
                <a:cs typeface="Times New Roman" pitchFamily="18" charset="0"/>
              </a:rPr>
              <a:t>/ </a:t>
            </a:r>
            <a:r>
              <a:rPr lang="en-US" altLang="en-US" sz="3600" b="1" i="1" dirty="0">
                <a:solidFill>
                  <a:srgbClr val="0000FF"/>
                </a:solidFill>
                <a:latin typeface="Times New Roman" pitchFamily="18" charset="0"/>
                <a:cs typeface="Times New Roman" pitchFamily="18" charset="0"/>
              </a:rPr>
              <a:t> </a:t>
            </a:r>
            <a:br>
              <a:rPr lang="en-US" altLang="en-US" sz="3600" b="1" i="1" dirty="0">
                <a:solidFill>
                  <a:srgbClr val="0000FF"/>
                </a:solidFill>
                <a:latin typeface="Times New Roman" pitchFamily="18" charset="0"/>
                <a:cs typeface="Times New Roman" pitchFamily="18" charset="0"/>
              </a:rPr>
            </a:br>
            <a:r>
              <a:rPr lang="en-US" altLang="en-US" sz="3600" b="1" i="1" dirty="0" err="1">
                <a:solidFill>
                  <a:srgbClr val="FF0000"/>
                </a:solidFill>
                <a:latin typeface="Times New Roman" pitchFamily="18" charset="0"/>
                <a:cs typeface="Times New Roman" pitchFamily="18" charset="0"/>
              </a:rPr>
              <a:t>khen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ngợi</a:t>
            </a:r>
            <a:r>
              <a:rPr lang="en-US" altLang="en-US" sz="3600" b="1" i="1" dirty="0">
                <a:solidFill>
                  <a:srgbClr val="0000FF"/>
                </a:solidFill>
                <a:latin typeface="Times New Roman" pitchFamily="18" charset="0"/>
                <a:cs typeface="Times New Roman" pitchFamily="18" charset="0"/>
              </a:rPr>
              <a:t> </a:t>
            </a:r>
            <a:r>
              <a:rPr lang="en-US" altLang="en-US" sz="3600" b="1" i="1" dirty="0" err="1">
                <a:latin typeface="Times New Roman" pitchFamily="18" charset="0"/>
                <a:cs typeface="Times New Roman" pitchFamily="18" charset="0"/>
              </a:rPr>
              <a:t>chúng</a:t>
            </a:r>
            <a:r>
              <a:rPr lang="en-US" altLang="en-US" sz="3600" b="1" i="1" dirty="0">
                <a:latin typeface="Times New Roman" pitchFamily="18" charset="0"/>
                <a:cs typeface="Times New Roman" pitchFamily="18" charset="0"/>
              </a:rPr>
              <a:t>.</a:t>
            </a:r>
            <a:r>
              <a:rPr lang="en-US" altLang="en-US" sz="3600" b="1" i="1" dirty="0">
                <a:solidFill>
                  <a:srgbClr val="FF0000"/>
                </a:solidFill>
                <a:latin typeface="Times New Roman" pitchFamily="18" charset="0"/>
                <a:cs typeface="Times New Roman" pitchFamily="18" charset="0"/>
              </a:rPr>
              <a:t>//</a:t>
            </a:r>
            <a:r>
              <a:rPr lang="en-US" altLang="en-US" sz="3600" b="1" i="1" dirty="0">
                <a:latin typeface="Times New Roman" pitchFamily="18" charset="0"/>
                <a:cs typeface="Times New Roman" pitchFamily="18" charset="0"/>
              </a:rPr>
              <a:t> </a:t>
            </a:r>
            <a:endParaRPr lang="en-US" sz="3600" dirty="0"/>
          </a:p>
        </p:txBody>
      </p:sp>
      <p:sp>
        <p:nvSpPr>
          <p:cNvPr id="8" name="Text Box 8"/>
          <p:cNvSpPr txBox="1">
            <a:spLocks noChangeArrowheads="1"/>
          </p:cNvSpPr>
          <p:nvPr/>
        </p:nvSpPr>
        <p:spPr bwMode="auto">
          <a:xfrm>
            <a:off x="1011114" y="1012537"/>
            <a:ext cx="345537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i="1" u="sng" dirty="0" err="1">
                <a:latin typeface="Times New Roman" pitchFamily="18" charset="0"/>
                <a:cs typeface="Times New Roman" pitchFamily="18" charset="0"/>
              </a:rPr>
              <a:t>Luyện</a:t>
            </a:r>
            <a:r>
              <a:rPr lang="en-US" sz="3200" b="1" i="1" u="sng" dirty="0">
                <a:latin typeface="Times New Roman" pitchFamily="18" charset="0"/>
                <a:cs typeface="Times New Roman" pitchFamily="18" charset="0"/>
              </a:rPr>
              <a:t> </a:t>
            </a:r>
            <a:r>
              <a:rPr lang="en-US" sz="3200" b="1" i="1" u="sng" dirty="0" err="1" smtClean="0">
                <a:latin typeface="Times New Roman" pitchFamily="18" charset="0"/>
                <a:cs typeface="Times New Roman" pitchFamily="18" charset="0"/>
              </a:rPr>
              <a:t>đọc</a:t>
            </a:r>
            <a:r>
              <a:rPr lang="en-US" sz="3200" b="1" i="1" u="sng" dirty="0" smtClean="0">
                <a:latin typeface="Times New Roman" pitchFamily="18" charset="0"/>
                <a:cs typeface="Times New Roman" pitchFamily="18" charset="0"/>
              </a:rPr>
              <a:t> </a:t>
            </a:r>
            <a:r>
              <a:rPr lang="en-US" sz="3200" b="1" i="1" u="sng" dirty="0" err="1" smtClean="0">
                <a:latin typeface="Times New Roman" pitchFamily="18" charset="0"/>
                <a:cs typeface="Times New Roman" pitchFamily="18" charset="0"/>
              </a:rPr>
              <a:t>câu</a:t>
            </a:r>
            <a:r>
              <a:rPr lang="en-US" sz="3200" b="1" i="1" u="sng" dirty="0" smtClean="0">
                <a:latin typeface="Times New Roman" pitchFamily="18" charset="0"/>
                <a:cs typeface="Times New Roman" pitchFamily="18" charset="0"/>
              </a:rPr>
              <a:t>:</a:t>
            </a:r>
            <a:endParaRPr lang="en-US" sz="3200" b="1" i="1" u="sng" dirty="0">
              <a:latin typeface="Times New Roman" pitchFamily="18" charset="0"/>
              <a:cs typeface="Times New Roman" pitchFamily="18" charset="0"/>
            </a:endParaRPr>
          </a:p>
        </p:txBody>
      </p:sp>
      <p:sp>
        <p:nvSpPr>
          <p:cNvPr id="10" name="Text Box 6"/>
          <p:cNvSpPr txBox="1">
            <a:spLocks noChangeArrowheads="1"/>
          </p:cNvSpPr>
          <p:nvPr/>
        </p:nvSpPr>
        <p:spPr bwMode="auto">
          <a:xfrm>
            <a:off x="1995488" y="465081"/>
            <a:ext cx="51816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Hội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đua</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voi</a:t>
            </a:r>
            <a:r>
              <a:rPr lang="en-US" altLang="en-US" sz="3200" b="1" dirty="0">
                <a:latin typeface="Times New Roman" pitchFamily="18" charset="0"/>
                <a:cs typeface="Times New Roman" pitchFamily="18" charset="0"/>
              </a:rPr>
              <a:t> ở </a:t>
            </a:r>
            <a:r>
              <a:rPr lang="en-US" altLang="en-US" sz="3200" b="1" dirty="0" err="1">
                <a:latin typeface="Times New Roman" pitchFamily="18" charset="0"/>
                <a:cs typeface="Times New Roman" pitchFamily="18" charset="0"/>
              </a:rPr>
              <a:t>Tây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Nguyên</a:t>
            </a:r>
            <a:endParaRPr lang="en-US" altLang="en-US" sz="3200" b="1" dirty="0">
              <a:latin typeface="Times New Roman" pitchFamily="18" charset="0"/>
              <a:cs typeface="Times New Roman" pitchFamily="18" charset="0"/>
            </a:endParaRPr>
          </a:p>
        </p:txBody>
      </p:sp>
      <p:sp>
        <p:nvSpPr>
          <p:cNvPr id="11" name="Rectangle 22"/>
          <p:cNvSpPr>
            <a:spLocks noGrp="1" noChangeArrowheads="1"/>
          </p:cNvSpPr>
          <p:nvPr/>
        </p:nvSpPr>
        <p:spPr bwMode="auto">
          <a:xfrm>
            <a:off x="1" y="-123088"/>
            <a:ext cx="9178925"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2800" b="1" u="sng" dirty="0" err="1" smtClean="0">
                <a:solidFill>
                  <a:schemeClr val="tx2"/>
                </a:solidFill>
                <a:latin typeface="Times New Roman" pitchFamily="18" charset="0"/>
                <a:cs typeface="Times New Roman" pitchFamily="18" charset="0"/>
              </a:rPr>
              <a:t>Tập</a:t>
            </a:r>
            <a:r>
              <a:rPr lang="en-US" sz="2800" b="1" u="sng" dirty="0" smtClean="0">
                <a:solidFill>
                  <a:schemeClr val="tx2"/>
                </a:solidFill>
                <a:latin typeface="Times New Roman" pitchFamily="18" charset="0"/>
                <a:cs typeface="Times New Roman" pitchFamily="18" charset="0"/>
              </a:rPr>
              <a:t> </a:t>
            </a:r>
            <a:r>
              <a:rPr lang="en-US" sz="2800" b="1" u="sng" dirty="0" err="1">
                <a:solidFill>
                  <a:schemeClr val="tx2"/>
                </a:solidFill>
                <a:latin typeface="Times New Roman" pitchFamily="18" charset="0"/>
                <a:cs typeface="Times New Roman" pitchFamily="18" charset="0"/>
              </a:rPr>
              <a:t>đọc</a:t>
            </a:r>
            <a:endParaRPr lang="en-US" sz="4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5" presetClass="exit" presetSubtype="10" fill="hold" grpId="1" nodeType="withEffect">
                                  <p:stCondLst>
                                    <p:cond delay="0"/>
                                  </p:stCondLst>
                                  <p:childTnLst>
                                    <p:animEffect transition="out" filter="checkerboard(across)">
                                      <p:cBhvr>
                                        <p:cTn id="15" dur="500"/>
                                        <p:tgtEl>
                                          <p:spTgt spid="10247"/>
                                        </p:tgtEl>
                                      </p:cBhvr>
                                    </p:animEffect>
                                    <p:set>
                                      <p:cBhvr>
                                        <p:cTn id="16" dur="1" fill="hold">
                                          <p:stCondLst>
                                            <p:cond delay="499"/>
                                          </p:stCondLst>
                                        </p:cTn>
                                        <p:tgtEl>
                                          <p:spTgt spid="10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7" grpId="1" animBg="1"/>
      <p:bldP spid="9" grpId="0" animBg="1"/>
    </p:bldLst>
  </p:timing>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1170</TotalTime>
  <Pages>0</Pages>
  <Words>673</Words>
  <Characters>0</Characters>
  <Application>Microsoft Office PowerPoint</Application>
  <DocSecurity>0</DocSecurity>
  <PresentationFormat>On-screen Show (16:9)</PresentationFormat>
  <Lines>0</Lines>
  <Paragraphs>142</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69</cp:revision>
  <dcterms:created xsi:type="dcterms:W3CDTF">2013-11-15T06:11:31Z</dcterms:created>
  <dcterms:modified xsi:type="dcterms:W3CDTF">2020-04-26T07:53:36Z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1033-9.1.0.5214</vt:lpwstr>
  </property>
</Properties>
</file>