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1" r:id="rId2"/>
    <p:sldId id="277" r:id="rId3"/>
    <p:sldId id="350" r:id="rId4"/>
    <p:sldId id="339" r:id="rId5"/>
    <p:sldId id="341" r:id="rId6"/>
    <p:sldId id="342" r:id="rId7"/>
    <p:sldId id="345" r:id="rId8"/>
    <p:sldId id="343" r:id="rId9"/>
    <p:sldId id="347" r:id="rId10"/>
    <p:sldId id="333" r:id="rId11"/>
    <p:sldId id="349" r:id="rId12"/>
    <p:sldId id="348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545" autoAdjust="0"/>
  </p:normalViewPr>
  <p:slideViewPr>
    <p:cSldViewPr>
      <p:cViewPr varScale="1">
        <p:scale>
          <a:sx n="69" d="100"/>
          <a:sy n="69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12C005-F392-42A6-8616-479B302A8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0DD3C-CA73-438B-8558-ADFD0B86620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739EE-055D-4283-8BA1-AF150386A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4C31-0404-439F-BA95-82A9F5644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02D89-6B77-4E79-BAE8-6E1DDE7C1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6445-73D6-49DB-930E-5468037D8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8FD95-18A1-47EA-AED2-E1B4AC1E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D760-16D4-41E6-BCEB-D1D9BFD7F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2E107-3D8C-48FD-A4E4-56B462700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8C6E3-432A-426B-A324-D7FEE4A88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53215-0F78-4280-ADB7-5AA92EE3B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F1CC-D187-42A0-BCAB-435141E37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B87A-63D0-41D0-BBB4-CCF1B5D2D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41433-BF88-4419-8987-36C2C3D55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2423DB-0D1F-40D9-9258-01E917CE6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Admin/My%20Documents/tap%20doc%201.pp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5725" y="3433763"/>
            <a:ext cx="633413" cy="533400"/>
          </a:xfrm>
          <a:prstGeom prst="star5">
            <a:avLst/>
          </a:prstGeom>
          <a:solidFill>
            <a:srgbClr val="CC99FF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5725" y="6176963"/>
            <a:ext cx="633413" cy="5334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85725" y="4729163"/>
            <a:ext cx="633413" cy="533400"/>
          </a:xfrm>
          <a:prstGeom prst="star5">
            <a:avLst/>
          </a:prstGeom>
          <a:solidFill>
            <a:srgbClr val="00FF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85725" y="5491163"/>
            <a:ext cx="633413" cy="5334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85725" y="4119563"/>
            <a:ext cx="633413" cy="533400"/>
          </a:xfrm>
          <a:prstGeom prst="star5">
            <a:avLst/>
          </a:prstGeom>
          <a:solidFill>
            <a:srgbClr val="00CC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85725" y="2824163"/>
            <a:ext cx="633413" cy="533400"/>
          </a:xfrm>
          <a:prstGeom prst="star5">
            <a:avLst/>
          </a:prstGeom>
          <a:solidFill>
            <a:srgbClr val="0000FF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85725" y="1433513"/>
            <a:ext cx="633413" cy="533400"/>
          </a:xfrm>
          <a:prstGeom prst="star5">
            <a:avLst/>
          </a:prstGeom>
          <a:solidFill>
            <a:srgbClr val="00FF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5725" y="2138363"/>
            <a:ext cx="633413" cy="5334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85725" y="747713"/>
            <a:ext cx="633413" cy="533400"/>
          </a:xfrm>
          <a:prstGeom prst="star5">
            <a:avLst/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80963" y="85725"/>
            <a:ext cx="633412" cy="533400"/>
          </a:xfrm>
          <a:prstGeom prst="star5">
            <a:avLst/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" name="Picture 21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63483">
            <a:off x="7013575" y="4797425"/>
            <a:ext cx="21336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5" descr="buom hoa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743200"/>
            <a:ext cx="19812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buom hoa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984750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 descr="buom hoa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590800"/>
            <a:ext cx="1981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8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524000" y="381001"/>
            <a:ext cx="64770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2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667000" y="2514600"/>
            <a:ext cx="434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LỚP </a:t>
            </a:r>
            <a:r>
              <a:rPr lang="en-US" sz="36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3A</a:t>
            </a:r>
            <a:endParaRPr lang="en-US" sz="36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67" name="Picture 2" descr="SJ1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114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990600" y="4648200"/>
            <a:ext cx="7315200" cy="1676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2301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Nguyễn Thị Hải Lý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  <p:bldP spid="2056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04800" y="1358205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1905000" y="2743200"/>
            <a:ext cx="5486400" cy="129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Củng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cố</a:t>
            </a:r>
            <a:r>
              <a:rPr lang="en-US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dò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1" name="Picture 5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7150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5" descr="NHARONG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5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6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57150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6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7150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6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7150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6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7150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7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53340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0704170111472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191000"/>
            <a:ext cx="243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0704170111472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6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6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54864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4876800" y="152400"/>
            <a:ext cx="4114800" cy="6453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rông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thường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khoảng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10m,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rộng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4m,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khoảng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15 - 16m. 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rông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Tây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gỗ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tốt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sắt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thép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chỗ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nối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chắp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chặt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đẽo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cẩn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thận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rồi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mây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lạt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tre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buộc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Cầu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thang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rông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thường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đẽo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7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 9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</a:rPr>
              <a:t>bậc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14339" name="Picture 5" descr="NHARONG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724400" cy="6477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381000" y="10668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 flipH="1">
            <a:off x="2590800" y="1143000"/>
            <a:ext cx="7620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 flipH="1">
            <a:off x="8610600" y="1143000"/>
            <a:ext cx="152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 flipH="1">
            <a:off x="2286000" y="1981200"/>
            <a:ext cx="1524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 flipH="1">
            <a:off x="2209800" y="1981200"/>
            <a:ext cx="1524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04800" y="2971800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2438400" y="3907730"/>
            <a:ext cx="1524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>
            <a:off x="3048000" y="3505200"/>
            <a:ext cx="76200" cy="41523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flipH="1">
            <a:off x="2365375" y="3920430"/>
            <a:ext cx="1524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>
            <a:off x="5867400" y="1600200"/>
            <a:ext cx="762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5715000" y="3048000"/>
            <a:ext cx="762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0" grpId="0"/>
      <p:bldP spid="78862" grpId="0" animBg="1"/>
      <p:bldP spid="78864" grpId="0" animBg="1"/>
      <p:bldP spid="78865" grpId="0" animBg="1"/>
      <p:bldP spid="78866" grpId="0" animBg="1"/>
      <p:bldP spid="10" grpId="0"/>
      <p:bldP spid="15" grpId="0" animBg="1"/>
      <p:bldP spid="16" grpId="0" animBg="1"/>
      <p:bldP spid="17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11_cong1926-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Rông chiêng: </a:t>
            </a:r>
            <a:r>
              <a:rPr lang="en-US" sz="3200" b="1">
                <a:solidFill>
                  <a:srgbClr val="0000FF"/>
                </a:solidFill>
              </a:rPr>
              <a:t>một điệu múa của đồng bào Tây Nguyên.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angk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0" y="2743200"/>
            <a:ext cx="914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cuốc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0244" name="Picture 3" descr="caib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0"/>
            <a:ext cx="266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4191000" y="2819400"/>
            <a:ext cx="12192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cào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cỏ</a:t>
            </a:r>
          </a:p>
        </p:txBody>
      </p:sp>
      <p:pic>
        <p:nvPicPr>
          <p:cNvPr id="10246" name="Picture 7" descr="li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251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0" y="5562600"/>
            <a:ext cx="9144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hái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0248" name="Picture 5" descr="Copy of liem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3528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AutoShape 14"/>
          <p:cNvSpPr>
            <a:spLocks noChangeArrowheads="1"/>
          </p:cNvSpPr>
          <p:nvPr/>
        </p:nvSpPr>
        <p:spPr bwMode="auto">
          <a:xfrm>
            <a:off x="4419600" y="5562600"/>
            <a:ext cx="9906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27669"/>
              </a:gs>
              <a:gs pos="50000">
                <a:srgbClr val="6DFFE3"/>
              </a:gs>
              <a:gs pos="100000">
                <a:srgbClr val="327669"/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liềm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6172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Nông cụ: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đồ dùng để làm ruộng (cuốc, cày, bừa, liềm, hái,.)</a:t>
            </a:r>
          </a:p>
        </p:txBody>
      </p:sp>
      <p:pic>
        <p:nvPicPr>
          <p:cNvPr id="10251" name="Picture 3" descr="xh-27_9-trlam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0"/>
            <a:ext cx="3733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AutoShape 10"/>
          <p:cNvSpPr>
            <a:spLocks noChangeArrowheads="1"/>
          </p:cNvSpPr>
          <p:nvPr/>
        </p:nvSpPr>
        <p:spPr bwMode="auto">
          <a:xfrm>
            <a:off x="5638800" y="2438400"/>
            <a:ext cx="1143000" cy="9144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99FF99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bừa</a:t>
            </a:r>
          </a:p>
        </p:txBody>
      </p:sp>
      <p:sp>
        <p:nvSpPr>
          <p:cNvPr id="10253" name="AutoShape 9"/>
          <p:cNvSpPr>
            <a:spLocks noChangeArrowheads="1"/>
          </p:cNvSpPr>
          <p:nvPr/>
        </p:nvSpPr>
        <p:spPr bwMode="auto">
          <a:xfrm>
            <a:off x="6019800" y="4953000"/>
            <a:ext cx="1143000" cy="11430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99FF99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1038246-2docnguoi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410200" cy="655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AutoShape 25"/>
          <p:cNvSpPr>
            <a:spLocks noChangeArrowheads="1"/>
          </p:cNvSpPr>
          <p:nvPr/>
        </p:nvSpPr>
        <p:spPr bwMode="auto">
          <a:xfrm>
            <a:off x="5638800" y="1066800"/>
            <a:ext cx="3352800" cy="2209800"/>
          </a:xfrm>
          <a:prstGeom prst="wedgeRectCallout">
            <a:avLst>
              <a:gd name="adj1" fmla="val -96921"/>
              <a:gd name="adj2" fmla="val 106324"/>
            </a:avLst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Già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làng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là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người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cao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tuổi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, có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uy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tín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dân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làng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cư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̉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điều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khiển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công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việc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chung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làng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4991___news__Nha-rong-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 descr="quay_quan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8763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990600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3200" b="1">
                <a:solidFill>
                  <a:srgbClr val="FF0000"/>
                </a:solidFill>
              </a:rPr>
              <a:t>Gian giữa là trung tâm của nhà rông</a:t>
            </a:r>
            <a:r>
              <a:rPr lang="en-US" sz="3200" b="1">
                <a:latin typeface="Times New Roman" pitchFamily="18" charset="0"/>
              </a:rPr>
              <a:t>.</a:t>
            </a:r>
            <a:r>
              <a:rPr lang="en-US" sz="3000" b="1">
                <a:solidFill>
                  <a:srgbClr val="660033"/>
                </a:solidFill>
                <a:latin typeface="Times New Roman" pitchFamily="18" charset="0"/>
              </a:rPr>
              <a:t>                              </a:t>
            </a:r>
          </a:p>
        </p:txBody>
      </p:sp>
      <p:sp>
        <p:nvSpPr>
          <p:cNvPr id="18437" name="AutoShape 5" descr="ANd9GcTrq8nkEgcQKH7HvolkAMlJjcV93-eLr4tt6_hFD5KFT6YX2jZyehBdanwi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895600" y="322262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Nhà rông ở Tây Nguyên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3333CC"/>
                </a:solidFill>
                <a:latin typeface="Times New Roman" pitchFamily="18" charset="0"/>
              </a:rPr>
              <a:t>                                   </a:t>
            </a:r>
            <a:endParaRPr lang="en-US" sz="2400" b="1" i="1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3352800" y="4665662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1508" name="TextBox 12">
            <a:hlinkClick r:id="rId2" action="ppaction://hlinkpres?slideindex=6&amp;slidetitle="/>
          </p:cNvPr>
          <p:cNvSpPr txBox="1">
            <a:spLocks noChangeArrowheads="1"/>
          </p:cNvSpPr>
          <p:nvPr/>
        </p:nvSpPr>
        <p:spPr bwMode="auto">
          <a:xfrm>
            <a:off x="228600" y="703262"/>
            <a:ext cx="8610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rông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gỗ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bền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lim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gụ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táu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đàn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voi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đụng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sàn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múa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rông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chiêng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sàn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vướng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rông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thờ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vách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treo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giỏ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hòn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hòn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nhặt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Xung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hòn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treo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cụ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cha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truyền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chiêng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trống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cúng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bếp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lửa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rông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họp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khách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ngủ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 Theo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16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chưa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ngủ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rông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buôn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            Theo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Huy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509" name="Line 16"/>
          <p:cNvSpPr>
            <a:spLocks noChangeShapeType="1"/>
          </p:cNvSpPr>
          <p:nvPr/>
        </p:nvSpPr>
        <p:spPr bwMode="auto">
          <a:xfrm flipH="1">
            <a:off x="3429000" y="1160462"/>
            <a:ext cx="762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16"/>
          <p:cNvSpPr>
            <a:spLocks noChangeShapeType="1"/>
          </p:cNvSpPr>
          <p:nvPr/>
        </p:nvSpPr>
        <p:spPr bwMode="auto">
          <a:xfrm flipH="1">
            <a:off x="8458200" y="1160462"/>
            <a:ext cx="762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16"/>
          <p:cNvSpPr>
            <a:spLocks noChangeShapeType="1"/>
          </p:cNvSpPr>
          <p:nvPr/>
        </p:nvSpPr>
        <p:spPr bwMode="auto">
          <a:xfrm flipH="1">
            <a:off x="4572000" y="1541462"/>
            <a:ext cx="762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16"/>
          <p:cNvSpPr>
            <a:spLocks noChangeShapeType="1"/>
          </p:cNvSpPr>
          <p:nvPr/>
        </p:nvSpPr>
        <p:spPr bwMode="auto">
          <a:xfrm flipH="1">
            <a:off x="8458200" y="1465262"/>
            <a:ext cx="762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16"/>
          <p:cNvSpPr>
            <a:spLocks noChangeShapeType="1"/>
          </p:cNvSpPr>
          <p:nvPr/>
        </p:nvSpPr>
        <p:spPr bwMode="auto">
          <a:xfrm flipH="1">
            <a:off x="8534400" y="1465262"/>
            <a:ext cx="762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6"/>
          <p:cNvSpPr>
            <a:spLocks noChangeShapeType="1"/>
          </p:cNvSpPr>
          <p:nvPr/>
        </p:nvSpPr>
        <p:spPr bwMode="auto">
          <a:xfrm flipH="1">
            <a:off x="2057400" y="5199062"/>
            <a:ext cx="762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6"/>
          <p:cNvSpPr>
            <a:spLocks noChangeShapeType="1"/>
          </p:cNvSpPr>
          <p:nvPr/>
        </p:nvSpPr>
        <p:spPr bwMode="auto">
          <a:xfrm flipH="1">
            <a:off x="7010400" y="5199062"/>
            <a:ext cx="762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 flipH="1">
            <a:off x="5181600" y="5503862"/>
            <a:ext cx="762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16"/>
          <p:cNvSpPr>
            <a:spLocks noChangeShapeType="1"/>
          </p:cNvSpPr>
          <p:nvPr/>
        </p:nvSpPr>
        <p:spPr bwMode="auto">
          <a:xfrm flipH="1">
            <a:off x="5257800" y="5503862"/>
            <a:ext cx="762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20&quot;&gt;&lt;property id=&quot;20148&quot; value=&quot;5&quot;/&gt;&lt;property id=&quot;20300&quot; value=&quot;Slide 2&quot;/&gt;&lt;property id=&quot;20307&quot; value=&quot;277&quot;/&gt;&lt;/object&gt;&lt;object type=&quot;3&quot; unique_id=&quot;10025&quot;&gt;&lt;property id=&quot;20148&quot; value=&quot;5&quot;/&gt;&lt;property id=&quot;20300&quot; value=&quot;Slide 4&quot;/&gt;&lt;property id=&quot;20307&quot; value=&quot;339&quot;/&gt;&lt;/object&gt;&lt;object type=&quot;3&quot; unique_id=&quot;10026&quot;&gt;&lt;property id=&quot;20148&quot; value=&quot;5&quot;/&gt;&lt;property id=&quot;20300&quot; value=&quot;Slide 5&quot;/&gt;&lt;property id=&quot;20307&quot; value=&quot;341&quot;/&gt;&lt;/object&gt;&lt;object type=&quot;3&quot; unique_id=&quot;10027&quot;&gt;&lt;property id=&quot;20148&quot; value=&quot;5&quot;/&gt;&lt;property id=&quot;20300&quot; value=&quot;Slide 6&quot;/&gt;&lt;property id=&quot;20307&quot; value=&quot;342&quot;/&gt;&lt;/object&gt;&lt;object type=&quot;3&quot; unique_id=&quot;10031&quot;&gt;&lt;property id=&quot;20148&quot; value=&quot;5&quot;/&gt;&lt;property id=&quot;20300&quot; value=&quot;Slide 3&quot;/&gt;&lt;property id=&quot;20307&quot; value=&quot;350&quot;/&gt;&lt;/object&gt;&lt;object type=&quot;3&quot; unique_id=&quot;10033&quot;&gt;&lt;property id=&quot;20148&quot; value=&quot;5&quot;/&gt;&lt;property id=&quot;20300&quot; value=&quot;Slide 7&quot;/&gt;&lt;property id=&quot;20307&quot; value=&quot;345&quot;/&gt;&lt;/object&gt;&lt;object type=&quot;3&quot; unique_id=&quot;10035&quot;&gt;&lt;property id=&quot;20148&quot; value=&quot;5&quot;/&gt;&lt;property id=&quot;20300&quot; value=&quot;Slide 8&quot;/&gt;&lt;property id=&quot;20307&quot; value=&quot;343&quot;/&gt;&lt;/object&gt;&lt;object type=&quot;3&quot; unique_id=&quot;10037&quot;&gt;&lt;property id=&quot;20148&quot; value=&quot;5&quot;/&gt;&lt;property id=&quot;20300&quot; value=&quot;Slide 10&quot;/&gt;&lt;property id=&quot;20307&quot; value=&quot;333&quot;/&gt;&lt;/object&gt;&lt;object type=&quot;3&quot; unique_id=&quot;10038&quot;&gt;&lt;property id=&quot;20148&quot; value=&quot;5&quot;/&gt;&lt;property id=&quot;20300&quot; value=&quot;Slide 9&quot;/&gt;&lt;property id=&quot;20307&quot; value=&quot;347&quot;/&gt;&lt;/object&gt;&lt;object type=&quot;3&quot; unique_id=&quot;10039&quot;&gt;&lt;property id=&quot;20148&quot; value=&quot;5&quot;/&gt;&lt;property id=&quot;20300&quot; value=&quot;Slide 11&quot;/&gt;&lt;property id=&quot;20307&quot; value=&quot;349&quot;/&gt;&lt;/object&gt;&lt;object type=&quot;3&quot; unique_id=&quot;10040&quot;&gt;&lt;property id=&quot;20148&quot; value=&quot;5&quot;/&gt;&lt;property id=&quot;20300&quot; value=&quot;Slide 12&quot;/&gt;&lt;property id=&quot;20307&quot; value=&quot;348&quot;/&gt;&lt;/object&gt;&lt;object type=&quot;3&quot; unique_id=&quot;12108&quot;&gt;&lt;property id=&quot;20148&quot; value=&quot;5&quot;/&gt;&lt;property id=&quot;20300&quot; value=&quot;Slide 1&quot;/&gt;&lt;property id=&quot;20307&quot; value=&quot;35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1676</TotalTime>
  <Words>400</Words>
  <Application>Microsoft Office PowerPoint</Application>
  <PresentationFormat>On-screen Show (4:3)</PresentationFormat>
  <Paragraphs>26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475</cp:revision>
  <dcterms:created xsi:type="dcterms:W3CDTF">2015-11-23T08:55:13Z</dcterms:created>
  <dcterms:modified xsi:type="dcterms:W3CDTF">2019-05-16T07:40:03Z</dcterms:modified>
</cp:coreProperties>
</file>