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73" r:id="rId2"/>
    <p:sldMasterId id="2147483795" r:id="rId3"/>
    <p:sldMasterId id="2147483839" r:id="rId4"/>
    <p:sldMasterId id="2147483920" r:id="rId5"/>
    <p:sldMasterId id="2147483956" r:id="rId6"/>
  </p:sldMasterIdLst>
  <p:notesMasterIdLst>
    <p:notesMasterId r:id="rId14"/>
  </p:notesMasterIdLst>
  <p:sldIdLst>
    <p:sldId id="260" r:id="rId7"/>
    <p:sldId id="262" r:id="rId8"/>
    <p:sldId id="291" r:id="rId9"/>
    <p:sldId id="323" r:id="rId10"/>
    <p:sldId id="296" r:id="rId11"/>
    <p:sldId id="315" r:id="rId12"/>
    <p:sldId id="31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2057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52" autoAdjust="0"/>
    <p:restoredTop sz="90778" autoAdjust="0"/>
  </p:normalViewPr>
  <p:slideViewPr>
    <p:cSldViewPr>
      <p:cViewPr varScale="1">
        <p:scale>
          <a:sx n="66" d="100"/>
          <a:sy n="66" d="100"/>
        </p:scale>
        <p:origin x="-8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15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AFF08-6935-47FE-B473-1CC5C8C6943F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9D3FD-570E-43E7-B9CD-C938F50FC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026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A9B03-4380-45F6-B2FC-C1EE6412C3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475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BDF5C-98AD-4A31-BE22-3FE652853C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603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9251A-28A6-4534-843E-96B6336B5B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479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2DBF712-7445-4AFA-8602-813199DA2F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3561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8BA-0A78-4041-8BCB-A8ADD9BFC6D2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A7EE7-0DCB-4590-91D9-4C2BD9E9B912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813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6A081-4957-4192-911B-BC19C57A8019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9AA68-7054-4E3D-B018-2C47F24AFB13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2149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F96EF-BBF8-44C4-82AC-473924E13830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150B4-9CFD-4468-BB4C-2AA9181AAC36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832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7BF7-8D87-4CA5-86EC-9B63757AAC1F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37B2-B26B-4C63-8ED4-CA2B93A80AB9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7104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32D-B253-496A-8D22-D01A00E6DCC7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17437-B754-437F-8DC0-24CBD8EFFF35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313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573C-B7EC-49EE-8211-2DB6EFDB35E6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D95B0-DFAA-497B-B5BD-3E56DAA3E22E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9553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303E6-84BB-43B8-9C1B-D591C5D5737D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373F7-C568-4D8F-A55A-FB1E825760F9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049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CC1E0-4561-4E42-8030-BC4ACF2895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5041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9F46-077D-4783-A1D1-B917FB585DBD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8ED7-6AA4-460D-B09E-02359EE3A365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853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4E117-4489-472E-9EEC-178A0D20D95A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F4B7-DD04-4914-A45F-803549E7CA7F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3682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8BA-0A78-4041-8BCB-A8ADD9BFC6D2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A7EE7-0DCB-4590-91D9-4C2BD9E9B912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611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6A081-4957-4192-911B-BC19C57A8019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9AA68-7054-4E3D-B018-2C47F24AFB13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045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F96EF-BBF8-44C4-82AC-473924E13830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150B4-9CFD-4468-BB4C-2AA9181AAC36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77624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7BF7-8D87-4CA5-86EC-9B63757AAC1F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37B2-B26B-4C63-8ED4-CA2B93A80AB9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00405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32D-B253-496A-8D22-D01A00E6DCC7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17437-B754-437F-8DC0-24CBD8EFFF35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1352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573C-B7EC-49EE-8211-2DB6EFDB35E6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D95B0-DFAA-497B-B5BD-3E56DAA3E22E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3610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303E6-84BB-43B8-9C1B-D591C5D5737D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373F7-C568-4D8F-A55A-FB1E825760F9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84057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9F46-077D-4783-A1D1-B917FB585DBD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8ED7-6AA4-460D-B09E-02359EE3A365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15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306D6-6615-4144-AC4E-B1CB8363B5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9920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4E117-4489-472E-9EEC-178A0D20D95A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F4B7-DD04-4914-A45F-803549E7CA7F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72105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AE759745-76A8-413F-A15B-3E5417724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4589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8AA24A33-C5E0-40D4-81ED-197B7BC17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30969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32847E4D-B9A8-4698-8382-E75EF4F02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44727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7E7767C7-7617-4F82-885F-04DD1D8BD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84688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18BD64EC-CEFF-4372-9559-B37E8C521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00258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ADE624FC-AD8D-4C34-B6A3-B03A144B5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7511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DFEDEB29-DA19-4377-A99E-96FD9CD73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62196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27713C3D-CC62-4C43-8894-02D777CC5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40453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96BFCEB3-7FA0-41E0-A8D1-2B7964B11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151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510C5-9BB4-4FC8-80AB-CCA29296FA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03609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74516329-8E5E-4865-BDA3-4FC1148EC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45332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3440F385-8312-4D68-9BE7-3C4B6E453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50283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277D080D-DCF6-449A-A53A-6A653B3A1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6672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F2C17131-8EDE-4DE1-AD40-D043BFA82F69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BDB1C21E-88DB-47CE-9180-6D4A8934D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0059279"/>
      </p:ext>
    </p:extLst>
  </p:cSld>
  <p:clrMapOvr>
    <a:masterClrMapping/>
  </p:clrMapOvr>
  <p:transition>
    <p:comb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D797D673-967C-4D24-814A-B747677D72C7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C406682D-B096-4A0A-AAC4-B1EC412CE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0753670"/>
      </p:ext>
    </p:extLst>
  </p:cSld>
  <p:clrMapOvr>
    <a:masterClrMapping/>
  </p:clrMapOvr>
  <p:transition>
    <p:comb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61E08049-0694-40EF-8624-B04B785CEC18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9D91AC38-E319-4F11-89B4-C302F8121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8469346"/>
      </p:ext>
    </p:extLst>
  </p:cSld>
  <p:clrMapOvr>
    <a:masterClrMapping/>
  </p:clrMapOvr>
  <p:transition>
    <p:comb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9C6D65D7-99E3-4805-9847-FCA5391FBBF6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02C57738-CB31-4176-8ED6-13C990D3F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960372"/>
      </p:ext>
    </p:extLst>
  </p:cSld>
  <p:clrMapOvr>
    <a:masterClrMapping/>
  </p:clrMapOvr>
  <p:transition>
    <p:comb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04BFCC89-169B-4E09-BCCC-BA6B96AC51F7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5124766F-E25C-449A-ADC5-1E9C0F95F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4442975"/>
      </p:ext>
    </p:extLst>
  </p:cSld>
  <p:clrMapOvr>
    <a:masterClrMapping/>
  </p:clrMapOvr>
  <p:transition>
    <p:comb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25195E5D-8595-4493-888F-7021D89B99B5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E51C0C71-3FC8-4A14-894C-4B1BABB2B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2554340"/>
      </p:ext>
    </p:extLst>
  </p:cSld>
  <p:clrMapOvr>
    <a:masterClrMapping/>
  </p:clrMapOvr>
  <p:transition>
    <p:comb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C02B8B19-3E56-48F4-AB97-F918D726B2DB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8C71B1ED-E119-4FAC-808E-5C3587B52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3997426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A98D0-5A26-4EAA-A428-E8A60921ED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1609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409E5263-5F4C-4DE7-8242-32C0D2C5DAF1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ABC792B2-910D-4AEB-8B5D-D421667FD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933113"/>
      </p:ext>
    </p:extLst>
  </p:cSld>
  <p:clrMapOvr>
    <a:masterClrMapping/>
  </p:clrMapOvr>
  <p:transition>
    <p:comb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0F4C6552-2728-40CE-9F74-DE5949DD541A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247B3A08-39C9-463E-81CC-7EAB77D6E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1948504"/>
      </p:ext>
    </p:extLst>
  </p:cSld>
  <p:clrMapOvr>
    <a:masterClrMapping/>
  </p:clrMapOvr>
  <p:transition>
    <p:comb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C3CE9231-95EF-4FCA-8762-29EF165754C9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9879D8E7-E384-4056-AB31-C73614774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8120811"/>
      </p:ext>
    </p:extLst>
  </p:cSld>
  <p:clrMapOvr>
    <a:masterClrMapping/>
  </p:clrMapOvr>
  <p:transition>
    <p:comb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848D58AA-072D-4F31-B89B-06BBFA575D7B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fld id="{19E97A2B-B24B-4EEA-8976-1ED3F6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4674344"/>
      </p:ext>
    </p:extLst>
  </p:cSld>
  <p:clrMapOvr>
    <a:masterClrMapping/>
  </p:clrMapOvr>
  <p:transition>
    <p:comb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68925-37CF-4599-86E4-977AC038DB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09023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CF7F5-61D8-4B40-BF9F-1AD060CF35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006647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7DDBD-B78D-4D21-8DCE-824A519F03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1136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782B-4ABC-427B-9015-57C705F42A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99442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721DA-039B-4583-98B3-5E1F299786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5484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6D114-0717-4565-93E7-9B05F9A987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531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AF37C-A79E-4685-9B9A-118A2C6499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75883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B0B3A-1C8C-411C-8324-A1615D2920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76925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52798-DCD6-4762-B231-3DC3A92548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39867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CA7B2-38CC-431A-BDD5-C60E1A79C2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22140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950-77D3-4045-BE3A-091FB10D89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92529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0770-C61E-490B-96EF-962A4E13E1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645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71AC2-0862-44EC-BC26-5489E20FE6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01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30177-A129-4143-8921-E9B340ED6D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794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767E6-A514-4186-8A51-AF05187EFF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752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45B97D-B6DA-416E-BB87-A1C4CBF2E66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770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FC4500-C037-4552-A4A2-BF0C60BBC178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D47324-3A76-4496-BC2B-0A5BE656EDB0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340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FC4500-C037-4552-A4A2-BF0C60BBC178}" type="datetimeFigureOut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4/7/2020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D47324-3A76-4496-BC2B-0A5BE656EDB0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82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B7D608-1634-4DC4-8E96-776DA52A71C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78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6C9C9-778C-4A32-B6E0-5FF7BE0B4B0B}" type="datetimeFigureOut">
              <a:rPr lang="en-US"/>
              <a:pPr>
                <a:defRPr/>
              </a:pPr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DBB4A9-F584-4EF6-9198-9E8DB9653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17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0631-6715-4413-A2D2-4F44FE41D3D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855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="" xmlns:a16="http://schemas.microsoft.com/office/drawing/2014/main" id="{8E364E8A-02DC-4C24-832E-69D66ACE8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1"/>
            <a:ext cx="472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vi-VN" altLang="vi-VN">
              <a:cs typeface="Arial" panose="020B0604020202020204" pitchFamily="34" charset="0"/>
            </a:endParaRPr>
          </a:p>
        </p:txBody>
      </p:sp>
      <p:sp>
        <p:nvSpPr>
          <p:cNvPr id="6147" name="Text Box 12">
            <a:extLst>
              <a:ext uri="{FF2B5EF4-FFF2-40B4-BE49-F238E27FC236}">
                <a16:creationId xmlns="" xmlns:a16="http://schemas.microsoft.com/office/drawing/2014/main" id="{1FCC7635-5A52-43B2-8C8A-D1BAC9A00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"/>
            <a:ext cx="746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vi-VN" sz="2800" b="1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altLang="vi-VN" sz="28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và câu</a:t>
            </a:r>
          </a:p>
        </p:txBody>
      </p:sp>
      <p:sp>
        <p:nvSpPr>
          <p:cNvPr id="6149" name="Text Box 12">
            <a:extLst>
              <a:ext uri="{FF2B5EF4-FFF2-40B4-BE49-F238E27FC236}">
                <a16:creationId xmlns="" xmlns:a16="http://schemas.microsoft.com/office/drawing/2014/main" id="{4BF61DBC-00B2-4F5B-9B9D-9FA9BA6FC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7401"/>
            <a:ext cx="9753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b="1">
                <a:latin typeface="Times New Roman" panose="02020603050405020304" pitchFamily="18" charset="0"/>
              </a:rPr>
              <a:t>      </a:t>
            </a:r>
            <a:r>
              <a:rPr lang="en-US" altLang="vi-V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Tìm các sự vật được nhân hóa trong các câu sau:</a:t>
            </a:r>
          </a:p>
          <a:p>
            <a:pPr>
              <a:spcBef>
                <a:spcPct val="50000"/>
              </a:spcBef>
            </a:pPr>
            <a:r>
              <a:rPr lang="en-US" altLang="vi-VN" sz="3200" b="1">
                <a:latin typeface="Times New Roman" panose="02020603050405020304" pitchFamily="18" charset="0"/>
              </a:rPr>
              <a:t>                   Ông trời nổi lửa đằng đông</a:t>
            </a:r>
          </a:p>
          <a:p>
            <a:pPr>
              <a:spcBef>
                <a:spcPct val="50000"/>
              </a:spcBef>
            </a:pPr>
            <a:r>
              <a:rPr lang="en-US" altLang="vi-VN" sz="3200" b="1">
                <a:latin typeface="Times New Roman" panose="02020603050405020304" pitchFamily="18" charset="0"/>
              </a:rPr>
              <a:t>           Bà sâu vấn chiếc khăn hồng đẹp thay</a:t>
            </a:r>
          </a:p>
          <a:p>
            <a:pPr>
              <a:spcBef>
                <a:spcPct val="50000"/>
              </a:spcBef>
            </a:pPr>
            <a:r>
              <a:rPr lang="en-US" altLang="vi-VN" sz="3200" b="1">
                <a:latin typeface="Times New Roman" panose="02020603050405020304" pitchFamily="18" charset="0"/>
              </a:rPr>
              <a:t>                  Bác nồi đồng hát bùng boong</a:t>
            </a:r>
          </a:p>
          <a:p>
            <a:pPr>
              <a:spcBef>
                <a:spcPct val="50000"/>
              </a:spcBef>
            </a:pPr>
            <a:r>
              <a:rPr lang="en-US" altLang="vi-VN" sz="3200" b="1">
                <a:latin typeface="Times New Roman" panose="02020603050405020304" pitchFamily="18" charset="0"/>
              </a:rPr>
              <a:t>           Bà chổi loẹt quẹt, lom khom trong nhà.</a:t>
            </a:r>
            <a:endParaRPr lang="en-US" altLang="vi-VN" sz="32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11">
            <a:extLst>
              <a:ext uri="{FF2B5EF4-FFF2-40B4-BE49-F238E27FC236}">
                <a16:creationId xmlns="" xmlns:a16="http://schemas.microsoft.com/office/drawing/2014/main" id="{6ADA276A-01D9-4715-8435-C525AF6ADC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276600"/>
            <a:ext cx="12192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11">
            <a:extLst>
              <a:ext uri="{FF2B5EF4-FFF2-40B4-BE49-F238E27FC236}">
                <a16:creationId xmlns="" xmlns:a16="http://schemas.microsoft.com/office/drawing/2014/main" id="{294C8FA8-114B-46FB-850D-87E3FC7BC1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038600"/>
            <a:ext cx="9906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Line 11">
            <a:extLst>
              <a:ext uri="{FF2B5EF4-FFF2-40B4-BE49-F238E27FC236}">
                <a16:creationId xmlns="" xmlns:a16="http://schemas.microsoft.com/office/drawing/2014/main" id="{518CEFFB-93D5-411C-B7B4-3A96C6500F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4724400"/>
            <a:ext cx="9906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Line 11">
            <a:extLst>
              <a:ext uri="{FF2B5EF4-FFF2-40B4-BE49-F238E27FC236}">
                <a16:creationId xmlns="" xmlns:a16="http://schemas.microsoft.com/office/drawing/2014/main" id="{9010002C-D5CE-485D-BE29-585A55D3E5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4764" y="5486401"/>
            <a:ext cx="1291936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858128C-74C4-4561-8679-D1D7960C7D2C}"/>
              </a:ext>
            </a:extLst>
          </p:cNvPr>
          <p:cNvSpPr/>
          <p:nvPr/>
        </p:nvSpPr>
        <p:spPr>
          <a:xfrm>
            <a:off x="1563013" y="1295400"/>
            <a:ext cx="4320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kern="1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Kiểm tra bài cũ: </a:t>
            </a:r>
            <a:endParaRPr lang="vi-VN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1828800" y="1828801"/>
            <a:ext cx="2514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28787" name="Group 1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669990034"/>
              </p:ext>
            </p:extLst>
          </p:nvPr>
        </p:nvGraphicFramePr>
        <p:xfrm>
          <a:off x="914400" y="2533944"/>
          <a:ext cx="10134600" cy="4218799"/>
        </p:xfrm>
        <a:graphic>
          <a:graphicData uri="http://schemas.openxmlformats.org/drawingml/2006/table">
            <a:tbl>
              <a:tblPr/>
              <a:tblGrid>
                <a:gridCol w="391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23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8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a)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quốc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52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8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760" name="Text Box 88"/>
          <p:cNvSpPr txBox="1">
            <a:spLocks noChangeArrowheads="1"/>
          </p:cNvSpPr>
          <p:nvPr/>
        </p:nvSpPr>
        <p:spPr bwMode="auto">
          <a:xfrm>
            <a:off x="6613525" y="377031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761" name="Text Box 89"/>
          <p:cNvSpPr txBox="1">
            <a:spLocks noChangeArrowheads="1"/>
          </p:cNvSpPr>
          <p:nvPr/>
        </p:nvSpPr>
        <p:spPr bwMode="auto">
          <a:xfrm>
            <a:off x="3733800" y="2362201"/>
            <a:ext cx="1143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763" name="Text Box 91"/>
          <p:cNvSpPr txBox="1">
            <a:spLocks noChangeArrowheads="1"/>
          </p:cNvSpPr>
          <p:nvPr/>
        </p:nvSpPr>
        <p:spPr bwMode="auto">
          <a:xfrm>
            <a:off x="7299325" y="483711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788" name="Text Box 116"/>
          <p:cNvSpPr txBox="1">
            <a:spLocks noChangeArrowheads="1"/>
          </p:cNvSpPr>
          <p:nvPr/>
        </p:nvSpPr>
        <p:spPr bwMode="auto">
          <a:xfrm>
            <a:off x="609600" y="1219200"/>
            <a:ext cx="10744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800" b="1" u="sng">
                <a:solidFill>
                  <a:srgbClr val="000000"/>
                </a:solidFill>
                <a:latin typeface="Times New Roman" pitchFamily="18" charset="0"/>
              </a:rPr>
              <a:t>Bài 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800" i="1" u="sng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Xếp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từ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đây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nhóm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err="1">
                <a:solidFill>
                  <a:srgbClr val="000000"/>
                </a:solidFill>
                <a:latin typeface="Times New Roman" pitchFamily="18" charset="0"/>
              </a:rPr>
              <a:t>hợp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đất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nước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dựng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nhà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nước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giữ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gìn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non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sông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gìn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giữ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kiến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thiết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giang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sơn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8789" name="Text Box 117"/>
          <p:cNvSpPr txBox="1">
            <a:spLocks noChangeArrowheads="1"/>
          </p:cNvSpPr>
          <p:nvPr/>
        </p:nvSpPr>
        <p:spPr bwMode="auto">
          <a:xfrm>
            <a:off x="5045868" y="2723927"/>
            <a:ext cx="58340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98638" indent="-1798638" algn="l">
              <a:defRPr>
                <a:solidFill>
                  <a:schemeClr val="tx1"/>
                </a:solidFill>
                <a:latin typeface="Arial" charset="0"/>
              </a:defRPr>
            </a:lvl1pPr>
            <a:lvl2pPr marL="1978025" algn="l">
              <a:defRPr>
                <a:solidFill>
                  <a:schemeClr val="tx1"/>
                </a:solidFill>
                <a:latin typeface="Arial" charset="0"/>
              </a:defRPr>
            </a:lvl2pPr>
            <a:lvl3pPr marL="2157413" algn="l">
              <a:defRPr>
                <a:solidFill>
                  <a:schemeClr val="tx1"/>
                </a:solidFill>
                <a:latin typeface="Arial" charset="0"/>
              </a:defRPr>
            </a:lvl3pPr>
            <a:lvl4pPr marL="23368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516188" algn="l">
              <a:defRPr>
                <a:solidFill>
                  <a:schemeClr val="tx1"/>
                </a:solidFill>
                <a:latin typeface="Arial" charset="0"/>
              </a:defRPr>
            </a:lvl5pPr>
            <a:lvl6pPr marL="2973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30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87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344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Tổ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quốc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đất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gắn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liền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err="1">
                <a:solidFill>
                  <a:srgbClr val="000000"/>
                </a:solidFill>
                <a:latin typeface="Times New Roman" pitchFamily="18" charset="0"/>
              </a:rPr>
              <a:t>với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bao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thế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hệ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ông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cha,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tổ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tiên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mình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791" name="Text Box 119"/>
          <p:cNvSpPr txBox="1">
            <a:spLocks noChangeArrowheads="1"/>
          </p:cNvSpPr>
          <p:nvPr/>
        </p:nvSpPr>
        <p:spPr bwMode="auto">
          <a:xfrm>
            <a:off x="5105401" y="4004819"/>
            <a:ext cx="577453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Bảo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vệ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giữ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gìn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khỏi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bị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hư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hoặc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mất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mát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. VD: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Bảo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vệ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err="1">
                <a:solidFill>
                  <a:srgbClr val="000000"/>
                </a:solidFill>
                <a:latin typeface="Times New Roman" pitchFamily="18" charset="0"/>
              </a:rPr>
              <a:t>đất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nước.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793" name="Rectangle 121"/>
          <p:cNvSpPr>
            <a:spLocks noChangeArrowheads="1"/>
          </p:cNvSpPr>
          <p:nvPr/>
        </p:nvSpPr>
        <p:spPr bwMode="auto">
          <a:xfrm>
            <a:off x="5124450" y="2596526"/>
            <a:ext cx="5391150" cy="129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non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94" name="Rectangle 122"/>
          <p:cNvSpPr>
            <a:spLocks noChangeArrowheads="1"/>
          </p:cNvSpPr>
          <p:nvPr/>
        </p:nvSpPr>
        <p:spPr bwMode="auto">
          <a:xfrm>
            <a:off x="5186362" y="4080770"/>
            <a:ext cx="5329238" cy="12501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28796" name="Text Box 124"/>
          <p:cNvSpPr txBox="1">
            <a:spLocks noChangeArrowheads="1"/>
          </p:cNvSpPr>
          <p:nvPr/>
        </p:nvSpPr>
        <p:spPr bwMode="auto">
          <a:xfrm>
            <a:off x="5186362" y="5510604"/>
            <a:ext cx="569357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33CC"/>
                </a:solidFill>
                <a:latin typeface="Times New Roman" pitchFamily="18" charset="0"/>
              </a:rPr>
              <a:t>Xây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</a:rPr>
              <a:t>dựng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</a:rPr>
              <a:t>: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làm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VD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Xây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dựng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nhà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795" name="Rectangle 123"/>
          <p:cNvSpPr>
            <a:spLocks noChangeArrowheads="1"/>
          </p:cNvSpPr>
          <p:nvPr/>
        </p:nvSpPr>
        <p:spPr bwMode="auto">
          <a:xfrm>
            <a:off x="5124450" y="5442673"/>
            <a:ext cx="5029200" cy="12501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800" b="1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30"/>
          <p:cNvSpPr txBox="1">
            <a:spLocks noChangeArrowheads="1"/>
          </p:cNvSpPr>
          <p:nvPr/>
        </p:nvSpPr>
        <p:spPr bwMode="auto">
          <a:xfrm>
            <a:off x="2732088" y="833736"/>
            <a:ext cx="6869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2">
            <a:extLst>
              <a:ext uri="{FF2B5EF4-FFF2-40B4-BE49-F238E27FC236}">
                <a16:creationId xmlns="" xmlns:a16="http://schemas.microsoft.com/office/drawing/2014/main" id="{05628D79-05C3-41A2-BC13-2BA05AEB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"/>
            <a:ext cx="746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vi-VN" sz="2800" b="1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altLang="vi-VN" sz="28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và câu</a:t>
            </a:r>
          </a:p>
        </p:txBody>
      </p:sp>
    </p:spTree>
    <p:extLst>
      <p:ext uri="{BB962C8B-B14F-4D97-AF65-F5344CB8AC3E}">
        <p14:creationId xmlns="" xmlns:p14="http://schemas.microsoft.com/office/powerpoint/2010/main" val="14367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8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8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9" grpId="0" build="allAtOnce"/>
      <p:bldP spid="28791" grpId="0" build="allAtOnce"/>
      <p:bldP spid="28791" grpId="1" build="allAtOnce"/>
      <p:bldP spid="28793" grpId="0" animBg="1"/>
      <p:bldP spid="28794" grpId="0" animBg="1"/>
      <p:bldP spid="28796" grpId="0" build="allAtOnce"/>
      <p:bldP spid="28795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7" descr="BD2053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0"/>
            <a:ext cx="1752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12"/>
          <p:cNvSpPr txBox="1">
            <a:spLocks noChangeArrowheads="1"/>
          </p:cNvSpPr>
          <p:nvPr/>
        </p:nvSpPr>
        <p:spPr bwMode="auto">
          <a:xfrm>
            <a:off x="304800" y="1371601"/>
            <a:ext cx="117348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3. </a:t>
            </a:r>
            <a:r>
              <a:rPr lang="en-US" sz="3200" b="1" i="1">
                <a:solidFill>
                  <a:srgbClr val="0000CC"/>
                </a:solidFill>
                <a:latin typeface="Franklin Gothic Book" pitchFamily="34" charset="0"/>
              </a:rPr>
              <a:t>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đặt thêm dấu phẩy vào chỗ nào trong những câu in nghiêng sau đây ?</a:t>
            </a:r>
            <a:endParaRPr lang="en-US" sz="3200" b="1">
              <a:solidFill>
                <a:srgbClr val="F31D0D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31D0D"/>
              </a:solidFill>
              <a:latin typeface="Franklin Gothic Book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00CC"/>
                </a:solidFill>
                <a:latin typeface="Franklin Gothic Book" pitchFamily="34" charset="0"/>
              </a:rPr>
              <a:t>               </a:t>
            </a:r>
            <a:endParaRPr lang="en-US" sz="280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6629" name="Text Box 19"/>
          <p:cNvSpPr txBox="1">
            <a:spLocks noChangeArrowheads="1"/>
          </p:cNvSpPr>
          <p:nvPr/>
        </p:nvSpPr>
        <p:spPr bwMode="auto">
          <a:xfrm>
            <a:off x="3657600" y="2209801"/>
            <a:ext cx="304800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600">
              <a:solidFill>
                <a:srgbClr val="660033"/>
              </a:solidFill>
              <a:latin typeface="Franklin Gothic Book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600">
                <a:solidFill>
                  <a:srgbClr val="660033"/>
                </a:solidFill>
                <a:latin typeface="Franklin Gothic Book" pitchFamily="34" charset="0"/>
              </a:rPr>
              <a:t>,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04800" y="2427506"/>
            <a:ext cx="11734800" cy="42780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</a:rPr>
              <a:t>                                 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Lai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cứu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chúa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</a:rPr>
              <a:t>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Giặc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Minh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xâm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chiếm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nước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Chúng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nhiều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điều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bạo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ngược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khiến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lòng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dân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vô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cùng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căm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giận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Bấy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giờ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ở Lam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Sơn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ông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Lê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Lợi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phất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cờ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khởi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nghĩa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năm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đầu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nghĩa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quân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yếu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bị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giặc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vây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lần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giặc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vây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rất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ngặt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quyết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bắt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chủ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tướng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Lê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Lai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liền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đóng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giả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đem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quân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phá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vòng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Giặc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bắt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nhờ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mà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quân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còn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cứu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thoát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3581400" y="1828800"/>
            <a:ext cx="2590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6" name="Line 27"/>
          <p:cNvSpPr>
            <a:spLocks noChangeShapeType="1"/>
          </p:cNvSpPr>
          <p:nvPr/>
        </p:nvSpPr>
        <p:spPr bwMode="auto">
          <a:xfrm>
            <a:off x="1828800" y="228600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TextBox 30">
            <a:extLst>
              <a:ext uri="{FF2B5EF4-FFF2-40B4-BE49-F238E27FC236}">
                <a16:creationId xmlns="" xmlns:a16="http://schemas.microsoft.com/office/drawing/2014/main" id="{F5480639-F57A-400B-929C-DA885FF32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088" y="833736"/>
            <a:ext cx="6869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="" xmlns:a16="http://schemas.microsoft.com/office/drawing/2014/main" id="{2682AB5E-9AF8-469B-BDF9-2CA6643EB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"/>
            <a:ext cx="746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vi-VN" sz="2800" b="1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altLang="vi-VN" sz="28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và câu</a:t>
            </a:r>
          </a:p>
        </p:txBody>
      </p:sp>
    </p:spTree>
    <p:extLst>
      <p:ext uri="{BB962C8B-B14F-4D97-AF65-F5344CB8AC3E}">
        <p14:creationId xmlns="" xmlns:p14="http://schemas.microsoft.com/office/powerpoint/2010/main" val="9650259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17" grpId="0" animBg="1"/>
      <p:bldP spid="297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96" y="5924550"/>
            <a:ext cx="6214204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3206966" y="92791"/>
            <a:ext cx="5098834" cy="3717209"/>
            <a:chOff x="1392" y="1584"/>
            <a:chExt cx="3120" cy="2513"/>
          </a:xfrm>
        </p:grpSpPr>
        <p:pic>
          <p:nvPicPr>
            <p:cNvPr id="31758" name="Picture 22" descr="174f29f399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584"/>
              <a:ext cx="3120" cy="1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9" name="Text Box 23"/>
            <p:cNvSpPr txBox="1">
              <a:spLocks noChangeArrowheads="1"/>
            </p:cNvSpPr>
            <p:nvPr/>
          </p:nvSpPr>
          <p:spPr bwMode="auto">
            <a:xfrm>
              <a:off x="1392" y="3452"/>
              <a:ext cx="3120" cy="645"/>
            </a:xfrm>
            <a:prstGeom prst="rect">
              <a:avLst/>
            </a:prstGeom>
            <a:solidFill>
              <a:srgbClr val="72EAFA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Lê Lai đóng giả chủ tướng Lê Lợi </a:t>
              </a:r>
              <a:endParaRPr lang="en-US" sz="2800">
                <a:solidFill>
                  <a:srgbClr val="FF0000"/>
                </a:solidFill>
              </a:endParaRPr>
            </a:p>
          </p:txBody>
        </p:sp>
      </p:grp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3345975"/>
            <a:ext cx="11430000" cy="353943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sz="3200" b="1" err="1">
                <a:solidFill>
                  <a:srgbClr val="FF0000"/>
                </a:solidFill>
                <a:latin typeface="Times New Roman" pitchFamily="18" charset="0"/>
              </a:rPr>
              <a:t>Lê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Lai: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người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Thanh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Hóa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Năm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1416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17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người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tham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hội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thề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Lũng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Nhai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hội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thề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người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yêu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nước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Năm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1419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quân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khởi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nghĩa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bị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chặt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Lai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đóng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giả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chủ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tướng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phá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vòng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bị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địch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bắt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Nhờ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sự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hi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sinh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dung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cảm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mà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tướng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sĩ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khác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thoát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hiểm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Sau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này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con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Lai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Lô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Lộ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Lê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lâm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đều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tướng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giỏi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công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lao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to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lớn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hi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sinh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vì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Tổ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</a:rPr>
              <a:t>quốc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6302061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8153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8"/>
          <p:cNvSpPr>
            <a:spLocks noChangeArrowheads="1"/>
          </p:cNvSpPr>
          <p:nvPr/>
        </p:nvSpPr>
        <p:spPr bwMode="auto">
          <a:xfrm>
            <a:off x="2209800" y="5943600"/>
            <a:ext cx="7848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>
                <a:solidFill>
                  <a:srgbClr val="008000"/>
                </a:solidFill>
              </a:rPr>
              <a:t> 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Đền thờ Lê Lai ở làng Tép – Thanh Hoá</a:t>
            </a:r>
          </a:p>
        </p:txBody>
      </p:sp>
    </p:spTree>
    <p:extLst>
      <p:ext uri="{BB962C8B-B14F-4D97-AF65-F5344CB8AC3E}">
        <p14:creationId xmlns="" xmlns:p14="http://schemas.microsoft.com/office/powerpoint/2010/main" val="134832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BD2053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0"/>
            <a:ext cx="1752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6" descr="A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248400"/>
            <a:ext cx="594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905000" y="1905000"/>
            <a:ext cx="18288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err="1">
                <a:solidFill>
                  <a:srgbClr val="A50021"/>
                </a:solidFill>
                <a:latin typeface="Times New Roman" pitchFamily="18" charset="0"/>
              </a:rPr>
              <a:t>Củng</a:t>
            </a:r>
            <a:r>
              <a:rPr lang="en-US" sz="3200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A50021"/>
                </a:solidFill>
                <a:latin typeface="Times New Roman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752600" y="2590800"/>
            <a:ext cx="7848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Chúng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ta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cuộc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sống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hoà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bình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ấm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no,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hạnh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phúc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hôm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nay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nhờ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công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lao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ai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1524000" y="3429000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Chúng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ta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làm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để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đền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đáp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công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lao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người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anh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hùng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đã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hy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sinh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xương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máu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để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cho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ta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cuộc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sống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6600"/>
                </a:solidFill>
                <a:latin typeface="Times New Roman" pitchFamily="18" charset="0"/>
              </a:rPr>
              <a:t>hôm</a:t>
            </a:r>
            <a:r>
              <a:rPr lang="en-US" sz="2800" dirty="0">
                <a:solidFill>
                  <a:srgbClr val="006600"/>
                </a:solidFill>
                <a:latin typeface="Times New Roman" pitchFamily="18" charset="0"/>
              </a:rPr>
              <a:t> nay?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1828800" y="43434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1" name="TextBox 30">
            <a:extLst>
              <a:ext uri="{FF2B5EF4-FFF2-40B4-BE49-F238E27FC236}">
                <a16:creationId xmlns="" xmlns:a16="http://schemas.microsoft.com/office/drawing/2014/main" id="{79310110-5C9C-4B60-9712-543EAB9E5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088" y="833736"/>
            <a:ext cx="6869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="" xmlns:a16="http://schemas.microsoft.com/office/drawing/2014/main" id="{61ED404B-3C96-4D6E-ACF2-139C98EF2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"/>
            <a:ext cx="746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vi-VN" sz="2800" b="1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altLang="vi-VN" sz="28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và câu</a:t>
            </a:r>
          </a:p>
        </p:txBody>
      </p:sp>
    </p:spTree>
    <p:extLst>
      <p:ext uri="{BB962C8B-B14F-4D97-AF65-F5344CB8AC3E}">
        <p14:creationId xmlns="" xmlns:p14="http://schemas.microsoft.com/office/powerpoint/2010/main" val="222641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0" grpId="0" animBg="1"/>
      <p:bldP spid="46091" grpId="0"/>
      <p:bldP spid="46092" grpId="0"/>
      <p:bldP spid="4609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5" descr="1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12192000" cy="694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39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40386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40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-228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41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1" y="2286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42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47244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43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44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53340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17" name="WordArt 13"/>
          <p:cNvSpPr>
            <a:spLocks noChangeArrowheads="1" noChangeShapeType="1" noTextEdit="1"/>
          </p:cNvSpPr>
          <p:nvPr/>
        </p:nvSpPr>
        <p:spPr bwMode="auto">
          <a:xfrm>
            <a:off x="3581400" y="2362200"/>
            <a:ext cx="5029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</a:t>
            </a:r>
            <a:r>
              <a:rPr lang="en-US" sz="5400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tạm</a:t>
            </a:r>
            <a:r>
              <a:rPr lang="en-US" sz="5400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biệt</a:t>
            </a:r>
            <a:endParaRPr lang="en-US" sz="5400" b="1" i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4586407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7" grpId="0" animBg="1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560</Words>
  <Application>Microsoft Office PowerPoint</Application>
  <PresentationFormat>Custom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3_Default Design</vt:lpstr>
      <vt:lpstr>Trek</vt:lpstr>
      <vt:lpstr>1_Trek</vt:lpstr>
      <vt:lpstr>10_Default Design</vt:lpstr>
      <vt:lpstr>2_Office Theme</vt:lpstr>
      <vt:lpstr>14_Default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</cp:lastModifiedBy>
  <cp:revision>49</cp:revision>
  <dcterms:created xsi:type="dcterms:W3CDTF">2016-11-25T13:27:01Z</dcterms:created>
  <dcterms:modified xsi:type="dcterms:W3CDTF">2020-04-07T15:13:23Z</dcterms:modified>
</cp:coreProperties>
</file>