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sldIdLst>
    <p:sldId id="296" r:id="rId2"/>
    <p:sldId id="295" r:id="rId3"/>
    <p:sldId id="297" r:id="rId4"/>
    <p:sldId id="298" r:id="rId5"/>
    <p:sldId id="288" r:id="rId6"/>
    <p:sldId id="294" r:id="rId7"/>
    <p:sldId id="291" r:id="rId8"/>
    <p:sldId id="282" r:id="rId9"/>
    <p:sldId id="300" r:id="rId10"/>
    <p:sldId id="290" r:id="rId11"/>
    <p:sldId id="299" r:id="rId12"/>
    <p:sldId id="301" r:id="rId13"/>
    <p:sldId id="293" r:id="rId14"/>
  </p:sldIdLst>
  <p:sldSz cx="9144000" cy="6858000" type="screen4x3"/>
  <p:notesSz cx="6858000" cy="9144000"/>
  <p:embeddedFontLst>
    <p:embeddedFont>
      <p:font typeface="Arial Black" pitchFamily="34" charset="0"/>
      <p:bold r:id="rId16"/>
    </p:embeddedFont>
  </p:embeddedFontLst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66"/>
    <a:srgbClr val="99FF66"/>
    <a:srgbClr val="FFCCFF"/>
    <a:srgbClr val="0000FF"/>
    <a:srgbClr val="FFFF99"/>
    <a:srgbClr val="FF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353" autoAdjust="0"/>
    <p:restoredTop sz="94660"/>
  </p:normalViewPr>
  <p:slideViewPr>
    <p:cSldViewPr>
      <p:cViewPr>
        <p:scale>
          <a:sx n="66" d="100"/>
          <a:sy n="66" d="100"/>
        </p:scale>
        <p:origin x="-18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06B1B021-F01B-4030-A13A-2E90798A1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B910B-C467-40BD-995D-A12BB3400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E63-08AE-4203-944E-F6359E1B5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2714-D812-4BD1-8CE3-0F4745DD7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D3A1-0D10-4F75-86F9-7488A6B39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D6C6-D1F1-454D-8D75-15C21F20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F670F-6384-4DF4-BAC0-3C0BF04E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277A-818D-4E58-922F-035299D96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AF370-4C26-4E54-9B3B-CEBE97BFD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B3A3-8C96-4971-AE8C-3E874AE2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F0B54-A84E-4380-9B80-703233852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BBAD-E58C-4CE2-ABA5-04D57BE50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D4465-CCA7-48A2-B76A-72EEC4C51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21E4AC45-80F4-4F7F-8E7B-BA302762F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04800" y="5486400"/>
            <a:ext cx="853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8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4800" b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NGUYỄN THỊ HẢI LÝ</a:t>
            </a:r>
            <a:endParaRPr lang="en-US" sz="4800" b="1" kern="10" dirty="0">
              <a:ln w="1905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229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4"/>
              </a:avLst>
            </a:prstTxWarp>
          </a:bodyPr>
          <a:lstStyle/>
          <a:p>
            <a:r>
              <a:rPr lang="vi-VN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99">
                    <a:alpha val="99001"/>
                  </a:srgb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99">
                    <a:alpha val="99001"/>
                  </a:srgb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YÊN THỌ</a:t>
            </a:r>
            <a:endParaRPr lang="en-US" sz="2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99">
                  <a:alpha val="99001"/>
                </a:srgb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5604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462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143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600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4419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34400" y="4191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3" descr="2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34400" y="4648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1828800" y="1905000"/>
            <a:ext cx="5486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u="none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LUYỆN TỪ VÀ CÂU</a:t>
            </a:r>
          </a:p>
          <a:p>
            <a:r>
              <a:rPr lang="en-US" sz="3600" b="1" u="none" kern="1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LỚP  </a:t>
            </a:r>
            <a:r>
              <a:rPr lang="en-US" sz="3600" b="1" u="none" kern="1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3A</a:t>
            </a:r>
            <a:endParaRPr lang="en-US" sz="3600" b="1" u="none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52800" y="228600"/>
            <a:ext cx="2133600" cy="646113"/>
          </a:xfrm>
          <a:prstGeom prst="rect">
            <a:avLst/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u="none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u="none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600" b="1" u="none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6000" y="4648200"/>
            <a:ext cx="4495800" cy="1477963"/>
          </a:xfrm>
          <a:prstGeom prst="rect">
            <a:avLst/>
          </a:prstGeom>
          <a:solidFill>
            <a:srgbClr val="00FFFF"/>
          </a:solidFill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none">
                <a:latin typeface="Times New Roman" pitchFamily="18" charset="0"/>
                <a:cs typeface="Times New Roman" pitchFamily="18" charset="0"/>
              </a:rPr>
              <a:t>- Về nhà xem lại bài.</a:t>
            </a:r>
          </a:p>
          <a:p>
            <a:pPr algn="l">
              <a:spcBef>
                <a:spcPct val="50000"/>
              </a:spcBef>
            </a:pPr>
            <a:r>
              <a:rPr lang="en-US" sz="3600" b="1" u="none">
                <a:latin typeface="Times New Roman" pitchFamily="18" charset="0"/>
                <a:cs typeface="Times New Roman" pitchFamily="18" charset="0"/>
              </a:rPr>
              <a:t>- Chuẩn bị trước bài.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29000" y="3505200"/>
            <a:ext cx="2057400" cy="646113"/>
          </a:xfrm>
          <a:prstGeom prst="rect">
            <a:avLst/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u="none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u="none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none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600" b="1" u="none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solidFill>
            <a:srgbClr val="00FFFF"/>
          </a:solidFill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none">
                <a:latin typeface="Times New Roman" pitchFamily="18" charset="0"/>
                <a:cs typeface="Times New Roman" pitchFamily="18" charset="0"/>
              </a:rPr>
              <a:t>Để đặt đúng dấu câu trong đoạn văn các em cần suy nghĩ xác định xem cần sử dụng dấu câu nào cho đúng.</a:t>
            </a:r>
            <a:endParaRPr lang="en-US" sz="3600" b="1" u="none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739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u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7287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u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66800" y="3048000"/>
            <a:ext cx="5334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629400" y="3048000"/>
            <a:ext cx="10668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62000" y="3352800"/>
            <a:ext cx="5516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none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u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066800" y="3695700"/>
            <a:ext cx="6705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483" name="Group 91"/>
          <p:cNvGraphicFramePr>
            <a:graphicFrameLocks noGrp="1"/>
          </p:cNvGraphicFramePr>
          <p:nvPr>
            <p:ph/>
          </p:nvPr>
        </p:nvGraphicFramePr>
        <p:xfrm>
          <a:off x="76200" y="1066800"/>
          <a:ext cx="8915400" cy="5753524"/>
        </p:xfrm>
        <a:graphic>
          <a:graphicData uri="http://schemas.openxmlformats.org/drawingml/2006/table">
            <a:tbl>
              <a:tblPr/>
              <a:tblGrid>
                <a:gridCol w="3809339"/>
                <a:gridCol w="5106061"/>
              </a:tblGrid>
              <a:tr h="537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trí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thức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hoạt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động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trí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thức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65088"/>
            <a:ext cx="8915400" cy="95408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21, 22,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81000" y="46482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bác sĩ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828800" y="46482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dược sĩ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304800" y="5486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thầy giáo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4800" y="61817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nhà văn</a:t>
            </a:r>
          </a:p>
        </p:txBody>
      </p:sp>
      <p:sp>
        <p:nvSpPr>
          <p:cNvPr id="15" name="Text Box 3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81000" y="3476625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nhà phát minh</a:t>
            </a:r>
          </a:p>
        </p:txBody>
      </p:sp>
      <p:sp>
        <p:nvSpPr>
          <p:cNvPr id="16" name="Text Box 3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40100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kĩ sư…</a:t>
            </a:r>
          </a:p>
        </p:txBody>
      </p:sp>
      <p:sp>
        <p:nvSpPr>
          <p:cNvPr id="19" name="Text Box 41"/>
          <p:cNvSpPr txBox="1">
            <a:spLocks noChangeArrowheads="1"/>
          </p:cNvSpPr>
          <p:nvPr/>
        </p:nvSpPr>
        <p:spPr bwMode="auto">
          <a:xfrm>
            <a:off x="4038600" y="2247900"/>
            <a:ext cx="4038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none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3886200" y="3263900"/>
            <a:ext cx="464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minh;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3886200" y="4686300"/>
            <a:ext cx="5486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b="1" u="none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3810000" y="5486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none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3810000" y="6181725"/>
            <a:ext cx="1676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u="none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endParaRPr lang="en-US" sz="2800" b="1" u="none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3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562100"/>
            <a:ext cx="2971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nhà bác học</a:t>
            </a:r>
          </a:p>
        </p:txBody>
      </p:sp>
      <p:sp>
        <p:nvSpPr>
          <p:cNvPr id="25" name="Text 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2019300"/>
            <a:ext cx="2971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nhà thông thái</a:t>
            </a:r>
          </a:p>
        </p:txBody>
      </p:sp>
      <p:sp>
        <p:nvSpPr>
          <p:cNvPr id="26" name="Text Box 3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2476500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nhà nghiên cứu</a:t>
            </a:r>
          </a:p>
        </p:txBody>
      </p:sp>
      <p:sp>
        <p:nvSpPr>
          <p:cNvPr id="27" name="Text Box 4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2857500"/>
            <a:ext cx="1676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tiến sĩ</a:t>
            </a:r>
          </a:p>
        </p:txBody>
      </p:sp>
      <p:sp>
        <p:nvSpPr>
          <p:cNvPr id="28" name="Text 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9" name="Text 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7800" y="4648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2286000" y="54864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giáo</a:t>
            </a:r>
          </a:p>
        </p:txBody>
      </p:sp>
      <p:sp>
        <p:nvSpPr>
          <p:cNvPr id="33" name="Text 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81200" y="54864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286000" y="6181725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thơ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438400" y="533400"/>
            <a:ext cx="61722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52400" y="989012"/>
            <a:ext cx="9906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1981200" y="990600"/>
            <a:ext cx="28956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1143000" y="1524000"/>
            <a:ext cx="17526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419600" y="1524000"/>
            <a:ext cx="39624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686800" cy="9540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5" name="Group 91"/>
          <p:cNvGraphicFramePr>
            <a:graphicFrameLocks noGrp="1"/>
          </p:cNvGraphicFramePr>
          <p:nvPr>
            <p:ph/>
          </p:nvPr>
        </p:nvGraphicFramePr>
        <p:xfrm>
          <a:off x="228600" y="1285875"/>
          <a:ext cx="8763000" cy="4954113"/>
        </p:xfrm>
        <a:graphic>
          <a:graphicData uri="http://schemas.openxmlformats.org/drawingml/2006/table">
            <a:tbl>
              <a:tblPr/>
              <a:tblGrid>
                <a:gridCol w="3744222"/>
                <a:gridCol w="5018778"/>
              </a:tblGrid>
              <a:tr h="459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trí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thức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hoạt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động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trí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thức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8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nhạc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sĩ</a:t>
                      </a:r>
                      <a:r>
                        <a:rPr lang="en-US" sz="2800" b="1" u="non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viên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giảng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dạy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trúc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sư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phóng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viên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tòi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thuyết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viên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tòi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thuyết</a:t>
                      </a:r>
                      <a:r>
                        <a:rPr lang="en-US" sz="28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827743"/>
            <a:ext cx="8915400" cy="62071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1753255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a) Ở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252478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400" y="336298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52400" y="4191655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chóc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447800" y="176278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57400" y="2535893"/>
            <a:ext cx="152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971800" y="3374093"/>
            <a:ext cx="15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495800" y="4201180"/>
            <a:ext cx="15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5791200" y="1296055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09600" y="2210455"/>
            <a:ext cx="9144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0" y="2972455"/>
            <a:ext cx="12954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85800" y="3810655"/>
            <a:ext cx="22860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38200" y="4648855"/>
            <a:ext cx="358140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752600" y="1295400"/>
            <a:ext cx="1295400" cy="1588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8001000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ạ,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495800" y="4495800"/>
            <a:ext cx="228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086600" y="2590800"/>
            <a:ext cx="228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981200" y="2590800"/>
            <a:ext cx="228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905000" y="2540000"/>
            <a:ext cx="228600" cy="584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none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7010400" y="2667000"/>
            <a:ext cx="304800" cy="584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none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" y="446088"/>
            <a:ext cx="8915400" cy="1154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2362200" y="1371600"/>
            <a:ext cx="5181600" cy="45719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905000" y="2743200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010400" y="2743200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4648200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57200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/>
      <p:bldP spid="44047" grpId="0"/>
      <p:bldP spid="44048" grpId="0" animBg="1"/>
      <p:bldP spid="4404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2137&quot;&gt;&lt;object type=&quot;3&quot; unique_id=&quot;12138&quot;&gt;&lt;property id=&quot;20148&quot; value=&quot;5&quot;/&gt;&lt;property id=&quot;20300&quot; value=&quot;Slide 1&quot;/&gt;&lt;property id=&quot;20307&quot; value=&quot;296&quot;/&gt;&lt;/object&gt;&lt;object type=&quot;3&quot; unique_id=&quot;12139&quot;&gt;&lt;property id=&quot;20148&quot; value=&quot;5&quot;/&gt;&lt;property id=&quot;20300&quot; value=&quot;Slide 2&quot;/&gt;&lt;property id=&quot;20307&quot; value=&quot;295&quot;/&gt;&lt;/object&gt;&lt;object type=&quot;3&quot; unique_id=&quot;12140&quot;&gt;&lt;property id=&quot;20148&quot; value=&quot;5&quot;/&gt;&lt;property id=&quot;20300&quot; value=&quot;Slide 3&quot;/&gt;&lt;property id=&quot;20307&quot; value=&quot;297&quot;/&gt;&lt;/object&gt;&lt;object type=&quot;3&quot; unique_id=&quot;12141&quot;&gt;&lt;property id=&quot;20148&quot; value=&quot;5&quot;/&gt;&lt;property id=&quot;20300&quot; value=&quot;Slide 4&quot;/&gt;&lt;property id=&quot;20307&quot; value=&quot;298&quot;/&gt;&lt;/object&gt;&lt;object type=&quot;3&quot; unique_id=&quot;12142&quot;&gt;&lt;property id=&quot;20148&quot; value=&quot;5&quot;/&gt;&lt;property id=&quot;20300&quot; value=&quot;Slide 5&quot;/&gt;&lt;property id=&quot;20307&quot; value=&quot;288&quot;/&gt;&lt;/object&gt;&lt;object type=&quot;3&quot; unique_id=&quot;12143&quot;&gt;&lt;property id=&quot;20148&quot; value=&quot;5&quot;/&gt;&lt;property id=&quot;20300&quot; value=&quot;Slide 6&quot;/&gt;&lt;property id=&quot;20307&quot; value=&quot;294&quot;/&gt;&lt;/object&gt;&lt;object type=&quot;3&quot; unique_id=&quot;12144&quot;&gt;&lt;property id=&quot;20148&quot; value=&quot;5&quot;/&gt;&lt;property id=&quot;20300&quot; value=&quot;Slide 7&quot;/&gt;&lt;property id=&quot;20307&quot; value=&quot;291&quot;/&gt;&lt;/object&gt;&lt;object type=&quot;3&quot; unique_id=&quot;12145&quot;&gt;&lt;property id=&quot;20148&quot; value=&quot;5&quot;/&gt;&lt;property id=&quot;20300&quot; value=&quot;Slide 8&quot;/&gt;&lt;property id=&quot;20307&quot; value=&quot;282&quot;/&gt;&lt;/object&gt;&lt;object type=&quot;3&quot; unique_id=&quot;12146&quot;&gt;&lt;property id=&quot;20148&quot; value=&quot;5&quot;/&gt;&lt;property id=&quot;20300&quot; value=&quot;Slide 9&quot;/&gt;&lt;property id=&quot;20307&quot; value=&quot;300&quot;/&gt;&lt;/object&gt;&lt;object type=&quot;3&quot; unique_id=&quot;12147&quot;&gt;&lt;property id=&quot;20148&quot; value=&quot;5&quot;/&gt;&lt;property id=&quot;20300&quot; value=&quot;Slide 10&quot;/&gt;&lt;property id=&quot;20307&quot; value=&quot;290&quot;/&gt;&lt;/object&gt;&lt;object type=&quot;3&quot; unique_id=&quot;12148&quot;&gt;&lt;property id=&quot;20148&quot; value=&quot;5&quot;/&gt;&lt;property id=&quot;20300&quot; value=&quot;Slide 11&quot;/&gt;&lt;property id=&quot;20307&quot; value=&quot;299&quot;/&gt;&lt;/object&gt;&lt;object type=&quot;3&quot; unique_id=&quot;12149&quot;&gt;&lt;property id=&quot;20148&quot; value=&quot;5&quot;/&gt;&lt;property id=&quot;20300&quot; value=&quot;Slide 12&quot;/&gt;&lt;property id=&quot;20307&quot; value=&quot;301&quot;/&gt;&lt;/object&gt;&lt;object type=&quot;3&quot; unique_id=&quot;12150&quot;&gt;&lt;property id=&quot;20148&quot; value=&quot;5&quot;/&gt;&lt;property id=&quot;20300&quot; value=&quot;Slide 13&quot;/&gt;&lt;property id=&quot;20307&quot; value=&quot;293&quot;/&gt;&lt;/object&gt;&lt;/object&gt;&lt;object type=&quot;8&quot; unique_id=&quot;12165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431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Arial Black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hnc</dc:creator>
  <cp:lastModifiedBy>Administrator</cp:lastModifiedBy>
  <cp:revision>251</cp:revision>
  <dcterms:created xsi:type="dcterms:W3CDTF">2010-03-17T06:57:34Z</dcterms:created>
  <dcterms:modified xsi:type="dcterms:W3CDTF">2019-05-16T07:42:19Z</dcterms:modified>
</cp:coreProperties>
</file>