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D45B9-4B30-4B77-AF08-49281C6864D4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AF035-4F21-47CD-A07C-C75581AD02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76200" y="100013"/>
            <a:ext cx="9004300" cy="6667500"/>
          </a:xfrm>
          <a:prstGeom prst="rect">
            <a:avLst/>
          </a:prstGeom>
          <a:noFill/>
          <a:ln w="190500" cmpd="thickThin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0" y="2193925"/>
            <a:ext cx="2438400" cy="3230563"/>
            <a:chOff x="0" y="1008"/>
            <a:chExt cx="1296" cy="2035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0" y="1008"/>
              <a:ext cx="1296" cy="2035"/>
              <a:chOff x="384" y="960"/>
              <a:chExt cx="1296" cy="2035"/>
            </a:xfrm>
          </p:grpSpPr>
          <p:sp>
            <p:nvSpPr>
              <p:cNvPr id="21513" name="Text Box 9"/>
              <p:cNvSpPr txBox="1">
                <a:spLocks noChangeArrowheads="1"/>
              </p:cNvSpPr>
              <p:nvPr/>
            </p:nvSpPr>
            <p:spPr bwMode="auto">
              <a:xfrm>
                <a:off x="384" y="960"/>
                <a:ext cx="1296" cy="2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000" b="1" dirty="0">
                  <a:solidFill>
                    <a:srgbClr val="0000FF"/>
                  </a:solidFill>
                  <a:latin typeface="Verdana" pitchFamily="34" charset="0"/>
                </a:endParaRP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FF"/>
                    </a:solidFill>
                    <a:latin typeface="Verdana" pitchFamily="34" charset="0"/>
                  </a:rPr>
                  <a:t>     185    6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FF"/>
                    </a:solidFill>
                    <a:latin typeface="Verdana" pitchFamily="34" charset="0"/>
                  </a:rPr>
                  <a:t>     18      30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FF"/>
                    </a:solidFill>
                    <a:latin typeface="Verdana" pitchFamily="34" charset="0"/>
                  </a:rPr>
                  <a:t>       05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FF"/>
                    </a:solidFill>
                    <a:latin typeface="Verdana" pitchFamily="34" charset="0"/>
                  </a:rPr>
                  <a:t>         0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FF"/>
                    </a:solidFill>
                    <a:latin typeface="Verdana" pitchFamily="34" charset="0"/>
                  </a:rPr>
                  <a:t>         5 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 dirty="0">
                    <a:solidFill>
                      <a:srgbClr val="0000FF"/>
                    </a:solidFill>
                    <a:latin typeface="Verdana" pitchFamily="34" charset="0"/>
                  </a:rPr>
                  <a:t>185: 6=30 </a:t>
                </a:r>
                <a:r>
                  <a:rPr lang="en-US" sz="2400" b="1" dirty="0">
                    <a:solidFill>
                      <a:srgbClr val="0000FF"/>
                    </a:solidFill>
                    <a:latin typeface=".VnTime" pitchFamily="34" charset="0"/>
                  </a:rPr>
                  <a:t>d­</a:t>
                </a:r>
                <a:r>
                  <a:rPr lang="en-US" sz="2000" b="1" dirty="0">
                    <a:solidFill>
                      <a:srgbClr val="0000FF"/>
                    </a:solidFill>
                    <a:latin typeface="Verdana" pitchFamily="34" charset="0"/>
                  </a:rPr>
                  <a:t> 5</a:t>
                </a:r>
              </a:p>
            </p:txBody>
          </p:sp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076" y="1256"/>
                <a:ext cx="432" cy="624"/>
                <a:chOff x="816" y="1056"/>
                <a:chExt cx="432" cy="624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816" y="1056"/>
                  <a:ext cx="0" cy="624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816" y="1296"/>
                  <a:ext cx="43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88" y="1824"/>
              <a:ext cx="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>
              <a:off x="474" y="2400"/>
              <a:ext cx="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257800" y="2286000"/>
            <a:ext cx="2286000" cy="2773363"/>
            <a:chOff x="1248" y="1056"/>
            <a:chExt cx="1296" cy="1747"/>
          </a:xfrm>
        </p:grpSpPr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248" y="1056"/>
              <a:ext cx="1296" cy="1747"/>
              <a:chOff x="384" y="960"/>
              <a:chExt cx="1296" cy="1747"/>
            </a:xfrm>
          </p:grpSpPr>
          <p:sp>
            <p:nvSpPr>
              <p:cNvPr id="21528" name="Text Box 24"/>
              <p:cNvSpPr txBox="1">
                <a:spLocks noChangeArrowheads="1"/>
              </p:cNvSpPr>
              <p:nvPr/>
            </p:nvSpPr>
            <p:spPr bwMode="auto">
              <a:xfrm>
                <a:off x="384" y="960"/>
                <a:ext cx="1296" cy="17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endParaRPr lang="en-US" sz="2000" b="1">
                  <a:solidFill>
                    <a:srgbClr val="0000FF"/>
                  </a:solidFill>
                  <a:latin typeface="Verdana" pitchFamily="34" charset="0"/>
                </a:endParaRP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>
                    <a:solidFill>
                      <a:srgbClr val="0000FF"/>
                    </a:solidFill>
                    <a:latin typeface="Verdana" pitchFamily="34" charset="0"/>
                  </a:rPr>
                  <a:t>     283   7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>
                    <a:solidFill>
                      <a:srgbClr val="0000FF"/>
                    </a:solidFill>
                    <a:latin typeface="Verdana" pitchFamily="34" charset="0"/>
                  </a:rPr>
                  <a:t>     28     4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>
                    <a:solidFill>
                      <a:srgbClr val="0000FF"/>
                    </a:solidFill>
                    <a:latin typeface="Verdana" pitchFamily="34" charset="0"/>
                  </a:rPr>
                  <a:t>       03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>
                    <a:solidFill>
                      <a:srgbClr val="0000FF"/>
                    </a:solidFill>
                    <a:latin typeface="Verdana" pitchFamily="34" charset="0"/>
                  </a:rPr>
                  <a:t>            </a:t>
                </a:r>
              </a:p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000" b="1">
                    <a:solidFill>
                      <a:srgbClr val="0000FF"/>
                    </a:solidFill>
                    <a:latin typeface="Verdana" pitchFamily="34" charset="0"/>
                  </a:rPr>
                  <a:t>283:7=4 </a:t>
                </a:r>
                <a:r>
                  <a:rPr lang="en-US" sz="2400" b="1">
                    <a:solidFill>
                      <a:srgbClr val="0000FF"/>
                    </a:solidFill>
                    <a:latin typeface=".VnTime" pitchFamily="34" charset="0"/>
                  </a:rPr>
                  <a:t>d­</a:t>
                </a:r>
                <a:r>
                  <a:rPr lang="en-US" sz="2000" b="1">
                    <a:solidFill>
                      <a:srgbClr val="0000FF"/>
                    </a:solidFill>
                    <a:latin typeface="Verdana" pitchFamily="34" charset="0"/>
                  </a:rPr>
                  <a:t> 3</a:t>
                </a:r>
              </a:p>
            </p:txBody>
          </p: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1074" y="1256"/>
                <a:ext cx="432" cy="624"/>
                <a:chOff x="814" y="1056"/>
                <a:chExt cx="432" cy="624"/>
              </a:xfrm>
            </p:grpSpPr>
            <p:sp>
              <p:nvSpPr>
                <p:cNvPr id="21530" name="Line 26"/>
                <p:cNvSpPr>
                  <a:spLocks noChangeShapeType="1"/>
                </p:cNvSpPr>
                <p:nvPr/>
              </p:nvSpPr>
              <p:spPr bwMode="auto">
                <a:xfrm>
                  <a:off x="816" y="1056"/>
                  <a:ext cx="0" cy="624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531" name="Line 27"/>
                <p:cNvSpPr>
                  <a:spLocks noChangeShapeType="1"/>
                </p:cNvSpPr>
                <p:nvPr/>
              </p:nvSpPr>
              <p:spPr bwMode="auto">
                <a:xfrm>
                  <a:off x="814" y="1298"/>
                  <a:ext cx="432" cy="1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>
              <a:off x="1584" y="1872"/>
              <a:ext cx="28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581400" y="3251200"/>
            <a:ext cx="6096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Đ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7239000" y="3276600"/>
            <a:ext cx="6096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FF"/>
                </a:solidFill>
                <a:latin typeface="Verdana" pitchFamily="34" charset="0"/>
              </a:rPr>
              <a:t>S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6080125" y="3911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0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6705600" y="31845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0</a:t>
            </a: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>
            <a:off x="5867400" y="4311650"/>
            <a:ext cx="685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6096000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3</a:t>
            </a: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5373688" y="4953000"/>
            <a:ext cx="217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283 :7= 4</a:t>
            </a:r>
            <a:r>
              <a:rPr lang="en-US" sz="2400" b="1">
                <a:solidFill>
                  <a:srgbClr val="FF3300"/>
                </a:solidFill>
                <a:latin typeface=".VnTime" pitchFamily="34" charset="0"/>
              </a:rPr>
              <a:t>0 </a:t>
            </a: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d­ 3</a:t>
            </a: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5105400" y="4648200"/>
            <a:ext cx="2438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2" grpId="0" animBg="1"/>
      <p:bldP spid="21543" grpId="0" animBg="1"/>
      <p:bldP spid="21547" grpId="0"/>
      <p:bldP spid="21548" grpId="0"/>
      <p:bldP spid="21549" grpId="0" animBg="1"/>
      <p:bldP spid="21550" grpId="0"/>
      <p:bldP spid="21551" grpId="0"/>
      <p:bldP spid="215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25&quot;&gt;&lt;/object&gt;&lt;object type=&quot;2&quot; unique_id=&quot;10026&quot;&gt;&lt;object type=&quot;3&quot; unique_id=&quot;10029&quot;&gt;&lt;property id=&quot;20148&quot; value=&quot;5&quot;/&gt;&lt;property id=&quot;20300&quot; value=&quot;Slide 1&quot;/&gt;&lt;property id=&quot;20307&quot; value=&quot;258&quot;/&gt;&lt;/object&gt;&lt;object type=&quot;3&quot; unique_id=&quot;10030&quot;&gt;&lt;property id=&quot;20148&quot; value=&quot;5&quot;/&gt;&lt;property id=&quot;20300&quot; value=&quot;Slide 2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MTBA</dc:creator>
  <cp:lastModifiedBy>MTBA</cp:lastModifiedBy>
  <cp:revision>3</cp:revision>
  <dcterms:created xsi:type="dcterms:W3CDTF">2019-12-16T05:30:11Z</dcterms:created>
  <dcterms:modified xsi:type="dcterms:W3CDTF">2019-12-19T15:46:52Z</dcterms:modified>
</cp:coreProperties>
</file>