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45B9-4B30-4B77-AF08-49281C6864D4}" type="datetimeFigureOut">
              <a:rPr lang="en-US" smtClean="0"/>
              <a:pPr/>
              <a:t>12/19/2019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F035-4F21-47CD-A07C-C75581AD02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45B9-4B30-4B77-AF08-49281C6864D4}" type="datetimeFigureOut">
              <a:rPr lang="en-US" smtClean="0"/>
              <a:pPr/>
              <a:t>12/19/2019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F035-4F21-47CD-A07C-C75581AD02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45B9-4B30-4B77-AF08-49281C6864D4}" type="datetimeFigureOut">
              <a:rPr lang="en-US" smtClean="0"/>
              <a:pPr/>
              <a:t>12/19/2019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F035-4F21-47CD-A07C-C75581AD02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45B9-4B30-4B77-AF08-49281C6864D4}" type="datetimeFigureOut">
              <a:rPr lang="en-US" smtClean="0"/>
              <a:pPr/>
              <a:t>12/19/2019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F035-4F21-47CD-A07C-C75581AD02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45B9-4B30-4B77-AF08-49281C6864D4}" type="datetimeFigureOut">
              <a:rPr lang="en-US" smtClean="0"/>
              <a:pPr/>
              <a:t>12/19/2019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F035-4F21-47CD-A07C-C75581AD02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45B9-4B30-4B77-AF08-49281C6864D4}" type="datetimeFigureOut">
              <a:rPr lang="en-US" smtClean="0"/>
              <a:pPr/>
              <a:t>12/19/2019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F035-4F21-47CD-A07C-C75581AD02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45B9-4B30-4B77-AF08-49281C6864D4}" type="datetimeFigureOut">
              <a:rPr lang="en-US" smtClean="0"/>
              <a:pPr/>
              <a:t>12/19/2019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F035-4F21-47CD-A07C-C75581AD02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45B9-4B30-4B77-AF08-49281C6864D4}" type="datetimeFigureOut">
              <a:rPr lang="en-US" smtClean="0"/>
              <a:pPr/>
              <a:t>12/19/2019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F035-4F21-47CD-A07C-C75581AD02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45B9-4B30-4B77-AF08-49281C6864D4}" type="datetimeFigureOut">
              <a:rPr lang="en-US" smtClean="0"/>
              <a:pPr/>
              <a:t>12/19/2019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F035-4F21-47CD-A07C-C75581AD02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45B9-4B30-4B77-AF08-49281C6864D4}" type="datetimeFigureOut">
              <a:rPr lang="en-US" smtClean="0"/>
              <a:pPr/>
              <a:t>12/19/2019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F035-4F21-47CD-A07C-C75581AD02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45B9-4B30-4B77-AF08-49281C6864D4}" type="datetimeFigureOut">
              <a:rPr lang="en-US" smtClean="0"/>
              <a:pPr/>
              <a:t>12/19/2019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F035-4F21-47CD-A07C-C75581AD02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D45B9-4B30-4B77-AF08-49281C6864D4}" type="datetimeFigureOut">
              <a:rPr lang="en-US" smtClean="0"/>
              <a:pPr/>
              <a:t>12/19/2019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AF035-4F21-47CD-A07C-C75581AD02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76200" y="100013"/>
            <a:ext cx="9004300" cy="6667500"/>
          </a:xfrm>
          <a:prstGeom prst="rect">
            <a:avLst/>
          </a:prstGeom>
          <a:noFill/>
          <a:ln w="190500" cmpd="thickThin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0" y="2193925"/>
            <a:ext cx="2438400" cy="3230563"/>
            <a:chOff x="0" y="1008"/>
            <a:chExt cx="1296" cy="2035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0" y="1008"/>
              <a:ext cx="1296" cy="2035"/>
              <a:chOff x="384" y="960"/>
              <a:chExt cx="1296" cy="2035"/>
            </a:xfrm>
          </p:grpSpPr>
          <p:sp>
            <p:nvSpPr>
              <p:cNvPr id="21513" name="Text Box 9"/>
              <p:cNvSpPr txBox="1">
                <a:spLocks noChangeArrowheads="1"/>
              </p:cNvSpPr>
              <p:nvPr/>
            </p:nvSpPr>
            <p:spPr bwMode="auto">
              <a:xfrm>
                <a:off x="384" y="960"/>
                <a:ext cx="1296" cy="20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endParaRPr lang="en-US" sz="2000" b="1" dirty="0">
                  <a:solidFill>
                    <a:srgbClr val="0000FF"/>
                  </a:solidFill>
                  <a:latin typeface="Verdana" pitchFamily="34" charset="0"/>
                </a:endParaRPr>
              </a:p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000" b="1" dirty="0">
                    <a:solidFill>
                      <a:srgbClr val="0000FF"/>
                    </a:solidFill>
                    <a:latin typeface="Verdana" pitchFamily="34" charset="0"/>
                  </a:rPr>
                  <a:t>     185    6</a:t>
                </a:r>
              </a:p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000" b="1" dirty="0">
                    <a:solidFill>
                      <a:srgbClr val="0000FF"/>
                    </a:solidFill>
                    <a:latin typeface="Verdana" pitchFamily="34" charset="0"/>
                  </a:rPr>
                  <a:t>     18      30</a:t>
                </a:r>
              </a:p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000" b="1" dirty="0">
                    <a:solidFill>
                      <a:srgbClr val="0000FF"/>
                    </a:solidFill>
                    <a:latin typeface="Verdana" pitchFamily="34" charset="0"/>
                  </a:rPr>
                  <a:t>       05</a:t>
                </a:r>
              </a:p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000" b="1" dirty="0">
                    <a:solidFill>
                      <a:srgbClr val="0000FF"/>
                    </a:solidFill>
                    <a:latin typeface="Verdana" pitchFamily="34" charset="0"/>
                  </a:rPr>
                  <a:t>         0</a:t>
                </a:r>
              </a:p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000" b="1" dirty="0">
                    <a:solidFill>
                      <a:srgbClr val="0000FF"/>
                    </a:solidFill>
                    <a:latin typeface="Verdana" pitchFamily="34" charset="0"/>
                  </a:rPr>
                  <a:t>         5 </a:t>
                </a:r>
              </a:p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000" b="1" dirty="0">
                    <a:solidFill>
                      <a:srgbClr val="0000FF"/>
                    </a:solidFill>
                    <a:latin typeface="Verdana" pitchFamily="34" charset="0"/>
                  </a:rPr>
                  <a:t>185: 6=30 </a:t>
                </a:r>
                <a:r>
                  <a:rPr lang="en-US" sz="2400" b="1" dirty="0">
                    <a:solidFill>
                      <a:srgbClr val="0000FF"/>
                    </a:solidFill>
                    <a:latin typeface=".VnTime" pitchFamily="34" charset="0"/>
                  </a:rPr>
                  <a:t>d­</a:t>
                </a:r>
                <a:r>
                  <a:rPr lang="en-US" sz="2000" b="1" dirty="0">
                    <a:solidFill>
                      <a:srgbClr val="0000FF"/>
                    </a:solidFill>
                    <a:latin typeface="Verdana" pitchFamily="34" charset="0"/>
                  </a:rPr>
                  <a:t> 5</a:t>
                </a:r>
              </a:p>
            </p:txBody>
          </p:sp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1076" y="1256"/>
                <a:ext cx="432" cy="624"/>
                <a:chOff x="816" y="1056"/>
                <a:chExt cx="432" cy="624"/>
              </a:xfrm>
            </p:grpSpPr>
            <p:sp>
              <p:nvSpPr>
                <p:cNvPr id="21515" name="Line 11"/>
                <p:cNvSpPr>
                  <a:spLocks noChangeShapeType="1"/>
                </p:cNvSpPr>
                <p:nvPr/>
              </p:nvSpPr>
              <p:spPr bwMode="auto">
                <a:xfrm>
                  <a:off x="816" y="1056"/>
                  <a:ext cx="0" cy="624"/>
                </a:xfrm>
                <a:prstGeom prst="line">
                  <a:avLst/>
                </a:prstGeom>
                <a:noFill/>
                <a:ln w="25400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6" name="Line 12"/>
                <p:cNvSpPr>
                  <a:spLocks noChangeShapeType="1"/>
                </p:cNvSpPr>
                <p:nvPr/>
              </p:nvSpPr>
              <p:spPr bwMode="auto">
                <a:xfrm>
                  <a:off x="816" y="1296"/>
                  <a:ext cx="432" cy="0"/>
                </a:xfrm>
                <a:prstGeom prst="line">
                  <a:avLst/>
                </a:prstGeom>
                <a:noFill/>
                <a:ln w="25400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1517" name="Line 13"/>
            <p:cNvSpPr>
              <a:spLocks noChangeShapeType="1"/>
            </p:cNvSpPr>
            <p:nvPr/>
          </p:nvSpPr>
          <p:spPr bwMode="auto">
            <a:xfrm>
              <a:off x="288" y="1824"/>
              <a:ext cx="288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18" name="Line 14"/>
            <p:cNvSpPr>
              <a:spLocks noChangeShapeType="1"/>
            </p:cNvSpPr>
            <p:nvPr/>
          </p:nvSpPr>
          <p:spPr bwMode="auto">
            <a:xfrm>
              <a:off x="474" y="2400"/>
              <a:ext cx="288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5257800" y="2286000"/>
            <a:ext cx="2286000" cy="2773363"/>
            <a:chOff x="1248" y="1056"/>
            <a:chExt cx="1296" cy="1747"/>
          </a:xfrm>
        </p:grpSpPr>
        <p:grpSp>
          <p:nvGrpSpPr>
            <p:cNvPr id="6" name="Group 23"/>
            <p:cNvGrpSpPr>
              <a:grpSpLocks/>
            </p:cNvGrpSpPr>
            <p:nvPr/>
          </p:nvGrpSpPr>
          <p:grpSpPr bwMode="auto">
            <a:xfrm>
              <a:off x="1248" y="1056"/>
              <a:ext cx="1296" cy="1747"/>
              <a:chOff x="384" y="960"/>
              <a:chExt cx="1296" cy="1747"/>
            </a:xfrm>
          </p:grpSpPr>
          <p:sp>
            <p:nvSpPr>
              <p:cNvPr id="21528" name="Text Box 24"/>
              <p:cNvSpPr txBox="1">
                <a:spLocks noChangeArrowheads="1"/>
              </p:cNvSpPr>
              <p:nvPr/>
            </p:nvSpPr>
            <p:spPr bwMode="auto">
              <a:xfrm>
                <a:off x="384" y="960"/>
                <a:ext cx="1296" cy="17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endParaRPr lang="en-US" sz="2000" b="1">
                  <a:solidFill>
                    <a:srgbClr val="0000FF"/>
                  </a:solidFill>
                  <a:latin typeface="Verdana" pitchFamily="34" charset="0"/>
                </a:endParaRPr>
              </a:p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000" b="1">
                    <a:solidFill>
                      <a:srgbClr val="0000FF"/>
                    </a:solidFill>
                    <a:latin typeface="Verdana" pitchFamily="34" charset="0"/>
                  </a:rPr>
                  <a:t>     283   7</a:t>
                </a:r>
              </a:p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000" b="1">
                    <a:solidFill>
                      <a:srgbClr val="0000FF"/>
                    </a:solidFill>
                    <a:latin typeface="Verdana" pitchFamily="34" charset="0"/>
                  </a:rPr>
                  <a:t>     28     4</a:t>
                </a:r>
              </a:p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000" b="1">
                    <a:solidFill>
                      <a:srgbClr val="0000FF"/>
                    </a:solidFill>
                    <a:latin typeface="Verdana" pitchFamily="34" charset="0"/>
                  </a:rPr>
                  <a:t>       03</a:t>
                </a:r>
              </a:p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000" b="1">
                    <a:solidFill>
                      <a:srgbClr val="0000FF"/>
                    </a:solidFill>
                    <a:latin typeface="Verdana" pitchFamily="34" charset="0"/>
                  </a:rPr>
                  <a:t>            </a:t>
                </a:r>
              </a:p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000" b="1">
                    <a:solidFill>
                      <a:srgbClr val="0000FF"/>
                    </a:solidFill>
                    <a:latin typeface="Verdana" pitchFamily="34" charset="0"/>
                  </a:rPr>
                  <a:t>283:7=4 </a:t>
                </a:r>
                <a:r>
                  <a:rPr lang="en-US" sz="2400" b="1">
                    <a:solidFill>
                      <a:srgbClr val="0000FF"/>
                    </a:solidFill>
                    <a:latin typeface=".VnTime" pitchFamily="34" charset="0"/>
                  </a:rPr>
                  <a:t>d­</a:t>
                </a:r>
                <a:r>
                  <a:rPr lang="en-US" sz="2000" b="1">
                    <a:solidFill>
                      <a:srgbClr val="0000FF"/>
                    </a:solidFill>
                    <a:latin typeface="Verdana" pitchFamily="34" charset="0"/>
                  </a:rPr>
                  <a:t> 3</a:t>
                </a:r>
              </a:p>
            </p:txBody>
          </p:sp>
          <p:grpSp>
            <p:nvGrpSpPr>
              <p:cNvPr id="7" name="Group 25"/>
              <p:cNvGrpSpPr>
                <a:grpSpLocks/>
              </p:cNvGrpSpPr>
              <p:nvPr/>
            </p:nvGrpSpPr>
            <p:grpSpPr bwMode="auto">
              <a:xfrm>
                <a:off x="1074" y="1256"/>
                <a:ext cx="432" cy="624"/>
                <a:chOff x="814" y="1056"/>
                <a:chExt cx="432" cy="624"/>
              </a:xfrm>
            </p:grpSpPr>
            <p:sp>
              <p:nvSpPr>
                <p:cNvPr id="21530" name="Line 26"/>
                <p:cNvSpPr>
                  <a:spLocks noChangeShapeType="1"/>
                </p:cNvSpPr>
                <p:nvPr/>
              </p:nvSpPr>
              <p:spPr bwMode="auto">
                <a:xfrm>
                  <a:off x="816" y="1056"/>
                  <a:ext cx="0" cy="624"/>
                </a:xfrm>
                <a:prstGeom prst="line">
                  <a:avLst/>
                </a:prstGeom>
                <a:noFill/>
                <a:ln w="25400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1" name="Line 27"/>
                <p:cNvSpPr>
                  <a:spLocks noChangeShapeType="1"/>
                </p:cNvSpPr>
                <p:nvPr/>
              </p:nvSpPr>
              <p:spPr bwMode="auto">
                <a:xfrm>
                  <a:off x="814" y="1298"/>
                  <a:ext cx="432" cy="1"/>
                </a:xfrm>
                <a:prstGeom prst="line">
                  <a:avLst/>
                </a:prstGeom>
                <a:noFill/>
                <a:ln w="25400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1532" name="Line 28"/>
            <p:cNvSpPr>
              <a:spLocks noChangeShapeType="1"/>
            </p:cNvSpPr>
            <p:nvPr/>
          </p:nvSpPr>
          <p:spPr bwMode="auto">
            <a:xfrm>
              <a:off x="1584" y="1872"/>
              <a:ext cx="288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42" name="Text Box 38"/>
          <p:cNvSpPr txBox="1">
            <a:spLocks noChangeArrowheads="1"/>
          </p:cNvSpPr>
          <p:nvPr/>
        </p:nvSpPr>
        <p:spPr bwMode="auto">
          <a:xfrm>
            <a:off x="3581400" y="3251200"/>
            <a:ext cx="609600" cy="4064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0000FF"/>
                </a:solidFill>
                <a:latin typeface="Verdana" pitchFamily="34" charset="0"/>
              </a:rPr>
              <a:t>Đ</a:t>
            </a:r>
          </a:p>
        </p:txBody>
      </p:sp>
      <p:sp>
        <p:nvSpPr>
          <p:cNvPr id="21543" name="Text Box 39"/>
          <p:cNvSpPr txBox="1">
            <a:spLocks noChangeArrowheads="1"/>
          </p:cNvSpPr>
          <p:nvPr/>
        </p:nvSpPr>
        <p:spPr bwMode="auto">
          <a:xfrm>
            <a:off x="7239000" y="3276600"/>
            <a:ext cx="609600" cy="4064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0000FF"/>
                </a:solidFill>
                <a:latin typeface="Verdana" pitchFamily="34" charset="0"/>
              </a:rPr>
              <a:t>S</a:t>
            </a:r>
          </a:p>
        </p:txBody>
      </p:sp>
      <p:sp>
        <p:nvSpPr>
          <p:cNvPr id="21547" name="Text Box 43"/>
          <p:cNvSpPr txBox="1">
            <a:spLocks noChangeArrowheads="1"/>
          </p:cNvSpPr>
          <p:nvPr/>
        </p:nvSpPr>
        <p:spPr bwMode="auto">
          <a:xfrm>
            <a:off x="6080125" y="3911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FF3300"/>
                </a:solidFill>
                <a:latin typeface="Arial" charset="0"/>
              </a:rPr>
              <a:t>0</a:t>
            </a:r>
          </a:p>
        </p:txBody>
      </p:sp>
      <p:sp>
        <p:nvSpPr>
          <p:cNvPr id="21548" name="Text Box 44"/>
          <p:cNvSpPr txBox="1">
            <a:spLocks noChangeArrowheads="1"/>
          </p:cNvSpPr>
          <p:nvPr/>
        </p:nvSpPr>
        <p:spPr bwMode="auto">
          <a:xfrm>
            <a:off x="6705600" y="3184525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FF3300"/>
                </a:solidFill>
                <a:latin typeface="Arial" charset="0"/>
              </a:rPr>
              <a:t>0</a:t>
            </a:r>
          </a:p>
        </p:txBody>
      </p:sp>
      <p:sp>
        <p:nvSpPr>
          <p:cNvPr id="21549" name="Line 45"/>
          <p:cNvSpPr>
            <a:spLocks noChangeShapeType="1"/>
          </p:cNvSpPr>
          <p:nvPr/>
        </p:nvSpPr>
        <p:spPr bwMode="auto">
          <a:xfrm>
            <a:off x="5867400" y="4311650"/>
            <a:ext cx="6858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50" name="Text Box 46"/>
          <p:cNvSpPr txBox="1">
            <a:spLocks noChangeArrowheads="1"/>
          </p:cNvSpPr>
          <p:nvPr/>
        </p:nvSpPr>
        <p:spPr bwMode="auto">
          <a:xfrm>
            <a:off x="6096000" y="4267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FF3300"/>
                </a:solidFill>
                <a:latin typeface="Arial" charset="0"/>
              </a:rPr>
              <a:t>3</a:t>
            </a:r>
          </a:p>
        </p:txBody>
      </p:sp>
      <p:sp>
        <p:nvSpPr>
          <p:cNvPr id="21551" name="Rectangle 47"/>
          <p:cNvSpPr>
            <a:spLocks noChangeArrowheads="1"/>
          </p:cNvSpPr>
          <p:nvPr/>
        </p:nvSpPr>
        <p:spPr bwMode="auto">
          <a:xfrm>
            <a:off x="5373688" y="4953000"/>
            <a:ext cx="2170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283 :7= 4</a:t>
            </a:r>
            <a:r>
              <a:rPr lang="en-US" sz="2400" b="1">
                <a:solidFill>
                  <a:srgbClr val="FF3300"/>
                </a:solidFill>
                <a:latin typeface=".VnTime" pitchFamily="34" charset="0"/>
              </a:rPr>
              <a:t>0 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d­ 3</a:t>
            </a:r>
          </a:p>
        </p:txBody>
      </p:sp>
      <p:sp>
        <p:nvSpPr>
          <p:cNvPr id="21552" name="Rectangle 48"/>
          <p:cNvSpPr>
            <a:spLocks noChangeArrowheads="1"/>
          </p:cNvSpPr>
          <p:nvPr/>
        </p:nvSpPr>
        <p:spPr bwMode="auto">
          <a:xfrm>
            <a:off x="5105400" y="4648200"/>
            <a:ext cx="2438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1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1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1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1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1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1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42" grpId="0" animBg="1"/>
      <p:bldP spid="21543" grpId="0" animBg="1"/>
      <p:bldP spid="21547" grpId="0"/>
      <p:bldP spid="21548" grpId="0"/>
      <p:bldP spid="21549" grpId="0" animBg="1"/>
      <p:bldP spid="21550" grpId="0"/>
      <p:bldP spid="21551" grpId="0"/>
      <p:bldP spid="2155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8&quot; unique_id=&quot;10025&quot;&gt;&lt;/object&gt;&lt;object type=&quot;2&quot; unique_id=&quot;10026&quot;&gt;&lt;object type=&quot;3&quot; unique_id=&quot;10029&quot;&gt;&lt;property id=&quot;20148&quot; value=&quot;5&quot;/&gt;&lt;property id=&quot;20300&quot; value=&quot;Slide 1&quot;/&gt;&lt;property id=&quot;20307&quot; value=&quot;258&quot;/&gt;&lt;/object&gt;&lt;object type=&quot;3&quot; unique_id=&quot;10030&quot;&gt;&lt;property id=&quot;20148&quot; value=&quot;5&quot;/&gt;&lt;property id=&quot;20300&quot; value=&quot;Slide 2&quot;/&gt;&lt;property id=&quot;20307&quot; value=&quot;25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44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MTBA</dc:creator>
  <cp:lastModifiedBy>MTBA</cp:lastModifiedBy>
  <cp:revision>3</cp:revision>
  <dcterms:created xsi:type="dcterms:W3CDTF">2019-12-16T05:30:11Z</dcterms:created>
  <dcterms:modified xsi:type="dcterms:W3CDTF">2019-12-19T15:46:52Z</dcterms:modified>
</cp:coreProperties>
</file>