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330" r:id="rId2"/>
  </p:sldMasterIdLst>
  <p:notesMasterIdLst>
    <p:notesMasterId r:id="rId10"/>
  </p:notesMasterIdLst>
  <p:sldIdLst>
    <p:sldId id="321" r:id="rId3"/>
    <p:sldId id="337" r:id="rId4"/>
    <p:sldId id="334" r:id="rId5"/>
    <p:sldId id="335" r:id="rId6"/>
    <p:sldId id="339" r:id="rId7"/>
    <p:sldId id="338" r:id="rId8"/>
    <p:sldId id="274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FF33CC"/>
    <a:srgbClr val="000099"/>
    <a:srgbClr val="D002C6"/>
    <a:srgbClr val="FFFF00"/>
    <a:srgbClr val="0000FF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28" autoAdjust="0"/>
  </p:normalViewPr>
  <p:slideViewPr>
    <p:cSldViewPr>
      <p:cViewPr>
        <p:scale>
          <a:sx n="66" d="100"/>
          <a:sy n="66" d="100"/>
        </p:scale>
        <p:origin x="-8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A5F7EE-AFC9-4582-927B-923CE6D64A7B}" type="datetimeFigureOut">
              <a:rPr lang="en-US"/>
              <a:pPr>
                <a:defRPr/>
              </a:pPr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3A29614-E568-4DE9-9033-043901B15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3966E-BE49-4189-B5F3-0A1303A87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C67BE-C7E1-4C1A-95FA-8987731AF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25D31-F9C1-477C-A1F2-F3D3D5AC8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729A6-5D94-45D9-8C7E-6072B2B6A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8BD25-C907-4E75-BE50-26795EF3D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FF31A-428A-4DEB-8E93-90A18C608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0A175-112B-4DFC-AC71-49A83E46D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C5BAB-7776-4FBC-B006-0FA19716E1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71738-9DFE-492E-B06C-0876466D8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F030B-5108-4910-BCE8-FC678974D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89D54-D058-45FE-B73B-12C3378FB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CE2EA-06D3-46AC-86D4-EB052C9812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ADAA-46FD-4387-9B0B-275021479B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1D4B8-2EFD-4047-ABCC-5154AB591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3A804-9565-4827-AF8F-C48BBB7A8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E05F6-5D63-4662-AD54-446A8CC9F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1A3F6-4893-46DA-80B6-EA4EF0994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3431B-0D47-422A-9BA1-19319A126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65D76-168F-4753-AB2E-6DDBCD17C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919F9-4240-483D-933B-80B28A51F5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780B6-A3CD-4585-BA6B-DBBCFDB67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2CB59-D6A7-4AC3-B44E-F009F986E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F117B-B4F7-4C9F-9903-291A862677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53E65-66B0-41A0-B066-1D7DD25DF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3209A1-B86B-4405-A313-06922F9EF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71" r:id="rId1"/>
    <p:sldLayoutId id="2147486972" r:id="rId2"/>
    <p:sldLayoutId id="2147486973" r:id="rId3"/>
    <p:sldLayoutId id="2147486974" r:id="rId4"/>
    <p:sldLayoutId id="2147486975" r:id="rId5"/>
    <p:sldLayoutId id="2147486976" r:id="rId6"/>
    <p:sldLayoutId id="2147486977" r:id="rId7"/>
    <p:sldLayoutId id="2147486978" r:id="rId8"/>
    <p:sldLayoutId id="2147486979" r:id="rId9"/>
    <p:sldLayoutId id="2147486980" r:id="rId10"/>
    <p:sldLayoutId id="2147486981" r:id="rId11"/>
    <p:sldLayoutId id="214748698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99AB0F13-1C78-4198-B8A4-7C0726CAA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97" r:id="rId1"/>
    <p:sldLayoutId id="2147486998" r:id="rId2"/>
    <p:sldLayoutId id="2147486999" r:id="rId3"/>
    <p:sldLayoutId id="2147487000" r:id="rId4"/>
    <p:sldLayoutId id="2147487001" r:id="rId5"/>
    <p:sldLayoutId id="2147487002" r:id="rId6"/>
    <p:sldLayoutId id="2147487003" r:id="rId7"/>
    <p:sldLayoutId id="2147487004" r:id="rId8"/>
    <p:sldLayoutId id="2147487005" r:id="rId9"/>
    <p:sldLayoutId id="2147487006" r:id="rId10"/>
    <p:sldLayoutId id="2147487007" r:id="rId11"/>
    <p:sldLayoutId id="214748700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usic\nhac%20do\Ben%20cang%20que%20huong%20toi.wav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WordArt 5"/>
          <p:cNvSpPr>
            <a:spLocks noChangeArrowheads="1" noChangeShapeType="1" noTextEdit="1"/>
          </p:cNvSpPr>
          <p:nvPr/>
        </p:nvSpPr>
        <p:spPr bwMode="auto">
          <a:xfrm>
            <a:off x="533400" y="685800"/>
            <a:ext cx="82391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</a:t>
            </a:r>
            <a:r>
              <a:rPr lang="en-US" sz="3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YÊN THỌ</a:t>
            </a:r>
            <a:endParaRPr lang="en-US" sz="3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8371" name="WordArt 6"/>
          <p:cNvSpPr>
            <a:spLocks noChangeArrowheads="1" noChangeShapeType="1" noTextEdit="1"/>
          </p:cNvSpPr>
          <p:nvPr/>
        </p:nvSpPr>
        <p:spPr bwMode="auto">
          <a:xfrm>
            <a:off x="2800350" y="2066925"/>
            <a:ext cx="3295650" cy="828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3C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8373" name="WordArt 8"/>
          <p:cNvSpPr>
            <a:spLocks noChangeArrowheads="1" noChangeShapeType="1" noTextEdit="1"/>
          </p:cNvSpPr>
          <p:nvPr/>
        </p:nvSpPr>
        <p:spPr bwMode="auto">
          <a:xfrm>
            <a:off x="990600" y="6096000"/>
            <a:ext cx="71247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NGUYỄN THỊ HẢI LÝ</a:t>
            </a:r>
            <a:endParaRPr lang="en-US" sz="3600" b="1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152400" y="585789"/>
          <a:ext cx="8839200" cy="6119809"/>
        </p:xfrm>
        <a:graphic>
          <a:graphicData uri="http://schemas.openxmlformats.org/drawingml/2006/table">
            <a:tbl>
              <a:tblPr/>
              <a:tblGrid>
                <a:gridCol w="850900"/>
                <a:gridCol w="854075"/>
                <a:gridCol w="774700"/>
                <a:gridCol w="776288"/>
                <a:gridCol w="930275"/>
                <a:gridCol w="1300162"/>
                <a:gridCol w="3352800"/>
              </a:tblGrid>
              <a:tr h="47533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Hàng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Viết số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Đọc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</a:rPr>
                        <a:t>số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Chục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nghìn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nghìn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Trăm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Chục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Đơn vị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15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5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8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" name="Rectangle 88"/>
          <p:cNvSpPr>
            <a:spLocks noChangeArrowheads="1"/>
          </p:cNvSpPr>
          <p:nvPr/>
        </p:nvSpPr>
        <p:spPr bwMode="auto">
          <a:xfrm>
            <a:off x="4343400" y="3595687"/>
            <a:ext cx="12747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72 409</a:t>
            </a:r>
            <a:endParaRPr lang="en-US" alt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0" name="Rectangle 89"/>
          <p:cNvSpPr>
            <a:spLocks noChangeArrowheads="1"/>
          </p:cNvSpPr>
          <p:nvPr/>
        </p:nvSpPr>
        <p:spPr bwMode="auto">
          <a:xfrm>
            <a:off x="4364038" y="4429780"/>
            <a:ext cx="1172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61 032</a:t>
            </a:r>
            <a:endParaRPr lang="en-US" alt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" name="Rectangle 91"/>
          <p:cNvSpPr>
            <a:spLocks noChangeArrowheads="1"/>
          </p:cNvSpPr>
          <p:nvPr/>
        </p:nvSpPr>
        <p:spPr bwMode="auto">
          <a:xfrm>
            <a:off x="4390484" y="2795826"/>
            <a:ext cx="1172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53 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000</a:t>
            </a:r>
          </a:p>
        </p:txBody>
      </p:sp>
      <p:sp>
        <p:nvSpPr>
          <p:cNvPr id="42" name="Rectangle 94"/>
          <p:cNvSpPr>
            <a:spLocks noChangeArrowheads="1"/>
          </p:cNvSpPr>
          <p:nvPr/>
        </p:nvSpPr>
        <p:spPr bwMode="auto">
          <a:xfrm>
            <a:off x="5791200" y="3429000"/>
            <a:ext cx="2743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5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B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ảy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mươi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hai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nghìn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bốn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trăm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linh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chín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</a:t>
            </a:r>
            <a:endParaRPr lang="en-US" altLang="en-US" sz="25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3" name="Rectangle 95"/>
          <p:cNvSpPr>
            <a:spLocks noChangeArrowheads="1"/>
          </p:cNvSpPr>
          <p:nvPr/>
        </p:nvSpPr>
        <p:spPr bwMode="auto">
          <a:xfrm>
            <a:off x="5638800" y="4243626"/>
            <a:ext cx="3352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Sáu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mươi</a:t>
            </a:r>
            <a:r>
              <a:rPr lang="en-US" altLang="en-US" sz="25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mốt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nghìn</a:t>
            </a:r>
            <a:r>
              <a:rPr lang="en-US" altLang="en-US" sz="25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không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trăm</a:t>
            </a:r>
            <a:r>
              <a:rPr lang="en-US" altLang="en-US" sz="25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ba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mươi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hai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</a:t>
            </a:r>
            <a:endParaRPr lang="en-US" altLang="en-US" sz="25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Rectangle 98"/>
          <p:cNvSpPr>
            <a:spLocks noChangeArrowheads="1"/>
          </p:cNvSpPr>
          <p:nvPr/>
        </p:nvSpPr>
        <p:spPr bwMode="auto">
          <a:xfrm>
            <a:off x="5791200" y="2795826"/>
            <a:ext cx="28956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500" dirty="0" err="1">
                <a:solidFill>
                  <a:schemeClr val="accent6">
                    <a:lumMod val="75000"/>
                  </a:schemeClr>
                </a:solidFill>
                <a:latin typeface="+mj-lt"/>
              </a:rPr>
              <a:t>N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ăm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mươi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ba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nghìn</a:t>
            </a:r>
            <a:r>
              <a:rPr lang="en-US" altLang="en-US" sz="25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</a:t>
            </a:r>
            <a:endParaRPr lang="en-US" altLang="en-US" sz="25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5" name="Rectangle 427"/>
          <p:cNvSpPr>
            <a:spLocks noChangeArrowheads="1"/>
          </p:cNvSpPr>
          <p:nvPr/>
        </p:nvSpPr>
        <p:spPr bwMode="auto">
          <a:xfrm>
            <a:off x="5833946" y="1984375"/>
            <a:ext cx="2471854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500" dirty="0" err="1">
                <a:solidFill>
                  <a:srgbClr val="C00000"/>
                </a:solidFill>
                <a:latin typeface="+mj-lt"/>
              </a:rPr>
              <a:t>B</a:t>
            </a:r>
            <a:r>
              <a:rPr lang="en-US" altLang="en-US" sz="2500" dirty="0" err="1" smtClean="0">
                <a:solidFill>
                  <a:srgbClr val="C00000"/>
                </a:solidFill>
                <a:latin typeface="+mj-lt"/>
              </a:rPr>
              <a:t>ốn</a:t>
            </a:r>
            <a:r>
              <a:rPr lang="en-US" altLang="en-US" sz="25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altLang="en-US" sz="2500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en-US" sz="2500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altLang="en-US" sz="2500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altLang="en-US" sz="25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6" name="Text Box 456"/>
          <p:cNvSpPr txBox="1">
            <a:spLocks noChangeArrowheads="1"/>
          </p:cNvSpPr>
          <p:nvPr/>
        </p:nvSpPr>
        <p:spPr bwMode="auto">
          <a:xfrm>
            <a:off x="304800" y="28336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5 </a:t>
            </a:r>
            <a:endParaRPr lang="vi-VN" altLang="en-US" dirty="0">
              <a:latin typeface="+mj-lt"/>
            </a:endParaRPr>
          </a:p>
        </p:txBody>
      </p:sp>
      <p:sp>
        <p:nvSpPr>
          <p:cNvPr id="47" name="Text Box 457"/>
          <p:cNvSpPr txBox="1">
            <a:spLocks noChangeArrowheads="1"/>
          </p:cNvSpPr>
          <p:nvPr/>
        </p:nvSpPr>
        <p:spPr bwMode="auto">
          <a:xfrm>
            <a:off x="1981200" y="282257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latin typeface="+mj-lt"/>
              </a:rPr>
              <a:t> 0</a:t>
            </a:r>
            <a:endParaRPr lang="vi-VN" altLang="en-US">
              <a:latin typeface="+mj-lt"/>
            </a:endParaRPr>
          </a:p>
        </p:txBody>
      </p:sp>
      <p:sp>
        <p:nvSpPr>
          <p:cNvPr id="48" name="Text Box 458"/>
          <p:cNvSpPr txBox="1">
            <a:spLocks noChangeArrowheads="1"/>
          </p:cNvSpPr>
          <p:nvPr/>
        </p:nvSpPr>
        <p:spPr bwMode="auto">
          <a:xfrm>
            <a:off x="2743200" y="282257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0</a:t>
            </a:r>
            <a:endParaRPr lang="vi-VN" altLang="en-US" dirty="0">
              <a:latin typeface="+mj-lt"/>
            </a:endParaRPr>
          </a:p>
        </p:txBody>
      </p:sp>
      <p:sp>
        <p:nvSpPr>
          <p:cNvPr id="49" name="Text Box 459"/>
          <p:cNvSpPr txBox="1">
            <a:spLocks noChangeArrowheads="1"/>
          </p:cNvSpPr>
          <p:nvPr/>
        </p:nvSpPr>
        <p:spPr bwMode="auto">
          <a:xfrm>
            <a:off x="1066800" y="28225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 </a:t>
            </a:r>
            <a:r>
              <a:rPr lang="en-US" altLang="en-US" dirty="0" smtClean="0">
                <a:latin typeface="+mj-lt"/>
              </a:rPr>
              <a:t>3</a:t>
            </a:r>
            <a:endParaRPr lang="vi-VN" altLang="en-US" dirty="0">
              <a:latin typeface="+mj-lt"/>
            </a:endParaRPr>
          </a:p>
        </p:txBody>
      </p:sp>
      <p:sp>
        <p:nvSpPr>
          <p:cNvPr id="51" name="Rectangle 474"/>
          <p:cNvSpPr>
            <a:spLocks noChangeArrowheads="1"/>
          </p:cNvSpPr>
          <p:nvPr/>
        </p:nvSpPr>
        <p:spPr bwMode="auto">
          <a:xfrm>
            <a:off x="4417621" y="1984375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4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2" name="Text Box 476"/>
          <p:cNvSpPr txBox="1">
            <a:spLocks noChangeArrowheads="1"/>
          </p:cNvSpPr>
          <p:nvPr/>
        </p:nvSpPr>
        <p:spPr bwMode="auto">
          <a:xfrm>
            <a:off x="3505200" y="282257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0</a:t>
            </a:r>
            <a:endParaRPr lang="vi-VN" altLang="en-US" dirty="0">
              <a:latin typeface="+mj-lt"/>
            </a:endParaRPr>
          </a:p>
        </p:txBody>
      </p:sp>
      <p:sp>
        <p:nvSpPr>
          <p:cNvPr id="53" name="Text Box 480"/>
          <p:cNvSpPr txBox="1">
            <a:spLocks noChangeArrowheads="1"/>
          </p:cNvSpPr>
          <p:nvPr/>
        </p:nvSpPr>
        <p:spPr bwMode="auto">
          <a:xfrm>
            <a:off x="304800" y="3591580"/>
            <a:ext cx="60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7</a:t>
            </a:r>
            <a:endParaRPr lang="vi-VN" altLang="en-US" dirty="0">
              <a:latin typeface="+mj-lt"/>
            </a:endParaRPr>
          </a:p>
        </p:txBody>
      </p:sp>
      <p:sp>
        <p:nvSpPr>
          <p:cNvPr id="54" name="Text Box 481"/>
          <p:cNvSpPr txBox="1">
            <a:spLocks noChangeArrowheads="1"/>
          </p:cNvSpPr>
          <p:nvPr/>
        </p:nvSpPr>
        <p:spPr bwMode="auto">
          <a:xfrm>
            <a:off x="1143000" y="359158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latin typeface="+mj-lt"/>
              </a:rPr>
              <a:t> 2</a:t>
            </a:r>
            <a:endParaRPr lang="vi-VN" altLang="en-US">
              <a:latin typeface="+mj-lt"/>
            </a:endParaRPr>
          </a:p>
        </p:txBody>
      </p:sp>
      <p:sp>
        <p:nvSpPr>
          <p:cNvPr id="55" name="Text Box 482"/>
          <p:cNvSpPr txBox="1">
            <a:spLocks noChangeArrowheads="1"/>
          </p:cNvSpPr>
          <p:nvPr/>
        </p:nvSpPr>
        <p:spPr bwMode="auto">
          <a:xfrm>
            <a:off x="2057400" y="359158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4</a:t>
            </a:r>
            <a:endParaRPr lang="vi-VN" altLang="en-US" dirty="0">
              <a:latin typeface="+mj-lt"/>
            </a:endParaRPr>
          </a:p>
        </p:txBody>
      </p:sp>
      <p:sp>
        <p:nvSpPr>
          <p:cNvPr id="56" name="Text Box 484"/>
          <p:cNvSpPr txBox="1">
            <a:spLocks noChangeArrowheads="1"/>
          </p:cNvSpPr>
          <p:nvPr/>
        </p:nvSpPr>
        <p:spPr bwMode="auto">
          <a:xfrm>
            <a:off x="2819400" y="359158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>
                <a:latin typeface="+mj-lt"/>
              </a:rPr>
              <a:t>0</a:t>
            </a:r>
          </a:p>
        </p:txBody>
      </p:sp>
      <p:sp>
        <p:nvSpPr>
          <p:cNvPr id="57" name="Text Box 485"/>
          <p:cNvSpPr txBox="1">
            <a:spLocks noChangeArrowheads="1"/>
          </p:cNvSpPr>
          <p:nvPr/>
        </p:nvSpPr>
        <p:spPr bwMode="auto">
          <a:xfrm>
            <a:off x="3505200" y="3595687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9</a:t>
            </a:r>
            <a:endParaRPr lang="vi-VN" altLang="en-US" dirty="0">
              <a:latin typeface="+mj-lt"/>
            </a:endParaRPr>
          </a:p>
        </p:txBody>
      </p:sp>
      <p:sp>
        <p:nvSpPr>
          <p:cNvPr id="58" name="Text Box 486"/>
          <p:cNvSpPr txBox="1">
            <a:spLocks noChangeArrowheads="1"/>
          </p:cNvSpPr>
          <p:nvPr/>
        </p:nvSpPr>
        <p:spPr bwMode="auto">
          <a:xfrm>
            <a:off x="304800" y="4443412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</a:t>
            </a:r>
            <a:r>
              <a:rPr lang="en-US" altLang="en-US" dirty="0" smtClean="0">
                <a:latin typeface="+mj-lt"/>
              </a:rPr>
              <a:t>6</a:t>
            </a:r>
            <a:endParaRPr lang="vi-VN" altLang="en-US" dirty="0">
              <a:latin typeface="+mj-lt"/>
            </a:endParaRPr>
          </a:p>
        </p:txBody>
      </p:sp>
      <p:sp>
        <p:nvSpPr>
          <p:cNvPr id="59" name="Text Box 487"/>
          <p:cNvSpPr txBox="1">
            <a:spLocks noChangeArrowheads="1"/>
          </p:cNvSpPr>
          <p:nvPr/>
        </p:nvSpPr>
        <p:spPr bwMode="auto">
          <a:xfrm>
            <a:off x="1219200" y="4443412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1</a:t>
            </a:r>
            <a:endParaRPr lang="vi-VN" altLang="en-US" dirty="0">
              <a:latin typeface="+mj-lt"/>
            </a:endParaRPr>
          </a:p>
        </p:txBody>
      </p:sp>
      <p:sp>
        <p:nvSpPr>
          <p:cNvPr id="60" name="Text Box 488"/>
          <p:cNvSpPr txBox="1">
            <a:spLocks noChangeArrowheads="1"/>
          </p:cNvSpPr>
          <p:nvPr/>
        </p:nvSpPr>
        <p:spPr bwMode="auto">
          <a:xfrm>
            <a:off x="2057400" y="4443412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61" name="Text Box 489"/>
          <p:cNvSpPr txBox="1">
            <a:spLocks noChangeArrowheads="1"/>
          </p:cNvSpPr>
          <p:nvPr/>
        </p:nvSpPr>
        <p:spPr bwMode="auto">
          <a:xfrm>
            <a:off x="2819400" y="4419600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vi-VN" altLang="en-US" dirty="0">
              <a:latin typeface="+mj-lt"/>
            </a:endParaRPr>
          </a:p>
        </p:txBody>
      </p:sp>
      <p:sp>
        <p:nvSpPr>
          <p:cNvPr id="62" name="Text Box 490"/>
          <p:cNvSpPr txBox="1">
            <a:spLocks noChangeArrowheads="1"/>
          </p:cNvSpPr>
          <p:nvPr/>
        </p:nvSpPr>
        <p:spPr bwMode="auto">
          <a:xfrm>
            <a:off x="3619500" y="4443412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2</a:t>
            </a:r>
            <a:endParaRPr lang="vi-VN" altLang="en-US" dirty="0">
              <a:latin typeface="+mj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791200" y="5029200"/>
            <a:ext cx="2819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ăm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mươi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ba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nghìn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không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trăm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linh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bảy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791200" y="5867400"/>
            <a:ext cx="2895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ốn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mươi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nghìn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không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trăm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linh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500" dirty="0" err="1" smtClean="0">
                <a:solidFill>
                  <a:schemeClr val="accent6">
                    <a:lumMod val="75000"/>
                  </a:schemeClr>
                </a:solidFill>
              </a:rPr>
              <a:t>bốn</a:t>
            </a:r>
            <a:r>
              <a:rPr lang="en-US" sz="25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5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5" name="Text Box 486"/>
          <p:cNvSpPr txBox="1">
            <a:spLocks noChangeArrowheads="1"/>
          </p:cNvSpPr>
          <p:nvPr/>
        </p:nvSpPr>
        <p:spPr bwMode="auto">
          <a:xfrm>
            <a:off x="304800" y="5272087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5</a:t>
            </a:r>
            <a:endParaRPr lang="vi-VN" altLang="en-US" dirty="0">
              <a:latin typeface="+mj-lt"/>
            </a:endParaRPr>
          </a:p>
        </p:txBody>
      </p:sp>
      <p:sp>
        <p:nvSpPr>
          <p:cNvPr id="66" name="Text Box 487"/>
          <p:cNvSpPr txBox="1">
            <a:spLocks noChangeArrowheads="1"/>
          </p:cNvSpPr>
          <p:nvPr/>
        </p:nvSpPr>
        <p:spPr bwMode="auto">
          <a:xfrm>
            <a:off x="1219200" y="52720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3</a:t>
            </a:r>
            <a:endParaRPr lang="vi-VN" altLang="en-US" dirty="0">
              <a:latin typeface="+mj-lt"/>
            </a:endParaRPr>
          </a:p>
        </p:txBody>
      </p:sp>
      <p:sp>
        <p:nvSpPr>
          <p:cNvPr id="67" name="Text Box 488"/>
          <p:cNvSpPr txBox="1">
            <a:spLocks noChangeArrowheads="1"/>
          </p:cNvSpPr>
          <p:nvPr/>
        </p:nvSpPr>
        <p:spPr bwMode="auto">
          <a:xfrm>
            <a:off x="2057400" y="5272087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68" name="Text Box 489"/>
          <p:cNvSpPr txBox="1">
            <a:spLocks noChangeArrowheads="1"/>
          </p:cNvSpPr>
          <p:nvPr/>
        </p:nvSpPr>
        <p:spPr bwMode="auto">
          <a:xfrm>
            <a:off x="2819400" y="5248275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69" name="Text Box 490"/>
          <p:cNvSpPr txBox="1">
            <a:spLocks noChangeArrowheads="1"/>
          </p:cNvSpPr>
          <p:nvPr/>
        </p:nvSpPr>
        <p:spPr bwMode="auto">
          <a:xfrm>
            <a:off x="3619500" y="5272087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7</a:t>
            </a:r>
            <a:endParaRPr lang="vi-VN" altLang="en-US" dirty="0">
              <a:latin typeface="+mj-lt"/>
            </a:endParaRPr>
          </a:p>
        </p:txBody>
      </p:sp>
      <p:sp>
        <p:nvSpPr>
          <p:cNvPr id="70" name="Text Box 486"/>
          <p:cNvSpPr txBox="1">
            <a:spLocks noChangeArrowheads="1"/>
          </p:cNvSpPr>
          <p:nvPr/>
        </p:nvSpPr>
        <p:spPr bwMode="auto">
          <a:xfrm>
            <a:off x="304800" y="6034087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 4</a:t>
            </a:r>
            <a:endParaRPr lang="vi-VN" altLang="en-US" dirty="0">
              <a:latin typeface="+mj-lt"/>
            </a:endParaRPr>
          </a:p>
        </p:txBody>
      </p:sp>
      <p:sp>
        <p:nvSpPr>
          <p:cNvPr id="71" name="Text Box 487"/>
          <p:cNvSpPr txBox="1">
            <a:spLocks noChangeArrowheads="1"/>
          </p:cNvSpPr>
          <p:nvPr/>
        </p:nvSpPr>
        <p:spPr bwMode="auto">
          <a:xfrm>
            <a:off x="1219200" y="60340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 smtClean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72" name="Text Box 488"/>
          <p:cNvSpPr txBox="1">
            <a:spLocks noChangeArrowheads="1"/>
          </p:cNvSpPr>
          <p:nvPr/>
        </p:nvSpPr>
        <p:spPr bwMode="auto">
          <a:xfrm>
            <a:off x="2057400" y="6034087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73" name="Text Box 489"/>
          <p:cNvSpPr txBox="1">
            <a:spLocks noChangeArrowheads="1"/>
          </p:cNvSpPr>
          <p:nvPr/>
        </p:nvSpPr>
        <p:spPr bwMode="auto">
          <a:xfrm>
            <a:off x="2819400" y="6010275"/>
            <a:ext cx="457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0</a:t>
            </a:r>
            <a:endParaRPr lang="vi-VN" altLang="en-US" dirty="0">
              <a:latin typeface="+mj-lt"/>
            </a:endParaRPr>
          </a:p>
        </p:txBody>
      </p:sp>
      <p:sp>
        <p:nvSpPr>
          <p:cNvPr id="74" name="Text Box 490"/>
          <p:cNvSpPr txBox="1">
            <a:spLocks noChangeArrowheads="1"/>
          </p:cNvSpPr>
          <p:nvPr/>
        </p:nvSpPr>
        <p:spPr bwMode="auto">
          <a:xfrm>
            <a:off x="3619500" y="6034087"/>
            <a:ext cx="53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latin typeface="+mj-lt"/>
              </a:rPr>
              <a:t>4</a:t>
            </a:r>
            <a:endParaRPr lang="vi-VN" altLang="en-US" dirty="0">
              <a:latin typeface="+mj-lt"/>
            </a:endParaRPr>
          </a:p>
        </p:txBody>
      </p:sp>
      <p:sp>
        <p:nvSpPr>
          <p:cNvPr id="75" name="Rectangle 89"/>
          <p:cNvSpPr>
            <a:spLocks noChangeArrowheads="1"/>
          </p:cNvSpPr>
          <p:nvPr/>
        </p:nvSpPr>
        <p:spPr bwMode="auto">
          <a:xfrm>
            <a:off x="4343400" y="5267980"/>
            <a:ext cx="1172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53 007</a:t>
            </a:r>
            <a:endParaRPr lang="en-US" alt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6" name="Rectangle 89"/>
          <p:cNvSpPr>
            <a:spLocks noChangeArrowheads="1"/>
          </p:cNvSpPr>
          <p:nvPr/>
        </p:nvSpPr>
        <p:spPr bwMode="auto">
          <a:xfrm>
            <a:off x="4343400" y="6029980"/>
            <a:ext cx="11721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40 004</a:t>
            </a:r>
            <a:endParaRPr lang="en-US" altLang="en-US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77" name="Text Box 456"/>
          <p:cNvSpPr txBox="1">
            <a:spLocks noChangeArrowheads="1"/>
          </p:cNvSpPr>
          <p:nvPr/>
        </p:nvSpPr>
        <p:spPr bwMode="auto">
          <a:xfrm>
            <a:off x="304800" y="19954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C00000"/>
                </a:solidFill>
                <a:latin typeface="+mj-lt"/>
              </a:rPr>
              <a:t> 4</a:t>
            </a: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 </a:t>
            </a:r>
            <a:endParaRPr lang="vi-VN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8" name="Text Box 457"/>
          <p:cNvSpPr txBox="1">
            <a:spLocks noChangeArrowheads="1"/>
          </p:cNvSpPr>
          <p:nvPr/>
        </p:nvSpPr>
        <p:spPr bwMode="auto">
          <a:xfrm>
            <a:off x="1981200" y="1984375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>
                <a:solidFill>
                  <a:srgbClr val="C00000"/>
                </a:solidFill>
                <a:latin typeface="+mj-lt"/>
              </a:rPr>
              <a:t> 0</a:t>
            </a:r>
            <a:endParaRPr lang="vi-VN" altLang="en-US">
              <a:solidFill>
                <a:srgbClr val="C00000"/>
              </a:solidFill>
              <a:latin typeface="+mj-lt"/>
            </a:endParaRPr>
          </a:p>
        </p:txBody>
      </p:sp>
      <p:sp>
        <p:nvSpPr>
          <p:cNvPr id="79" name="Text Box 458"/>
          <p:cNvSpPr txBox="1">
            <a:spLocks noChangeArrowheads="1"/>
          </p:cNvSpPr>
          <p:nvPr/>
        </p:nvSpPr>
        <p:spPr bwMode="auto">
          <a:xfrm>
            <a:off x="2743200" y="198437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C00000"/>
                </a:solidFill>
                <a:latin typeface="+mj-lt"/>
              </a:rPr>
              <a:t> 0</a:t>
            </a:r>
            <a:endParaRPr lang="vi-VN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0" name="Text Box 459"/>
          <p:cNvSpPr txBox="1">
            <a:spLocks noChangeArrowheads="1"/>
          </p:cNvSpPr>
          <p:nvPr/>
        </p:nvSpPr>
        <p:spPr bwMode="auto">
          <a:xfrm>
            <a:off x="1066800" y="1984375"/>
            <a:ext cx="76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C00000"/>
                </a:solidFill>
                <a:latin typeface="+mj-lt"/>
              </a:rPr>
              <a:t>  0</a:t>
            </a:r>
            <a:endParaRPr lang="vi-VN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1" name="Text Box 476"/>
          <p:cNvSpPr txBox="1">
            <a:spLocks noChangeArrowheads="1"/>
          </p:cNvSpPr>
          <p:nvPr/>
        </p:nvSpPr>
        <p:spPr bwMode="auto">
          <a:xfrm>
            <a:off x="3505200" y="1984375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dirty="0">
                <a:solidFill>
                  <a:srgbClr val="C00000"/>
                </a:solidFill>
                <a:latin typeface="+mj-lt"/>
              </a:rPr>
              <a:t> 0</a:t>
            </a:r>
            <a:endParaRPr lang="vi-VN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52400" y="40957"/>
            <a:ext cx="34079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Bài</a:t>
            </a:r>
            <a:r>
              <a:rPr lang="en-US" sz="2600" dirty="0" smtClean="0"/>
              <a:t> 1. </a:t>
            </a:r>
            <a:r>
              <a:rPr lang="en-US" sz="2600" dirty="0" err="1" smtClean="0"/>
              <a:t>Viết</a:t>
            </a:r>
            <a:r>
              <a:rPr lang="en-US" sz="2600" dirty="0" smtClean="0"/>
              <a:t> ( </a:t>
            </a:r>
            <a:r>
              <a:rPr lang="en-US" sz="2600" dirty="0" err="1" smtClean="0"/>
              <a:t>theo</a:t>
            </a:r>
            <a:r>
              <a:rPr lang="en-US" sz="2600" dirty="0" smtClean="0"/>
              <a:t> </a:t>
            </a:r>
            <a:r>
              <a:rPr lang="en-US" sz="2600" dirty="0" err="1" smtClean="0"/>
              <a:t>mẫu</a:t>
            </a:r>
            <a:r>
              <a:rPr lang="en-US" sz="2600" dirty="0" smtClean="0"/>
              <a:t> ):</a:t>
            </a:r>
            <a:endParaRPr lang="en-US" sz="2600" dirty="0"/>
          </a:p>
        </p:txBody>
      </p:sp>
      <p:sp>
        <p:nvSpPr>
          <p:cNvPr id="50" name="Rectangle 474"/>
          <p:cNvSpPr>
            <a:spLocks noChangeArrowheads="1"/>
          </p:cNvSpPr>
          <p:nvPr/>
        </p:nvSpPr>
        <p:spPr bwMode="auto">
          <a:xfrm>
            <a:off x="4617105" y="1987550"/>
            <a:ext cx="4539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0 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3" name="Rectangle 474"/>
          <p:cNvSpPr>
            <a:spLocks noChangeArrowheads="1"/>
          </p:cNvSpPr>
          <p:nvPr/>
        </p:nvSpPr>
        <p:spPr bwMode="auto">
          <a:xfrm>
            <a:off x="4874821" y="1984375"/>
            <a:ext cx="3829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0 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4" name="Rectangle 474"/>
          <p:cNvSpPr>
            <a:spLocks noChangeArrowheads="1"/>
          </p:cNvSpPr>
          <p:nvPr/>
        </p:nvSpPr>
        <p:spPr bwMode="auto">
          <a:xfrm>
            <a:off x="5105400" y="1984375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0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5" name="Rectangle 474"/>
          <p:cNvSpPr>
            <a:spLocks noChangeArrowheads="1"/>
          </p:cNvSpPr>
          <p:nvPr/>
        </p:nvSpPr>
        <p:spPr bwMode="auto">
          <a:xfrm>
            <a:off x="5257800" y="1991381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0 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0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7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8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5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6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7" dur="80"/>
                                        <p:tgtEl>
                                          <p:spTgt spid="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2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3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9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6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7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80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110503" y="457200"/>
            <a:ext cx="34079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Bài</a:t>
            </a:r>
            <a:r>
              <a:rPr lang="en-US" sz="2600" dirty="0" smtClean="0"/>
              <a:t> 2. </a:t>
            </a:r>
            <a:r>
              <a:rPr lang="en-US" sz="2600" dirty="0" err="1" smtClean="0"/>
              <a:t>Viết</a:t>
            </a:r>
            <a:r>
              <a:rPr lang="en-US" sz="2600" dirty="0" smtClean="0"/>
              <a:t> ( </a:t>
            </a:r>
            <a:r>
              <a:rPr lang="en-US" sz="2600" dirty="0" err="1" smtClean="0"/>
              <a:t>theo</a:t>
            </a:r>
            <a:r>
              <a:rPr lang="en-US" sz="2600" dirty="0" smtClean="0"/>
              <a:t> </a:t>
            </a:r>
            <a:r>
              <a:rPr lang="en-US" sz="2600" dirty="0" err="1" smtClean="0"/>
              <a:t>mẫu</a:t>
            </a:r>
            <a:r>
              <a:rPr lang="en-US" sz="2600" dirty="0" smtClean="0"/>
              <a:t> ):</a:t>
            </a:r>
            <a:endParaRPr lang="en-US" sz="2600" dirty="0"/>
          </a:p>
        </p:txBody>
      </p:sp>
      <p:graphicFrame>
        <p:nvGraphicFramePr>
          <p:cNvPr id="50" name="Group 43"/>
          <p:cNvGraphicFramePr>
            <a:graphicFrameLocks/>
          </p:cNvGraphicFramePr>
          <p:nvPr/>
        </p:nvGraphicFramePr>
        <p:xfrm>
          <a:off x="152400" y="1178243"/>
          <a:ext cx="8839200" cy="4989513"/>
        </p:xfrm>
        <a:graphic>
          <a:graphicData uri="http://schemas.openxmlformats.org/drawingml/2006/table">
            <a:tbl>
              <a:tblPr/>
              <a:tblGrid>
                <a:gridCol w="1460924"/>
                <a:gridCol w="7378276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43 672</a:t>
                      </a: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0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50 001</a:t>
                      </a: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1555750" y="4084023"/>
            <a:ext cx="5912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dirty="0" err="1" smtClean="0">
                <a:latin typeface="+mj-lt"/>
              </a:rPr>
              <a:t>Sáu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mươi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ba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nghìn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bảy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trăm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chín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mươi</a:t>
            </a:r>
            <a:r>
              <a:rPr lang="en-US" altLang="en-US" dirty="0" smtClean="0">
                <a:latin typeface="+mj-lt"/>
              </a:rPr>
              <a:t>.</a:t>
            </a:r>
            <a:endParaRPr lang="en-US" altLang="en-US" dirty="0">
              <a:latin typeface="+mj-lt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152400" y="4759643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76 005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152400" y="34642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90 200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8" name="Text Box 47"/>
          <p:cNvSpPr txBox="1">
            <a:spLocks noChangeArrowheads="1"/>
          </p:cNvSpPr>
          <p:nvPr/>
        </p:nvSpPr>
        <p:spPr bwMode="auto">
          <a:xfrm>
            <a:off x="1600200" y="2321243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Bốn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ba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sáu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trăm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bảy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hai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9" name="Text Box 48"/>
          <p:cNvSpPr txBox="1">
            <a:spLocks noChangeArrowheads="1"/>
          </p:cNvSpPr>
          <p:nvPr/>
        </p:nvSpPr>
        <p:spPr bwMode="auto">
          <a:xfrm>
            <a:off x="152400" y="29308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+mj-lt"/>
              </a:rPr>
              <a:t>81 000</a:t>
            </a:r>
            <a:endParaRPr lang="en-US" dirty="0">
              <a:latin typeface="+mj-lt"/>
            </a:endParaRPr>
          </a:p>
        </p:txBody>
      </p:sp>
      <p:sp>
        <p:nvSpPr>
          <p:cNvPr id="90" name="Text Box 49"/>
          <p:cNvSpPr txBox="1">
            <a:spLocks noChangeArrowheads="1"/>
          </p:cNvSpPr>
          <p:nvPr/>
        </p:nvSpPr>
        <p:spPr bwMode="auto">
          <a:xfrm>
            <a:off x="1600200" y="3492818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latin typeface="+mj-lt"/>
              </a:rPr>
              <a:t>Chín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mươi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nghìn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hai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trăm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91" name="Text Box 50"/>
          <p:cNvSpPr txBox="1">
            <a:spLocks noChangeArrowheads="1"/>
          </p:cNvSpPr>
          <p:nvPr/>
        </p:nvSpPr>
        <p:spPr bwMode="auto">
          <a:xfrm>
            <a:off x="152400" y="40738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latin typeface="+mj-lt"/>
              </a:rPr>
              <a:t>63 790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2" name="Text Box 51"/>
          <p:cNvSpPr txBox="1">
            <a:spLocks noChangeArrowheads="1"/>
          </p:cNvSpPr>
          <p:nvPr/>
        </p:nvSpPr>
        <p:spPr bwMode="auto">
          <a:xfrm>
            <a:off x="1600200" y="4784111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Bảy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sáu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không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trăm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linh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93" name="Text Box 51"/>
          <p:cNvSpPr txBox="1">
            <a:spLocks noChangeArrowheads="1"/>
          </p:cNvSpPr>
          <p:nvPr/>
        </p:nvSpPr>
        <p:spPr bwMode="auto">
          <a:xfrm>
            <a:off x="1600200" y="5445443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không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trăm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linh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một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4" name="Text Box 47"/>
          <p:cNvSpPr txBox="1">
            <a:spLocks noChangeArrowheads="1"/>
          </p:cNvSpPr>
          <p:nvPr/>
        </p:nvSpPr>
        <p:spPr bwMode="auto">
          <a:xfrm>
            <a:off x="1600200" y="2879111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Tám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mốt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1600200" y="1676400"/>
            <a:ext cx="617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lvl="0" algn="l">
              <a:spcBef>
                <a:spcPct val="20000"/>
              </a:spcBef>
            </a:pPr>
            <a:r>
              <a:rPr lang="en-US" dirty="0" err="1" smtClean="0">
                <a:solidFill>
                  <a:schemeClr val="accent6"/>
                </a:solidFill>
              </a:rPr>
              <a:t>Tám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mươi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năm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nghìn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bảy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trăm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linh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năm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15" name="Text Box 47"/>
          <p:cNvSpPr txBox="1">
            <a:spLocks noChangeArrowheads="1"/>
          </p:cNvSpPr>
          <p:nvPr/>
        </p:nvSpPr>
        <p:spPr bwMode="auto">
          <a:xfrm>
            <a:off x="228600" y="1676400"/>
            <a:ext cx="1371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US" sz="3200" dirty="0" smtClean="0">
                <a:solidFill>
                  <a:schemeClr val="accent6"/>
                </a:solidFill>
              </a:rPr>
              <a:t>85 705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Box 81"/>
          <p:cNvSpPr txBox="1"/>
          <p:nvPr/>
        </p:nvSpPr>
        <p:spPr>
          <a:xfrm>
            <a:off x="110503" y="457200"/>
            <a:ext cx="340792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Bài</a:t>
            </a:r>
            <a:r>
              <a:rPr lang="en-US" sz="2600" dirty="0" smtClean="0"/>
              <a:t> 2. </a:t>
            </a:r>
            <a:r>
              <a:rPr lang="en-US" sz="2600" dirty="0" err="1" smtClean="0"/>
              <a:t>Viết</a:t>
            </a:r>
            <a:r>
              <a:rPr lang="en-US" sz="2600" dirty="0" smtClean="0"/>
              <a:t> ( </a:t>
            </a:r>
            <a:r>
              <a:rPr lang="en-US" sz="2600" dirty="0" err="1" smtClean="0"/>
              <a:t>theo</a:t>
            </a:r>
            <a:r>
              <a:rPr lang="en-US" sz="2600" dirty="0" smtClean="0"/>
              <a:t> </a:t>
            </a:r>
            <a:r>
              <a:rPr lang="en-US" sz="2600" dirty="0" err="1" smtClean="0"/>
              <a:t>mẫu</a:t>
            </a:r>
            <a:r>
              <a:rPr lang="en-US" sz="2600" dirty="0" smtClean="0"/>
              <a:t> ):</a:t>
            </a:r>
            <a:endParaRPr lang="en-US" sz="2600" dirty="0"/>
          </a:p>
        </p:txBody>
      </p:sp>
      <p:graphicFrame>
        <p:nvGraphicFramePr>
          <p:cNvPr id="50" name="Group 43"/>
          <p:cNvGraphicFramePr>
            <a:graphicFrameLocks/>
          </p:cNvGraphicFramePr>
          <p:nvPr/>
        </p:nvGraphicFramePr>
        <p:xfrm>
          <a:off x="152400" y="1178243"/>
          <a:ext cx="8839200" cy="4989513"/>
        </p:xfrm>
        <a:graphic>
          <a:graphicData uri="http://schemas.openxmlformats.org/drawingml/2006/table">
            <a:tbl>
              <a:tblPr/>
              <a:tblGrid>
                <a:gridCol w="1460924"/>
                <a:gridCol w="7378276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Viết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Đọc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43 672</a:t>
                      </a: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02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98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50 001</a:t>
                      </a:r>
                    </a:p>
                  </a:txBody>
                  <a:tcPr marT="45699" marB="45699" anchor="ctr" horzOverflow="overflow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699" marB="45699" anchor="ctr" horzOverflow="overflow">
                    <a:lnL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1555750" y="4084023"/>
            <a:ext cx="5912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dirty="0" err="1" smtClean="0">
                <a:latin typeface="+mj-lt"/>
              </a:rPr>
              <a:t>Sáu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mươi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ba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nghìn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bảy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trăm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chín</a:t>
            </a:r>
            <a:r>
              <a:rPr lang="en-US" altLang="en-US" dirty="0" smtClean="0">
                <a:latin typeface="+mj-lt"/>
              </a:rPr>
              <a:t> </a:t>
            </a:r>
            <a:r>
              <a:rPr lang="en-US" altLang="en-US" dirty="0" err="1" smtClean="0">
                <a:latin typeface="+mj-lt"/>
              </a:rPr>
              <a:t>mươi</a:t>
            </a:r>
            <a:r>
              <a:rPr lang="en-US" altLang="en-US" dirty="0" smtClean="0">
                <a:latin typeface="+mj-lt"/>
              </a:rPr>
              <a:t>.</a:t>
            </a:r>
            <a:endParaRPr lang="en-US" altLang="en-US" dirty="0">
              <a:latin typeface="+mj-lt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152400" y="4759643"/>
            <a:ext cx="1295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76 005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152400" y="34642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 smtClean="0">
                <a:solidFill>
                  <a:srgbClr val="C00000"/>
                </a:solidFill>
                <a:latin typeface="+mj-lt"/>
              </a:rPr>
              <a:t>90 200</a:t>
            </a:r>
            <a:endParaRPr lang="en-US" alt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8" name="Text Box 47"/>
          <p:cNvSpPr txBox="1">
            <a:spLocks noChangeArrowheads="1"/>
          </p:cNvSpPr>
          <p:nvPr/>
        </p:nvSpPr>
        <p:spPr bwMode="auto">
          <a:xfrm>
            <a:off x="1600200" y="2321243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Bốn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ba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sáu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trăm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bảy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hai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89" name="Text Box 48"/>
          <p:cNvSpPr txBox="1">
            <a:spLocks noChangeArrowheads="1"/>
          </p:cNvSpPr>
          <p:nvPr/>
        </p:nvSpPr>
        <p:spPr bwMode="auto">
          <a:xfrm>
            <a:off x="152400" y="29308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+mj-lt"/>
              </a:rPr>
              <a:t>81 000</a:t>
            </a:r>
            <a:endParaRPr lang="en-US" dirty="0">
              <a:latin typeface="+mj-lt"/>
            </a:endParaRPr>
          </a:p>
        </p:txBody>
      </p:sp>
      <p:sp>
        <p:nvSpPr>
          <p:cNvPr id="90" name="Text Box 49"/>
          <p:cNvSpPr txBox="1">
            <a:spLocks noChangeArrowheads="1"/>
          </p:cNvSpPr>
          <p:nvPr/>
        </p:nvSpPr>
        <p:spPr bwMode="auto">
          <a:xfrm>
            <a:off x="1600200" y="3492818"/>
            <a:ext cx="441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latin typeface="+mj-lt"/>
              </a:rPr>
              <a:t>Chín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mươi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nghìn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hai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trăm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91" name="Text Box 50"/>
          <p:cNvSpPr txBox="1">
            <a:spLocks noChangeArrowheads="1"/>
          </p:cNvSpPr>
          <p:nvPr/>
        </p:nvSpPr>
        <p:spPr bwMode="auto">
          <a:xfrm>
            <a:off x="152400" y="4073843"/>
            <a:ext cx="1371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C00000"/>
                </a:solidFill>
                <a:latin typeface="+mj-lt"/>
              </a:rPr>
              <a:t>63 790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2" name="Text Box 51"/>
          <p:cNvSpPr txBox="1">
            <a:spLocks noChangeArrowheads="1"/>
          </p:cNvSpPr>
          <p:nvPr/>
        </p:nvSpPr>
        <p:spPr bwMode="auto">
          <a:xfrm>
            <a:off x="1600200" y="4784111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Bảy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sáu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không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trăm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linh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năm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rPr>
              <a:t>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93" name="Text Box 51"/>
          <p:cNvSpPr txBox="1">
            <a:spLocks noChangeArrowheads="1"/>
          </p:cNvSpPr>
          <p:nvPr/>
        </p:nvSpPr>
        <p:spPr bwMode="auto">
          <a:xfrm>
            <a:off x="1600200" y="5445443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không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trăm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linh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một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94" name="Text Box 47"/>
          <p:cNvSpPr txBox="1">
            <a:spLocks noChangeArrowheads="1"/>
          </p:cNvSpPr>
          <p:nvPr/>
        </p:nvSpPr>
        <p:spPr bwMode="auto">
          <a:xfrm>
            <a:off x="1600200" y="2879111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+mj-lt"/>
              </a:rPr>
              <a:t>Tám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mươi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mốt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nghìn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.</a:t>
            </a:r>
            <a:endParaRPr lang="en-US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05000" y="304800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90041" y="1752600"/>
            <a:ext cx="61061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 err="1" smtClean="0">
                <a:solidFill>
                  <a:schemeClr val="accent6"/>
                </a:solidFill>
              </a:rPr>
              <a:t>Tám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mươi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năm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nghìn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bảy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trăm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linh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năm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1701225"/>
            <a:ext cx="1313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 smtClean="0">
                <a:solidFill>
                  <a:schemeClr val="accent6"/>
                </a:solidFill>
              </a:rPr>
              <a:t>85 705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91" grpId="0"/>
      <p:bldP spid="93" grpId="0"/>
      <p:bldP spid="94" grpId="0"/>
      <p:bldP spid="15" grpId="0"/>
      <p:bldP spid="15" grpId="1"/>
      <p:bldP spid="16" grpId="0"/>
      <p:bldP spid="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81000"/>
            <a:ext cx="1040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Bài</a:t>
            </a:r>
            <a:r>
              <a:rPr lang="en-US" dirty="0" smtClean="0"/>
              <a:t> 3.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381000"/>
            <a:ext cx="564577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Số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69013" y="381000"/>
            <a:ext cx="343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634" y="1056620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a) 25 601;  25 602;  25 603;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542" y="1752600"/>
            <a:ext cx="90412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 89 715;  89 716;               89 718;                             </a:t>
            </a:r>
            <a:r>
              <a:rPr lang="en-US" dirty="0" smtClean="0"/>
              <a:t>89 </a:t>
            </a:r>
            <a:r>
              <a:rPr lang="en-US" dirty="0" smtClean="0"/>
              <a:t>721.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26" y="2428220"/>
            <a:ext cx="79432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c) 28 000;  29 000;                                           33 000.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32004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d) 54 400;  54 500;                              54 800;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101233" y="107698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25 604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291316" y="107698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25 605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510516" y="107698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25 606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729716" y="107698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25 607</a:t>
            </a:r>
            <a:r>
              <a:rPr lang="en-US" dirty="0" smtClean="0"/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48833" y="1076980"/>
            <a:ext cx="48013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.…….; ….….; ..…….; ….…..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840612" y="1762780"/>
            <a:ext cx="4971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.…….;               ………; .…….;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65223" y="176278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89 717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303623" y="175260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89 719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522823" y="1752600"/>
            <a:ext cx="12715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89 720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99293" y="2448580"/>
            <a:ext cx="3804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.…….  ;   ……; ……....;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17526" y="2448580"/>
            <a:ext cx="3804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30 000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C00000"/>
                </a:solidFill>
              </a:rPr>
              <a:t>  31 000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C00000"/>
                </a:solidFill>
              </a:rPr>
              <a:t>  32 000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805576" y="3210580"/>
            <a:ext cx="5230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.….….; …..….; …           ………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971800" y="3210580"/>
            <a:ext cx="49712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54 600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C00000"/>
                </a:solidFill>
              </a:rPr>
              <a:t>  54 700</a:t>
            </a:r>
            <a:r>
              <a:rPr lang="en-US" dirty="0" smtClean="0"/>
              <a:t>;</a:t>
            </a:r>
            <a:r>
              <a:rPr lang="en-US" dirty="0" smtClean="0">
                <a:solidFill>
                  <a:srgbClr val="C00000"/>
                </a:solidFill>
              </a:rPr>
              <a:t>               </a:t>
            </a:r>
            <a:r>
              <a:rPr lang="en-US" smtClean="0">
                <a:solidFill>
                  <a:srgbClr val="C00000"/>
                </a:solidFill>
              </a:rPr>
              <a:t>54 900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5" grpId="0"/>
      <p:bldP spid="20" grpId="0"/>
      <p:bldP spid="21" grpId="0"/>
      <p:bldP spid="22" grpId="0"/>
      <p:bldP spid="23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FIL33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Ben cang que huong toi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85800" y="5867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6" name="WordArt 10"/>
          <p:cNvSpPr>
            <a:spLocks noChangeArrowheads="1" noChangeShapeType="1" noTextEdit="1"/>
          </p:cNvSpPr>
          <p:nvPr/>
        </p:nvSpPr>
        <p:spPr bwMode="auto">
          <a:xfrm>
            <a:off x="990600" y="1447800"/>
            <a:ext cx="6705600" cy="4495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198" fill="hold"/>
                                        <p:tgtEl>
                                          <p:spTgt spid="1536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6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HUONG111111111111">
  <a:themeElements>
    <a:clrScheme name="HUONG11111111111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UONG11111111111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UONG11111111111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ONG11111111111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NG11111111111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NG11111111111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NG1111111111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NG1111111111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ONG1111111111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"/>
      </a:majorFont>
      <a:minorFont>
        <a:latin typeface=".VnTim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vi-VN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HUONG111111111111</Template>
  <TotalTime>2787</TotalTime>
  <Words>424</Words>
  <Application>Microsoft Office PowerPoint</Application>
  <PresentationFormat>On-screen Show (4:3)</PresentationFormat>
  <Paragraphs>119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HUONG111111111111</vt:lpstr>
      <vt:lpstr>1_Default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Hoang Cuong Co.,Ltd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Administrator</cp:lastModifiedBy>
  <cp:revision>278</cp:revision>
  <dcterms:created xsi:type="dcterms:W3CDTF">2007-03-13T11:54:05Z</dcterms:created>
  <dcterms:modified xsi:type="dcterms:W3CDTF">2017-03-23T09:23:58Z</dcterms:modified>
</cp:coreProperties>
</file>