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2.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tags/tag13.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4.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97" r:id="rId3"/>
    <p:sldMasterId id="2147483709" r:id="rId4"/>
    <p:sldMasterId id="2147483733" r:id="rId5"/>
    <p:sldMasterId id="2147483745" r:id="rId6"/>
    <p:sldMasterId id="2147483757" r:id="rId7"/>
  </p:sldMasterIdLst>
  <p:notesMasterIdLst>
    <p:notesMasterId r:id="rId38"/>
  </p:notesMasterIdLst>
  <p:sldIdLst>
    <p:sldId id="314" r:id="rId8"/>
    <p:sldId id="307" r:id="rId9"/>
    <p:sldId id="310" r:id="rId10"/>
    <p:sldId id="295" r:id="rId11"/>
    <p:sldId id="270" r:id="rId12"/>
    <p:sldId id="272" r:id="rId13"/>
    <p:sldId id="326" r:id="rId14"/>
    <p:sldId id="286" r:id="rId15"/>
    <p:sldId id="328" r:id="rId16"/>
    <p:sldId id="322" r:id="rId17"/>
    <p:sldId id="288" r:id="rId18"/>
    <p:sldId id="269" r:id="rId19"/>
    <p:sldId id="268" r:id="rId20"/>
    <p:sldId id="291" r:id="rId21"/>
    <p:sldId id="302" r:id="rId22"/>
    <p:sldId id="303" r:id="rId23"/>
    <p:sldId id="320" r:id="rId24"/>
    <p:sldId id="318"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CC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044" y="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3981E-A3E6-4CFD-A352-610A8F051DDA}" type="datetimeFigureOut">
              <a:rPr lang="en-US" smtClean="0"/>
              <a:pPr/>
              <a:t>4/20/2020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CCF27-C9ED-4344-AA57-470CEE71D610}" type="slidenum">
              <a:rPr lang="en-US" smtClean="0"/>
              <a:pPr/>
              <a:t>‹#›</a:t>
            </a:fld>
            <a:endParaRPr lang="en-US"/>
          </a:p>
        </p:txBody>
      </p:sp>
    </p:spTree>
    <p:extLst>
      <p:ext uri="{BB962C8B-B14F-4D97-AF65-F5344CB8AC3E}">
        <p14:creationId xmlns="" xmlns:p14="http://schemas.microsoft.com/office/powerpoint/2010/main" val="869089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0ED5EF-C5D6-439C-A67C-F6E1DD460D56}" type="slidenum">
              <a:rPr lang="en-US">
                <a:solidFill>
                  <a:prstClr val="black"/>
                </a:solidFill>
              </a:rPr>
              <a:pPr>
                <a:defRPr/>
              </a:pPr>
              <a:t>9</a:t>
            </a:fld>
            <a:endParaRPr lang="en-US">
              <a:solidFill>
                <a:prstClr val="black"/>
              </a:solidFill>
            </a:endParaRPr>
          </a:p>
        </p:txBody>
      </p:sp>
      <p:sp>
        <p:nvSpPr>
          <p:cNvPr id="21506"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287156-F747-462D-BF5E-3399ECFE55E1}"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87156-F747-462D-BF5E-3399ECFE55E1}"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87156-F747-462D-BF5E-3399ECFE55E1}"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C5B8F538-242D-4841-8E5F-A2FFCA321C08}" type="datetime1">
              <a:rPr lang="vi-VN">
                <a:solidFill>
                  <a:srgbClr val="000000"/>
                </a:solidFill>
              </a:rPr>
              <a:pPr>
                <a:defRPr/>
              </a:pPr>
              <a:t>20/04/2020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6223FC-5DE1-4DE1-9F3A-DBD1D4D072C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680350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88BD473-DDE8-4810-AC05-5BA099D35A72}" type="datetime1">
              <a:rPr lang="vi-VN">
                <a:solidFill>
                  <a:srgbClr val="000000"/>
                </a:solidFill>
              </a:rPr>
              <a:pPr>
                <a:defRPr/>
              </a:pPr>
              <a:t>20/04/2020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A3752D-8990-4EE2-8431-3C4E50B121B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002528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DB6FF7-3698-4E61-9655-4A99101E795A}" type="datetime1">
              <a:rPr lang="vi-VN">
                <a:solidFill>
                  <a:srgbClr val="000000"/>
                </a:solidFill>
              </a:rPr>
              <a:pPr>
                <a:defRPr/>
              </a:pPr>
              <a:t>20/04/2020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931A92-C1A2-46D2-91D2-A410310E230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68506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16A58DCB-DDA5-4F67-848E-64BB5756A846}" type="datetime1">
              <a:rPr lang="vi-VN">
                <a:solidFill>
                  <a:srgbClr val="000000"/>
                </a:solidFill>
              </a:rPr>
              <a:pPr>
                <a:defRPr/>
              </a:pPr>
              <a:t>20/04/2020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31130-2FD3-4A64-B28A-C254688BF52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21001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593AE123-951C-4555-A984-7B1FD2D7287E}" type="datetime1">
              <a:rPr lang="vi-VN">
                <a:solidFill>
                  <a:srgbClr val="000000"/>
                </a:solidFill>
              </a:rPr>
              <a:pPr>
                <a:defRPr/>
              </a:pPr>
              <a:t>20/04/2020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C5C23C-928A-420C-B99A-910EB638332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1762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E9AC08DB-2DBB-4835-83E6-C6B3B9B1D61C}" type="datetime1">
              <a:rPr lang="vi-VN">
                <a:solidFill>
                  <a:srgbClr val="000000"/>
                </a:solidFill>
              </a:rPr>
              <a:pPr>
                <a:defRPr/>
              </a:pPr>
              <a:t>20/04/2020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22DEE5-6248-4E9E-B365-5AF09A9BE44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771301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6C666AA-2B4A-4964-925A-ED087B8A5EE2}" type="datetime1">
              <a:rPr lang="vi-VN">
                <a:solidFill>
                  <a:srgbClr val="000000"/>
                </a:solidFill>
              </a:rPr>
              <a:pPr>
                <a:defRPr/>
              </a:pPr>
              <a:t>20/04/2020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8A1DEE-BA5E-4358-ADE0-5542C970DCF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30451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984F59-9CB4-4E36-8E5F-41358159A913}" type="datetime1">
              <a:rPr lang="vi-VN">
                <a:solidFill>
                  <a:srgbClr val="000000"/>
                </a:solidFill>
              </a:rPr>
              <a:pPr>
                <a:defRPr/>
              </a:pPr>
              <a:t>20/04/2020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492431-6F8C-4689-9632-F336DC65966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0749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87156-F747-462D-BF5E-3399ECFE55E1}"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B16DF31-6632-487E-A7F4-1A7CBD41265B}" type="datetime1">
              <a:rPr lang="vi-VN">
                <a:solidFill>
                  <a:srgbClr val="000000"/>
                </a:solidFill>
              </a:rPr>
              <a:pPr>
                <a:defRPr/>
              </a:pPr>
              <a:t>20/04/2020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036A2E-CC57-40DE-8551-A9BEDD5ADEF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558854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B900EA76-67F9-46FC-8035-8D987FA65F18}" type="datetime1">
              <a:rPr lang="vi-VN">
                <a:solidFill>
                  <a:srgbClr val="000000"/>
                </a:solidFill>
              </a:rPr>
              <a:pPr>
                <a:defRPr/>
              </a:pPr>
              <a:t>20/04/2020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A2CAB0-BCF0-48D7-AB90-9A30FAFE953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642839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A60F9614-4138-4158-A00A-68AE8B55B808}" type="datetime1">
              <a:rPr lang="vi-VN">
                <a:solidFill>
                  <a:srgbClr val="000000"/>
                </a:solidFill>
              </a:rPr>
              <a:pPr>
                <a:defRPr/>
              </a:pPr>
              <a:t>20/04/2020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A8C24D-10C8-4CFE-BE17-5205B86D2D5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001457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CB650DC6-795B-48F6-A489-1D766A1CC549}" type="datetimeFigureOut">
              <a:rPr lang="vi-VN"/>
              <a:pPr>
                <a:defRPr/>
              </a:pPr>
              <a:t>20/04/2020</a:t>
            </a:fld>
            <a:endParaRPr lang="vi-VN"/>
          </a:p>
        </p:txBody>
      </p:sp>
      <p:sp>
        <p:nvSpPr>
          <p:cNvPr id="16" name="Footer Placeholder 16"/>
          <p:cNvSpPr>
            <a:spLocks noGrp="1"/>
          </p:cNvSpPr>
          <p:nvPr>
            <p:ph type="ftr" sz="quarter" idx="11"/>
          </p:nvPr>
        </p:nvSpPr>
        <p:spPr/>
        <p:txBody>
          <a:bodyPr/>
          <a:lstStyle>
            <a:lvl1pPr>
              <a:defRPr/>
            </a:lvl1pPr>
          </a:lstStyle>
          <a:p>
            <a:pPr>
              <a:defRPr/>
            </a:pPr>
            <a:endParaRPr lang="vi-VN"/>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fld id="{4D7A4E96-F6DC-41A5-A285-B1F0CD25949D}" type="slidenum">
              <a:rPr lang="vi-VN" altLang="en-US"/>
              <a:pPr/>
              <a:t>‹#›</a:t>
            </a:fld>
            <a:endParaRPr lang="vi-VN" altLang="en-US"/>
          </a:p>
        </p:txBody>
      </p:sp>
    </p:spTree>
    <p:extLst>
      <p:ext uri="{BB962C8B-B14F-4D97-AF65-F5344CB8AC3E}">
        <p14:creationId xmlns="" xmlns:p14="http://schemas.microsoft.com/office/powerpoint/2010/main" val="335931174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5F618A-CA17-4A88-8AA6-5150CA8A96CC}" type="datetimeFigureOut">
              <a:rPr lang="vi-VN"/>
              <a:pPr>
                <a:defRPr/>
              </a:pPr>
              <a:t>20/04/2020</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E146244F-7C2A-4DF2-8866-10A0D15313C4}" type="slidenum">
              <a:rPr lang="vi-VN" altLang="en-US"/>
              <a:pPr/>
              <a:t>‹#›</a:t>
            </a:fld>
            <a:endParaRPr lang="vi-VN" altLang="en-US"/>
          </a:p>
        </p:txBody>
      </p:sp>
    </p:spTree>
    <p:extLst>
      <p:ext uri="{BB962C8B-B14F-4D97-AF65-F5344CB8AC3E}">
        <p14:creationId xmlns="" xmlns:p14="http://schemas.microsoft.com/office/powerpoint/2010/main" val="101378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1368426" y="2743201"/>
            <a:ext cx="6480175"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vi-VN"/>
          </a:p>
        </p:txBody>
      </p:sp>
      <p:sp>
        <p:nvSpPr>
          <p:cNvPr id="16" name="Date Placeholder 3"/>
          <p:cNvSpPr>
            <a:spLocks noGrp="1"/>
          </p:cNvSpPr>
          <p:nvPr>
            <p:ph type="dt" sz="half" idx="11"/>
          </p:nvPr>
        </p:nvSpPr>
        <p:spPr/>
        <p:txBody>
          <a:bodyPr/>
          <a:lstStyle>
            <a:lvl1pPr>
              <a:defRPr/>
            </a:lvl1pPr>
          </a:lstStyle>
          <a:p>
            <a:pPr>
              <a:defRPr/>
            </a:pPr>
            <a:fld id="{C2220C25-C3AC-435E-8A92-8CA678620FFD}" type="datetimeFigureOut">
              <a:rPr lang="vi-VN"/>
              <a:pPr>
                <a:defRPr/>
              </a:pPr>
              <a:t>20/04/2020</a:t>
            </a:fld>
            <a:endParaRPr lang="vi-VN"/>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fld id="{AB2D4C4D-8D46-4FC6-B522-FC0AA1C4542F}" type="slidenum">
              <a:rPr lang="vi-VN" altLang="en-US"/>
              <a:pPr/>
              <a:t>‹#›</a:t>
            </a:fld>
            <a:endParaRPr lang="vi-VN" altLang="en-US"/>
          </a:p>
        </p:txBody>
      </p:sp>
    </p:spTree>
    <p:extLst>
      <p:ext uri="{BB962C8B-B14F-4D97-AF65-F5344CB8AC3E}">
        <p14:creationId xmlns="" xmlns:p14="http://schemas.microsoft.com/office/powerpoint/2010/main" val="421568787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prstClr val="black"/>
              </a:solidFill>
              <a:latin typeface="Arial" charset="0"/>
              <a:cs typeface="Arial"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00D3C187-5445-41B7-B6EE-2526EEE37EB0}" type="datetimeFigureOut">
              <a:rPr lang="vi-VN"/>
              <a:pPr>
                <a:defRPr/>
              </a:pPr>
              <a:t>20/04/2020</a:t>
            </a:fld>
            <a:endParaRPr lang="vi-VN"/>
          </a:p>
        </p:txBody>
      </p:sp>
      <p:sp>
        <p:nvSpPr>
          <p:cNvPr id="7" name="Footer Placeholder 5"/>
          <p:cNvSpPr>
            <a:spLocks noGrp="1"/>
          </p:cNvSpPr>
          <p:nvPr>
            <p:ph type="ftr" sz="quarter" idx="11"/>
          </p:nvPr>
        </p:nvSpPr>
        <p:spPr/>
        <p:txBody>
          <a:bodyPr/>
          <a:lstStyle>
            <a:lvl1pPr>
              <a:defRPr/>
            </a:lvl1pPr>
          </a:lstStyle>
          <a:p>
            <a:pPr>
              <a:defRPr/>
            </a:pPr>
            <a:endParaRPr lang="vi-VN"/>
          </a:p>
        </p:txBody>
      </p:sp>
      <p:sp>
        <p:nvSpPr>
          <p:cNvPr id="8" name="Slide Number Placeholder 6"/>
          <p:cNvSpPr>
            <a:spLocks noGrp="1"/>
          </p:cNvSpPr>
          <p:nvPr>
            <p:ph type="sldNum" sz="quarter" idx="12"/>
          </p:nvPr>
        </p:nvSpPr>
        <p:spPr/>
        <p:txBody>
          <a:bodyPr/>
          <a:lstStyle>
            <a:lvl1pPr>
              <a:defRPr/>
            </a:lvl1pPr>
          </a:lstStyle>
          <a:p>
            <a:fld id="{09252445-EA50-4EFA-8EF4-5085B8F58207}" type="slidenum">
              <a:rPr lang="vi-VN" altLang="en-US"/>
              <a:pPr/>
              <a:t>‹#›</a:t>
            </a:fld>
            <a:endParaRPr lang="vi-VN" altLang="en-US"/>
          </a:p>
        </p:txBody>
      </p:sp>
    </p:spTree>
    <p:extLst>
      <p:ext uri="{BB962C8B-B14F-4D97-AF65-F5344CB8AC3E}">
        <p14:creationId xmlns="" xmlns:p14="http://schemas.microsoft.com/office/powerpoint/2010/main" val="85187313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prstClr val="black"/>
              </a:solidFill>
              <a:latin typeface="Arial" charset="0"/>
              <a:cs typeface="Arial"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01753" y="1524001"/>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4"/>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4B184A9B-186B-4513-B802-58C73B901C20}" type="datetimeFigureOut">
              <a:rPr lang="vi-VN"/>
              <a:pPr>
                <a:defRPr/>
              </a:pPr>
              <a:t>20/04/2020</a:t>
            </a:fld>
            <a:endParaRPr lang="vi-VN"/>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vi-VN"/>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5C830508-1EFA-4347-BA8E-99A2AD8DD956}" type="slidenum">
              <a:rPr lang="vi-VN" altLang="en-US"/>
              <a:pPr/>
              <a:t>‹#›</a:t>
            </a:fld>
            <a:endParaRPr lang="vi-VN" altLang="en-US"/>
          </a:p>
        </p:txBody>
      </p:sp>
    </p:spTree>
    <p:extLst>
      <p:ext uri="{BB962C8B-B14F-4D97-AF65-F5344CB8AC3E}">
        <p14:creationId xmlns="" xmlns:p14="http://schemas.microsoft.com/office/powerpoint/2010/main" val="200214211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29E26F1-671A-48B2-9681-136C001545EA}" type="datetimeFigureOut">
              <a:rPr lang="vi-VN"/>
              <a:pPr>
                <a:defRPr/>
              </a:pPr>
              <a:t>20/04/2020</a:t>
            </a:fld>
            <a:endParaRPr lang="vi-VN"/>
          </a:p>
        </p:txBody>
      </p:sp>
      <p:sp>
        <p:nvSpPr>
          <p:cNvPr id="4" name="Footer Placeholder 3"/>
          <p:cNvSpPr>
            <a:spLocks noGrp="1"/>
          </p:cNvSpPr>
          <p:nvPr>
            <p:ph type="ftr" sz="quarter" idx="11"/>
          </p:nvPr>
        </p:nvSpPr>
        <p:spPr/>
        <p:txBody>
          <a:bodyPr/>
          <a:lstStyle>
            <a:lvl1pPr>
              <a:defRPr/>
            </a:lvl1pPr>
          </a:lstStyle>
          <a:p>
            <a:pPr>
              <a:defRPr/>
            </a:pPr>
            <a:endParaRPr lang="vi-VN"/>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25813E69-7E4C-47F3-99F4-77C3921A05D6}" type="slidenum">
              <a:rPr lang="vi-VN" altLang="en-US"/>
              <a:pPr/>
              <a:t>‹#›</a:t>
            </a:fld>
            <a:endParaRPr lang="vi-VN" altLang="en-US"/>
          </a:p>
        </p:txBody>
      </p:sp>
    </p:spTree>
    <p:extLst>
      <p:ext uri="{BB962C8B-B14F-4D97-AF65-F5344CB8AC3E}">
        <p14:creationId xmlns="" xmlns:p14="http://schemas.microsoft.com/office/powerpoint/2010/main" val="2576728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8" name="Date Placeholder 1"/>
          <p:cNvSpPr>
            <a:spLocks noGrp="1"/>
          </p:cNvSpPr>
          <p:nvPr>
            <p:ph type="dt" sz="half" idx="10"/>
          </p:nvPr>
        </p:nvSpPr>
        <p:spPr/>
        <p:txBody>
          <a:bodyPr/>
          <a:lstStyle>
            <a:lvl1pPr>
              <a:defRPr/>
            </a:lvl1pPr>
          </a:lstStyle>
          <a:p>
            <a:pPr>
              <a:defRPr/>
            </a:pPr>
            <a:fld id="{1100F853-011B-4CFF-9D60-A263C01369A4}" type="datetimeFigureOut">
              <a:rPr lang="vi-VN"/>
              <a:pPr>
                <a:defRPr/>
              </a:pPr>
              <a:t>20/04/2020</a:t>
            </a:fld>
            <a:endParaRPr lang="vi-VN"/>
          </a:p>
        </p:txBody>
      </p:sp>
      <p:sp>
        <p:nvSpPr>
          <p:cNvPr id="9" name="Footer Placeholder 2"/>
          <p:cNvSpPr>
            <a:spLocks noGrp="1"/>
          </p:cNvSpPr>
          <p:nvPr>
            <p:ph type="ftr" sz="quarter" idx="11"/>
          </p:nvPr>
        </p:nvSpPr>
        <p:spPr/>
        <p:txBody>
          <a:bodyPr/>
          <a:lstStyle>
            <a:lvl1pPr>
              <a:defRPr/>
            </a:lvl1pPr>
          </a:lstStyle>
          <a:p>
            <a:pPr>
              <a:defRPr/>
            </a:pPr>
            <a:endParaRPr lang="vi-VN"/>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B23A8E7C-8732-4497-B356-C50C60D5F96E}" type="slidenum">
              <a:rPr lang="vi-VN" altLang="en-US"/>
              <a:pPr/>
              <a:t>‹#›</a:t>
            </a:fld>
            <a:endParaRPr lang="vi-VN" altLang="en-US"/>
          </a:p>
        </p:txBody>
      </p:sp>
    </p:spTree>
    <p:extLst>
      <p:ext uri="{BB962C8B-B14F-4D97-AF65-F5344CB8AC3E}">
        <p14:creationId xmlns="" xmlns:p14="http://schemas.microsoft.com/office/powerpoint/2010/main" val="174004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287156-F747-462D-BF5E-3399ECFE55E1}"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D8696DC9-A1CD-44A4-AFFE-107E05A0FEBD}" type="slidenum">
              <a:rPr lang="vi-VN" altLang="en-US"/>
              <a:pPr/>
              <a:t>‹#›</a:t>
            </a:fld>
            <a:endParaRPr lang="vi-VN" altLang="en-US"/>
          </a:p>
        </p:txBody>
      </p:sp>
      <p:sp>
        <p:nvSpPr>
          <p:cNvPr id="17" name="Date Placeholder 4"/>
          <p:cNvSpPr>
            <a:spLocks noGrp="1"/>
          </p:cNvSpPr>
          <p:nvPr>
            <p:ph type="dt" sz="half" idx="11"/>
          </p:nvPr>
        </p:nvSpPr>
        <p:spPr/>
        <p:txBody>
          <a:bodyPr/>
          <a:lstStyle>
            <a:lvl1pPr>
              <a:defRPr/>
            </a:lvl1pPr>
          </a:lstStyle>
          <a:p>
            <a:pPr>
              <a:defRPr/>
            </a:pPr>
            <a:fld id="{AD5BC94D-40D8-48F0-85B5-C0F2A44D5324}" type="datetimeFigureOut">
              <a:rPr lang="vi-VN"/>
              <a:pPr>
                <a:defRPr/>
              </a:pPr>
              <a:t>20/04/2020</a:t>
            </a:fld>
            <a:endParaRPr lang="vi-VN"/>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vi-VN"/>
          </a:p>
        </p:txBody>
      </p:sp>
    </p:spTree>
    <p:extLst>
      <p:ext uri="{BB962C8B-B14F-4D97-AF65-F5344CB8AC3E}">
        <p14:creationId xmlns="" xmlns:p14="http://schemas.microsoft.com/office/powerpoint/2010/main" val="408309965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DDE1456C-0AD3-447F-815A-D9A5BD8F9168}" type="slidenum">
              <a:rPr lang="vi-VN" altLang="en-US"/>
              <a:pPr/>
              <a:t>‹#›</a:t>
            </a:fld>
            <a:endParaRPr lang="vi-VN"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8488C641-73FD-4959-BDB0-105D543B7E0A}" type="datetimeFigureOut">
              <a:rPr lang="vi-VN"/>
              <a:pPr>
                <a:defRPr/>
              </a:pPr>
              <a:t>20/04/2020</a:t>
            </a:fld>
            <a:endParaRPr lang="vi-VN"/>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vi-VN"/>
          </a:p>
        </p:txBody>
      </p:sp>
    </p:spTree>
    <p:extLst>
      <p:ext uri="{BB962C8B-B14F-4D97-AF65-F5344CB8AC3E}">
        <p14:creationId xmlns="" xmlns:p14="http://schemas.microsoft.com/office/powerpoint/2010/main" val="2906002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B4686A-8B13-43B9-8835-402969E14F72}" type="datetimeFigureOut">
              <a:rPr lang="vi-VN"/>
              <a:pPr>
                <a:defRPr/>
              </a:pPr>
              <a:t>20/04/2020</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4619BA17-1376-484F-8E58-9AC27B5884FF}" type="slidenum">
              <a:rPr lang="vi-VN" altLang="en-US"/>
              <a:pPr/>
              <a:t>‹#›</a:t>
            </a:fld>
            <a:endParaRPr lang="vi-VN" altLang="en-US"/>
          </a:p>
        </p:txBody>
      </p:sp>
    </p:spTree>
    <p:extLst>
      <p:ext uri="{BB962C8B-B14F-4D97-AF65-F5344CB8AC3E}">
        <p14:creationId xmlns="" xmlns:p14="http://schemas.microsoft.com/office/powerpoint/2010/main" val="238116401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2"/>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F99930AF-9BCD-43F1-AB1B-0394C7BB97A0}" type="slidenum">
              <a:rPr lang="vi-VN" altLang="en-US"/>
              <a:pPr/>
              <a:t>‹#›</a:t>
            </a:fld>
            <a:endParaRPr lang="vi-VN" altLang="en-US"/>
          </a:p>
        </p:txBody>
      </p:sp>
      <p:sp>
        <p:nvSpPr>
          <p:cNvPr id="14" name="Date Placeholder 3"/>
          <p:cNvSpPr>
            <a:spLocks noGrp="1"/>
          </p:cNvSpPr>
          <p:nvPr>
            <p:ph type="dt" sz="half" idx="11"/>
          </p:nvPr>
        </p:nvSpPr>
        <p:spPr/>
        <p:txBody>
          <a:bodyPr/>
          <a:lstStyle>
            <a:lvl1pPr>
              <a:defRPr/>
            </a:lvl1pPr>
          </a:lstStyle>
          <a:p>
            <a:pPr>
              <a:defRPr/>
            </a:pPr>
            <a:fld id="{651BF325-BB83-4B8D-9276-78DBCF1A4FBB}" type="datetimeFigureOut">
              <a:rPr lang="vi-VN"/>
              <a:pPr>
                <a:defRPr/>
              </a:pPr>
              <a:t>20/04/2020</a:t>
            </a:fld>
            <a:endParaRPr lang="vi-VN"/>
          </a:p>
        </p:txBody>
      </p:sp>
      <p:sp>
        <p:nvSpPr>
          <p:cNvPr id="15" name="Footer Placeholder 4"/>
          <p:cNvSpPr>
            <a:spLocks noGrp="1"/>
          </p:cNvSpPr>
          <p:nvPr>
            <p:ph type="ftr" sz="quarter" idx="12"/>
          </p:nvPr>
        </p:nvSpPr>
        <p:spPr/>
        <p:txBody>
          <a:bodyPr/>
          <a:lstStyle>
            <a:lvl1pPr>
              <a:defRPr/>
            </a:lvl1pPr>
          </a:lstStyle>
          <a:p>
            <a:pPr>
              <a:defRPr/>
            </a:pPr>
            <a:endParaRPr lang="vi-VN"/>
          </a:p>
        </p:txBody>
      </p:sp>
    </p:spTree>
    <p:extLst>
      <p:ext uri="{BB962C8B-B14F-4D97-AF65-F5344CB8AC3E}">
        <p14:creationId xmlns="" xmlns:p14="http://schemas.microsoft.com/office/powerpoint/2010/main" val="284375474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CACD25-DDC2-4D1D-B893-F73FA562DA58}"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414D76-3101-4B0E-A7DF-60D9D2E369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838380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32ABA4-D6AF-4854-ACC0-3EBF9B62E014}"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394AF3-7918-4961-9C88-012B853906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467003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B356FA-3DA7-4912-8A40-D476682588C5}"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0D3486-EE48-49D1-9DBC-4C508B6A68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321198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802356-0126-428C-A77D-312283E3A8D7}" type="datetimeFigureOut">
              <a:rPr lang="en-US">
                <a:solidFill>
                  <a:prstClr val="black">
                    <a:tint val="75000"/>
                  </a:prstClr>
                </a:solidFill>
              </a:rPr>
              <a:pPr>
                <a:defRPr/>
              </a:pPr>
              <a:t>4/20/2020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F8835E-4CC5-462B-852E-E370C451D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051809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2288A9-924D-4D43-968F-DC3DEF6DE4D3}" type="datetimeFigureOut">
              <a:rPr lang="en-US">
                <a:solidFill>
                  <a:prstClr val="black">
                    <a:tint val="75000"/>
                  </a:prstClr>
                </a:solidFill>
              </a:rPr>
              <a:pPr>
                <a:defRPr/>
              </a:pPr>
              <a:t>4/20/2020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1B064D5-3B41-44C4-AC2B-CA1DADAB36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317623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672982-981C-4A14-B49B-344BD1137632}" type="datetimeFigureOut">
              <a:rPr lang="en-US">
                <a:solidFill>
                  <a:prstClr val="black">
                    <a:tint val="75000"/>
                  </a:prstClr>
                </a:solidFill>
              </a:rPr>
              <a:pPr>
                <a:defRPr/>
              </a:pPr>
              <a:t>4/20/2020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35D116E-A685-4A15-9CAB-4EA037A9D8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607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287156-F747-462D-BF5E-3399ECFE55E1}"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4D5B93-68A3-4CF3-B41B-43EA9BF4EFDD}" type="datetimeFigureOut">
              <a:rPr lang="en-US">
                <a:solidFill>
                  <a:prstClr val="black">
                    <a:tint val="75000"/>
                  </a:prstClr>
                </a:solidFill>
              </a:rPr>
              <a:pPr>
                <a:defRPr/>
              </a:pPr>
              <a:t>4/20/2020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CD12B5-669F-4645-839A-6757A8D55A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36921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5018BD-845E-4EE2-B076-BE573F217221}" type="datetimeFigureOut">
              <a:rPr lang="en-US">
                <a:solidFill>
                  <a:prstClr val="black">
                    <a:tint val="75000"/>
                  </a:prstClr>
                </a:solidFill>
              </a:rPr>
              <a:pPr>
                <a:defRPr/>
              </a:pPr>
              <a:t>4/20/2020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486883-DF41-47E4-9674-EEC70271C9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645623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C228D7-901D-4239-9A27-CD5F746FBD23}" type="datetimeFigureOut">
              <a:rPr lang="en-US">
                <a:solidFill>
                  <a:prstClr val="black">
                    <a:tint val="75000"/>
                  </a:prstClr>
                </a:solidFill>
              </a:rPr>
              <a:pPr>
                <a:defRPr/>
              </a:pPr>
              <a:t>4/20/2020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0B89E7-F50F-4160-856B-DC72AA73D2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5217344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CFACAB-83DA-4ACC-92A4-E3D0817BDD6B}"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381CD8-0A78-4D63-B154-26C4A47E55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985420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9F629-9EEC-4C3D-B592-D10FF2108B9C}"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4A17A2-540C-4E75-885C-6B58EC3D3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717963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CACD25-DDC2-4D1D-B893-F73FA562DA58}"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414D76-3101-4B0E-A7DF-60D9D2E369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646400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32ABA4-D6AF-4854-ACC0-3EBF9B62E014}"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394AF3-7918-4961-9C88-012B853906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877772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B356FA-3DA7-4912-8A40-D476682588C5}"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0D3486-EE48-49D1-9DBC-4C508B6A68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421840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802356-0126-428C-A77D-312283E3A8D7}" type="datetimeFigureOut">
              <a:rPr lang="en-US">
                <a:solidFill>
                  <a:prstClr val="black">
                    <a:tint val="75000"/>
                  </a:prstClr>
                </a:solidFill>
              </a:rPr>
              <a:pPr>
                <a:defRPr/>
              </a:pPr>
              <a:t>4/20/2020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F8835E-4CC5-462B-852E-E370C451D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018723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2288A9-924D-4D43-968F-DC3DEF6DE4D3}" type="datetimeFigureOut">
              <a:rPr lang="en-US">
                <a:solidFill>
                  <a:prstClr val="black">
                    <a:tint val="75000"/>
                  </a:prstClr>
                </a:solidFill>
              </a:rPr>
              <a:pPr>
                <a:defRPr/>
              </a:pPr>
              <a:t>4/20/2020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1B064D5-3B41-44C4-AC2B-CA1DADAB36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73066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287156-F747-462D-BF5E-3399ECFE55E1}"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672982-981C-4A14-B49B-344BD1137632}" type="datetimeFigureOut">
              <a:rPr lang="en-US">
                <a:solidFill>
                  <a:prstClr val="black">
                    <a:tint val="75000"/>
                  </a:prstClr>
                </a:solidFill>
              </a:rPr>
              <a:pPr>
                <a:defRPr/>
              </a:pPr>
              <a:t>4/20/2020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35D116E-A685-4A15-9CAB-4EA037A9D8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353064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4D5B93-68A3-4CF3-B41B-43EA9BF4EFDD}" type="datetimeFigureOut">
              <a:rPr lang="en-US">
                <a:solidFill>
                  <a:prstClr val="black">
                    <a:tint val="75000"/>
                  </a:prstClr>
                </a:solidFill>
              </a:rPr>
              <a:pPr>
                <a:defRPr/>
              </a:pPr>
              <a:t>4/20/2020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CD12B5-669F-4645-839A-6757A8D55A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57411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5018BD-845E-4EE2-B076-BE573F217221}" type="datetimeFigureOut">
              <a:rPr lang="en-US">
                <a:solidFill>
                  <a:prstClr val="black">
                    <a:tint val="75000"/>
                  </a:prstClr>
                </a:solidFill>
              </a:rPr>
              <a:pPr>
                <a:defRPr/>
              </a:pPr>
              <a:t>4/20/2020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486883-DF41-47E4-9674-EEC70271C9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760383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C228D7-901D-4239-9A27-CD5F746FBD23}" type="datetimeFigureOut">
              <a:rPr lang="en-US">
                <a:solidFill>
                  <a:prstClr val="black">
                    <a:tint val="75000"/>
                  </a:prstClr>
                </a:solidFill>
              </a:rPr>
              <a:pPr>
                <a:defRPr/>
              </a:pPr>
              <a:t>4/20/2020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0B89E7-F50F-4160-856B-DC72AA73D2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8117138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CFACAB-83DA-4ACC-92A4-E3D0817BDD6B}"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381CD8-0A78-4D63-B154-26C4A47E55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885604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9F629-9EEC-4C3D-B592-D10FF2108B9C}"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4A17A2-540C-4E75-885C-6B58EC3D3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414672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CACD25-DDC2-4D1D-B893-F73FA562DA58}"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414D76-3101-4B0E-A7DF-60D9D2E369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0701878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32ABA4-D6AF-4854-ACC0-3EBF9B62E014}"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394AF3-7918-4961-9C88-012B853906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8549830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B356FA-3DA7-4912-8A40-D476682588C5}"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0D3486-EE48-49D1-9DBC-4C508B6A68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7558511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802356-0126-428C-A77D-312283E3A8D7}" type="datetimeFigureOut">
              <a:rPr lang="en-US">
                <a:solidFill>
                  <a:prstClr val="black">
                    <a:tint val="75000"/>
                  </a:prstClr>
                </a:solidFill>
              </a:rPr>
              <a:pPr>
                <a:defRPr/>
              </a:pPr>
              <a:t>4/20/2020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F8835E-4CC5-462B-852E-E370C451D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86573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287156-F747-462D-BF5E-3399ECFE55E1}"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2288A9-924D-4D43-968F-DC3DEF6DE4D3}" type="datetimeFigureOut">
              <a:rPr lang="en-US">
                <a:solidFill>
                  <a:prstClr val="black">
                    <a:tint val="75000"/>
                  </a:prstClr>
                </a:solidFill>
              </a:rPr>
              <a:pPr>
                <a:defRPr/>
              </a:pPr>
              <a:t>4/20/2020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1B064D5-3B41-44C4-AC2B-CA1DADAB36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54399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672982-981C-4A14-B49B-344BD1137632}" type="datetimeFigureOut">
              <a:rPr lang="en-US">
                <a:solidFill>
                  <a:prstClr val="black">
                    <a:tint val="75000"/>
                  </a:prstClr>
                </a:solidFill>
              </a:rPr>
              <a:pPr>
                <a:defRPr/>
              </a:pPr>
              <a:t>4/20/2020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35D116E-A685-4A15-9CAB-4EA037A9D8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4254046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4D5B93-68A3-4CF3-B41B-43EA9BF4EFDD}" type="datetimeFigureOut">
              <a:rPr lang="en-US">
                <a:solidFill>
                  <a:prstClr val="black">
                    <a:tint val="75000"/>
                  </a:prstClr>
                </a:solidFill>
              </a:rPr>
              <a:pPr>
                <a:defRPr/>
              </a:pPr>
              <a:t>4/20/2020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CD12B5-669F-4645-839A-6757A8D55A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082467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5018BD-845E-4EE2-B076-BE573F217221}" type="datetimeFigureOut">
              <a:rPr lang="en-US">
                <a:solidFill>
                  <a:prstClr val="black">
                    <a:tint val="75000"/>
                  </a:prstClr>
                </a:solidFill>
              </a:rPr>
              <a:pPr>
                <a:defRPr/>
              </a:pPr>
              <a:t>4/20/2020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486883-DF41-47E4-9674-EEC70271C9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5143332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C228D7-901D-4239-9A27-CD5F746FBD23}" type="datetimeFigureOut">
              <a:rPr lang="en-US">
                <a:solidFill>
                  <a:prstClr val="black">
                    <a:tint val="75000"/>
                  </a:prstClr>
                </a:solidFill>
              </a:rPr>
              <a:pPr>
                <a:defRPr/>
              </a:pPr>
              <a:t>4/20/2020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0B89E7-F50F-4160-856B-DC72AA73D2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3325877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CFACAB-83DA-4ACC-92A4-E3D0817BDD6B}"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381CD8-0A78-4D63-B154-26C4A47E55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6521435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9F629-9EEC-4C3D-B592-D10FF2108B9C}"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4A17A2-540C-4E75-885C-6B58EC3D3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2313741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FBBF95-9690-4586-A07D-38296E099F8A}" type="slidenum">
              <a:rPr lang="en-US" altLang="vi-VN"/>
              <a:pPr>
                <a:defRPr/>
              </a:pPr>
              <a:t>‹#›</a:t>
            </a:fld>
            <a:endParaRPr lang="en-US" altLang="vi-VN"/>
          </a:p>
        </p:txBody>
      </p:sp>
    </p:spTree>
    <p:extLst>
      <p:ext uri="{BB962C8B-B14F-4D97-AF65-F5344CB8AC3E}">
        <p14:creationId xmlns="" xmlns:p14="http://schemas.microsoft.com/office/powerpoint/2010/main" val="40765974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7EBD89-E1D9-44F5-9461-88A15E0A0C48}" type="slidenum">
              <a:rPr lang="en-US" altLang="vi-VN"/>
              <a:pPr>
                <a:defRPr/>
              </a:pPr>
              <a:t>‹#›</a:t>
            </a:fld>
            <a:endParaRPr lang="en-US" altLang="vi-VN"/>
          </a:p>
        </p:txBody>
      </p:sp>
    </p:spTree>
    <p:extLst>
      <p:ext uri="{BB962C8B-B14F-4D97-AF65-F5344CB8AC3E}">
        <p14:creationId xmlns="" xmlns:p14="http://schemas.microsoft.com/office/powerpoint/2010/main" val="17411332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7AAF7D-73F7-4871-BFCE-02E7AA134B44}" type="slidenum">
              <a:rPr lang="en-US" altLang="vi-VN"/>
              <a:pPr>
                <a:defRPr/>
              </a:pPr>
              <a:t>‹#›</a:t>
            </a:fld>
            <a:endParaRPr lang="en-US" altLang="vi-VN"/>
          </a:p>
        </p:txBody>
      </p:sp>
    </p:spTree>
    <p:extLst>
      <p:ext uri="{BB962C8B-B14F-4D97-AF65-F5344CB8AC3E}">
        <p14:creationId xmlns="" xmlns:p14="http://schemas.microsoft.com/office/powerpoint/2010/main" val="3603795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87156-F747-462D-BF5E-3399ECFE55E1}"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D65315-7531-4B5D-AEA2-8989A8D9AA7E}" type="slidenum">
              <a:rPr lang="en-US" altLang="vi-VN"/>
              <a:pPr>
                <a:defRPr/>
              </a:pPr>
              <a:t>‹#›</a:t>
            </a:fld>
            <a:endParaRPr lang="en-US" altLang="vi-VN"/>
          </a:p>
        </p:txBody>
      </p:sp>
    </p:spTree>
    <p:extLst>
      <p:ext uri="{BB962C8B-B14F-4D97-AF65-F5344CB8AC3E}">
        <p14:creationId xmlns="" xmlns:p14="http://schemas.microsoft.com/office/powerpoint/2010/main" val="24095491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D378A38-D5BF-4102-9D68-E78D36473031}" type="slidenum">
              <a:rPr lang="en-US" altLang="vi-VN"/>
              <a:pPr>
                <a:defRPr/>
              </a:pPr>
              <a:t>‹#›</a:t>
            </a:fld>
            <a:endParaRPr lang="en-US" altLang="vi-VN"/>
          </a:p>
        </p:txBody>
      </p:sp>
    </p:spTree>
    <p:extLst>
      <p:ext uri="{BB962C8B-B14F-4D97-AF65-F5344CB8AC3E}">
        <p14:creationId xmlns="" xmlns:p14="http://schemas.microsoft.com/office/powerpoint/2010/main" val="37529975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EE33E63-01D6-452A-8013-E3551331291A}" type="slidenum">
              <a:rPr lang="en-US" altLang="vi-VN"/>
              <a:pPr>
                <a:defRPr/>
              </a:pPr>
              <a:t>‹#›</a:t>
            </a:fld>
            <a:endParaRPr lang="en-US" altLang="vi-VN"/>
          </a:p>
        </p:txBody>
      </p:sp>
    </p:spTree>
    <p:extLst>
      <p:ext uri="{BB962C8B-B14F-4D97-AF65-F5344CB8AC3E}">
        <p14:creationId xmlns="" xmlns:p14="http://schemas.microsoft.com/office/powerpoint/2010/main" val="1132266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20D67E1-CC9A-4E7D-BC0F-AFC6A4AB2E8E}" type="slidenum">
              <a:rPr lang="en-US" altLang="vi-VN"/>
              <a:pPr>
                <a:defRPr/>
              </a:pPr>
              <a:t>‹#›</a:t>
            </a:fld>
            <a:endParaRPr lang="en-US" altLang="vi-VN"/>
          </a:p>
        </p:txBody>
      </p:sp>
    </p:spTree>
    <p:extLst>
      <p:ext uri="{BB962C8B-B14F-4D97-AF65-F5344CB8AC3E}">
        <p14:creationId xmlns="" xmlns:p14="http://schemas.microsoft.com/office/powerpoint/2010/main" val="40344427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1D97EF-C725-4D75-8D01-348D79D90FDE}" type="slidenum">
              <a:rPr lang="en-US" altLang="vi-VN"/>
              <a:pPr>
                <a:defRPr/>
              </a:pPr>
              <a:t>‹#›</a:t>
            </a:fld>
            <a:endParaRPr lang="en-US" altLang="vi-VN"/>
          </a:p>
        </p:txBody>
      </p:sp>
    </p:spTree>
    <p:extLst>
      <p:ext uri="{BB962C8B-B14F-4D97-AF65-F5344CB8AC3E}">
        <p14:creationId xmlns="" xmlns:p14="http://schemas.microsoft.com/office/powerpoint/2010/main" val="7296641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E84B43-D5DA-4931-B325-E1CFD97D8667}" type="slidenum">
              <a:rPr lang="en-US" altLang="vi-VN"/>
              <a:pPr>
                <a:defRPr/>
              </a:pPr>
              <a:t>‹#›</a:t>
            </a:fld>
            <a:endParaRPr lang="en-US" altLang="vi-VN"/>
          </a:p>
        </p:txBody>
      </p:sp>
    </p:spTree>
    <p:extLst>
      <p:ext uri="{BB962C8B-B14F-4D97-AF65-F5344CB8AC3E}">
        <p14:creationId xmlns="" xmlns:p14="http://schemas.microsoft.com/office/powerpoint/2010/main" val="3843061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00A5F0-3179-442F-A978-3FE0B2E48719}" type="slidenum">
              <a:rPr lang="en-US" altLang="vi-VN"/>
              <a:pPr>
                <a:defRPr/>
              </a:pPr>
              <a:t>‹#›</a:t>
            </a:fld>
            <a:endParaRPr lang="en-US" altLang="vi-VN"/>
          </a:p>
        </p:txBody>
      </p:sp>
    </p:spTree>
    <p:extLst>
      <p:ext uri="{BB962C8B-B14F-4D97-AF65-F5344CB8AC3E}">
        <p14:creationId xmlns="" xmlns:p14="http://schemas.microsoft.com/office/powerpoint/2010/main" val="23660846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9A5A36-7190-48EC-B85D-CE6596EA741D}" type="slidenum">
              <a:rPr lang="en-US" altLang="vi-VN"/>
              <a:pPr>
                <a:defRPr/>
              </a:pPr>
              <a:t>‹#›</a:t>
            </a:fld>
            <a:endParaRPr lang="en-US" altLang="vi-VN"/>
          </a:p>
        </p:txBody>
      </p:sp>
    </p:spTree>
    <p:extLst>
      <p:ext uri="{BB962C8B-B14F-4D97-AF65-F5344CB8AC3E}">
        <p14:creationId xmlns="" xmlns:p14="http://schemas.microsoft.com/office/powerpoint/2010/main" val="41626551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B2E5D534-2A67-4D79-A788-664D105B9F9A}" type="slidenum">
              <a:rPr lang="en-US" altLang="vi-VN"/>
              <a:pPr>
                <a:defRPr/>
              </a:pPr>
              <a:t>‹#›</a:t>
            </a:fld>
            <a:endParaRPr lang="en-US" altLang="vi-VN"/>
          </a:p>
        </p:txBody>
      </p:sp>
    </p:spTree>
    <p:extLst>
      <p:ext uri="{BB962C8B-B14F-4D97-AF65-F5344CB8AC3E}">
        <p14:creationId xmlns="" xmlns:p14="http://schemas.microsoft.com/office/powerpoint/2010/main" val="19805124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1A581A8D-6687-43B9-8225-50F201BDA8DB}" type="slidenum">
              <a:rPr lang="en-US" altLang="vi-VN"/>
              <a:pPr>
                <a:defRPr/>
              </a:pPr>
              <a:t>‹#›</a:t>
            </a:fld>
            <a:endParaRPr lang="en-US" altLang="vi-VN"/>
          </a:p>
        </p:txBody>
      </p:sp>
    </p:spTree>
    <p:extLst>
      <p:ext uri="{BB962C8B-B14F-4D97-AF65-F5344CB8AC3E}">
        <p14:creationId xmlns="" xmlns:p14="http://schemas.microsoft.com/office/powerpoint/2010/main" val="424726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287156-F747-462D-BF5E-3399ECFE55E1}"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287156-F747-462D-BF5E-3399ECFE55E1}"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87156-F747-462D-BF5E-3399ECFE55E1}" type="datetimeFigureOut">
              <a:rPr lang="en-US" smtClean="0"/>
              <a:pPr/>
              <a:t>4/20/2020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85C42-BCCF-4FAE-A61C-9901AD43EF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smtClean="0">
                <a:latin typeface="+mn-lt"/>
              </a:defRPr>
            </a:lvl1pPr>
          </a:lstStyle>
          <a:p>
            <a:pPr fontAlgn="base">
              <a:spcBef>
                <a:spcPct val="0"/>
              </a:spcBef>
              <a:spcAft>
                <a:spcPct val="0"/>
              </a:spcAft>
              <a:defRPr/>
            </a:pPr>
            <a:fld id="{1BC97C49-12F8-489F-8D46-EB4EAF5FA611}" type="datetime1">
              <a:rPr lang="vi-VN">
                <a:solidFill>
                  <a:srgbClr val="000000"/>
                </a:solidFill>
              </a:rPr>
              <a:pPr fontAlgn="base">
                <a:spcBef>
                  <a:spcPct val="0"/>
                </a:spcBef>
                <a:spcAft>
                  <a:spcPct val="0"/>
                </a:spcAft>
                <a:defRPr/>
              </a:pPr>
              <a:t>20/04/2020</a:t>
            </a:fld>
            <a:endParaRPr lang="en-US">
              <a:solidFill>
                <a:srgbClr val="000000"/>
              </a:solidFill>
            </a:endParaRPr>
          </a:p>
        </p:txBody>
      </p:sp>
      <p:sp>
        <p:nvSpPr>
          <p:cNvPr id="593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lgn="ctr" fontAlgn="base">
              <a:spcBef>
                <a:spcPct val="0"/>
              </a:spcBef>
              <a:spcAft>
                <a:spcPct val="0"/>
              </a:spcAft>
              <a:defRPr/>
            </a:pPr>
            <a:endParaRPr lang="en-US">
              <a:solidFill>
                <a:srgbClr val="000000"/>
              </a:solidFill>
            </a:endParaRPr>
          </a:p>
        </p:txBody>
      </p:sp>
      <p:sp>
        <p:nvSpPr>
          <p:cNvPr id="593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fontAlgn="base">
              <a:spcBef>
                <a:spcPct val="0"/>
              </a:spcBef>
              <a:spcAft>
                <a:spcPct val="0"/>
              </a:spcAft>
              <a:defRPr/>
            </a:pPr>
            <a:fld id="{CFE5DE78-020F-4067-BE1E-46F0BDDFE47D}"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21739995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800" decel="100000"/>
                                        <p:tgtEl>
                                          <p:spTgt spid="59394"/>
                                        </p:tgtEl>
                                      </p:cBhvr>
                                    </p:animEffect>
                                    <p:anim calcmode="lin" valueType="num">
                                      <p:cBhvr>
                                        <p:cTn id="8" dur="800" decel="100000" fill="hold"/>
                                        <p:tgtEl>
                                          <p:spTgt spid="59394"/>
                                        </p:tgtEl>
                                        <p:attrNameLst>
                                          <p:attrName>style.rotation</p:attrName>
                                        </p:attrNameLst>
                                      </p:cBhvr>
                                      <p:tavLst>
                                        <p:tav tm="0">
                                          <p:val>
                                            <p:fltVal val="-90"/>
                                          </p:val>
                                        </p:tav>
                                        <p:tav tm="100000">
                                          <p:val>
                                            <p:fltVal val="0"/>
                                          </p:val>
                                        </p:tav>
                                      </p:tavLst>
                                    </p:anim>
                                    <p:anim calcmode="lin" valueType="num">
                                      <p:cBhvr>
                                        <p:cTn id="9" dur="800" decel="100000" fill="hold"/>
                                        <p:tgtEl>
                                          <p:spTgt spid="59394"/>
                                        </p:tgtEl>
                                        <p:attrNameLst>
                                          <p:attrName>ppt_x</p:attrName>
                                        </p:attrNameLst>
                                      </p:cBhvr>
                                      <p:tavLst>
                                        <p:tav tm="0">
                                          <p:val>
                                            <p:strVal val="#ppt_x+0.4"/>
                                          </p:val>
                                        </p:tav>
                                        <p:tav tm="100000">
                                          <p:val>
                                            <p:strVal val="#ppt_x-0.05"/>
                                          </p:val>
                                        </p:tav>
                                      </p:tavLst>
                                    </p:anim>
                                    <p:anim calcmode="lin" valueType="num">
                                      <p:cBhvr>
                                        <p:cTn id="10" dur="800" decel="100000" fill="hold"/>
                                        <p:tgtEl>
                                          <p:spTgt spid="593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93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939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9395">
                                            <p:txEl>
                                              <p:pRg st="0" end="0"/>
                                            </p:txEl>
                                          </p:spTgt>
                                        </p:tgtEl>
                                        <p:attrNameLst>
                                          <p:attrName>style.visibility</p:attrName>
                                        </p:attrNameLst>
                                      </p:cBhvr>
                                      <p:to>
                                        <p:strVal val="visible"/>
                                      </p:to>
                                    </p:set>
                                    <p:animEffect transition="in" filter="fade">
                                      <p:cBhvr>
                                        <p:cTn id="17" dur="1000"/>
                                        <p:tgtEl>
                                          <p:spTgt spid="59395">
                                            <p:txEl>
                                              <p:pRg st="0" end="0"/>
                                            </p:txEl>
                                          </p:spTgt>
                                        </p:tgtEl>
                                      </p:cBhvr>
                                    </p:animEffect>
                                    <p:anim calcmode="lin" valueType="num">
                                      <p:cBhvr>
                                        <p:cTn id="1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9395">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9395">
                                            <p:txEl>
                                              <p:pRg st="1" end="1"/>
                                            </p:txEl>
                                          </p:spTgt>
                                        </p:tgtEl>
                                        <p:attrNameLst>
                                          <p:attrName>style.visibility</p:attrName>
                                        </p:attrNameLst>
                                      </p:cBhvr>
                                      <p:to>
                                        <p:strVal val="visible"/>
                                      </p:to>
                                    </p:set>
                                    <p:animEffect transition="in" filter="fade">
                                      <p:cBhvr>
                                        <p:cTn id="22" dur="1000"/>
                                        <p:tgtEl>
                                          <p:spTgt spid="59395">
                                            <p:txEl>
                                              <p:pRg st="1" end="1"/>
                                            </p:txEl>
                                          </p:spTgt>
                                        </p:tgtEl>
                                      </p:cBhvr>
                                    </p:animEffect>
                                    <p:anim calcmode="lin" valueType="num">
                                      <p:cBhvr>
                                        <p:cTn id="23"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9395">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59395">
                                            <p:txEl>
                                              <p:pRg st="2" end="2"/>
                                            </p:txEl>
                                          </p:spTgt>
                                        </p:tgtEl>
                                        <p:attrNameLst>
                                          <p:attrName>style.visibility</p:attrName>
                                        </p:attrNameLst>
                                      </p:cBhvr>
                                      <p:to>
                                        <p:strVal val="visible"/>
                                      </p:to>
                                    </p:set>
                                    <p:animEffect transition="in" filter="fade">
                                      <p:cBhvr>
                                        <p:cTn id="27" dur="1000"/>
                                        <p:tgtEl>
                                          <p:spTgt spid="59395">
                                            <p:txEl>
                                              <p:pRg st="2" end="2"/>
                                            </p:txEl>
                                          </p:spTgt>
                                        </p:tgtEl>
                                      </p:cBhvr>
                                    </p:animEffect>
                                    <p:anim calcmode="lin" valueType="num">
                                      <p:cBhvr>
                                        <p:cTn id="28"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9395">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9395">
                                            <p:txEl>
                                              <p:pRg st="3" end="3"/>
                                            </p:txEl>
                                          </p:spTgt>
                                        </p:tgtEl>
                                        <p:attrNameLst>
                                          <p:attrName>style.visibility</p:attrName>
                                        </p:attrNameLst>
                                      </p:cBhvr>
                                      <p:to>
                                        <p:strVal val="visible"/>
                                      </p:to>
                                    </p:set>
                                    <p:animEffect transition="in" filter="fade">
                                      <p:cBhvr>
                                        <p:cTn id="32" dur="1000"/>
                                        <p:tgtEl>
                                          <p:spTgt spid="59395">
                                            <p:txEl>
                                              <p:pRg st="3" end="3"/>
                                            </p:txEl>
                                          </p:spTgt>
                                        </p:tgtEl>
                                      </p:cBhvr>
                                    </p:animEffect>
                                    <p:anim calcmode="lin" valueType="num">
                                      <p:cBhvr>
                                        <p:cTn id="33"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9395">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9395">
                                            <p:txEl>
                                              <p:pRg st="4" end="4"/>
                                            </p:txEl>
                                          </p:spTgt>
                                        </p:tgtEl>
                                        <p:attrNameLst>
                                          <p:attrName>style.visibility</p:attrName>
                                        </p:attrNameLst>
                                      </p:cBhvr>
                                      <p:to>
                                        <p:strVal val="visible"/>
                                      </p:to>
                                    </p:set>
                                    <p:animEffect transition="in" filter="fade">
                                      <p:cBhvr>
                                        <p:cTn id="37" dur="1000"/>
                                        <p:tgtEl>
                                          <p:spTgt spid="59395">
                                            <p:txEl>
                                              <p:pRg st="4" end="4"/>
                                            </p:txEl>
                                          </p:spTgt>
                                        </p:tgtEl>
                                      </p:cBhvr>
                                    </p:animEffect>
                                    <p:anim calcmode="lin" valueType="num">
                                      <p:cBhvr>
                                        <p:cTn id="38" dur="1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593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tmplLst>
          <p:tmpl lvl="1">
            <p:tnLst>
              <p:par>
                <p:cTn presetID="47" presetClass="entr" presetSubtype="0" fill="hold" nodeType="click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anim calcmode="lin" valueType="num">
                      <p:cBhvr>
                        <p:cTn dur="1000" fill="hold"/>
                        <p:tgtEl>
                          <p:spTgt spid="59395"/>
                        </p:tgtEl>
                        <p:attrNameLst>
                          <p:attrName>ppt_x</p:attrName>
                        </p:attrNameLst>
                      </p:cBhvr>
                      <p:tavLst>
                        <p:tav tm="0">
                          <p:val>
                            <p:strVal val="#ppt_x"/>
                          </p:val>
                        </p:tav>
                        <p:tav tm="100000">
                          <p:val>
                            <p:strVal val="#ppt_x"/>
                          </p:val>
                        </p:tav>
                      </p:tavLst>
                    </p:anim>
                    <p:anim calcmode="lin" valueType="num">
                      <p:cBhvr>
                        <p:cTn dur="1000" fill="hold"/>
                        <p:tgtEl>
                          <p:spTgt spid="59395"/>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anim calcmode="lin" valueType="num">
                      <p:cBhvr>
                        <p:cTn dur="1000" fill="hold"/>
                        <p:tgtEl>
                          <p:spTgt spid="59395"/>
                        </p:tgtEl>
                        <p:attrNameLst>
                          <p:attrName>ppt_x</p:attrName>
                        </p:attrNameLst>
                      </p:cBhvr>
                      <p:tavLst>
                        <p:tav tm="0">
                          <p:val>
                            <p:strVal val="#ppt_x"/>
                          </p:val>
                        </p:tav>
                        <p:tav tm="100000">
                          <p:val>
                            <p:strVal val="#ppt_x"/>
                          </p:val>
                        </p:tav>
                      </p:tavLst>
                    </p:anim>
                    <p:anim calcmode="lin" valueType="num">
                      <p:cBhvr>
                        <p:cTn dur="1000" fill="hold"/>
                        <p:tgtEl>
                          <p:spTgt spid="59395"/>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anim calcmode="lin" valueType="num">
                      <p:cBhvr>
                        <p:cTn dur="1000" fill="hold"/>
                        <p:tgtEl>
                          <p:spTgt spid="59395"/>
                        </p:tgtEl>
                        <p:attrNameLst>
                          <p:attrName>ppt_x</p:attrName>
                        </p:attrNameLst>
                      </p:cBhvr>
                      <p:tavLst>
                        <p:tav tm="0">
                          <p:val>
                            <p:strVal val="#ppt_x"/>
                          </p:val>
                        </p:tav>
                        <p:tav tm="100000">
                          <p:val>
                            <p:strVal val="#ppt_x"/>
                          </p:val>
                        </p:tav>
                      </p:tavLst>
                    </p:anim>
                    <p:anim calcmode="lin" valueType="num">
                      <p:cBhvr>
                        <p:cTn dur="1000" fill="hold"/>
                        <p:tgtEl>
                          <p:spTgt spid="59395"/>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anim calcmode="lin" valueType="num">
                      <p:cBhvr>
                        <p:cTn dur="1000" fill="hold"/>
                        <p:tgtEl>
                          <p:spTgt spid="59395"/>
                        </p:tgtEl>
                        <p:attrNameLst>
                          <p:attrName>ppt_x</p:attrName>
                        </p:attrNameLst>
                      </p:cBhvr>
                      <p:tavLst>
                        <p:tav tm="0">
                          <p:val>
                            <p:strVal val="#ppt_x"/>
                          </p:val>
                        </p:tav>
                        <p:tav tm="100000">
                          <p:val>
                            <p:strVal val="#ppt_x"/>
                          </p:val>
                        </p:tav>
                      </p:tavLst>
                    </p:anim>
                    <p:anim calcmode="lin" valueType="num">
                      <p:cBhvr>
                        <p:cTn dur="1000" fill="hold"/>
                        <p:tgtEl>
                          <p:spTgt spid="59395"/>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anim calcmode="lin" valueType="num">
                      <p:cBhvr>
                        <p:cTn dur="1000" fill="hold"/>
                        <p:tgtEl>
                          <p:spTgt spid="59395"/>
                        </p:tgtEl>
                        <p:attrNameLst>
                          <p:attrName>ppt_x</p:attrName>
                        </p:attrNameLst>
                      </p:cBhvr>
                      <p:tavLst>
                        <p:tav tm="0">
                          <p:val>
                            <p:strVal val="#ppt_x"/>
                          </p:val>
                        </p:tav>
                        <p:tav tm="100000">
                          <p:val>
                            <p:strVal val="#ppt_x"/>
                          </p:val>
                        </p:tav>
                      </p:tavLst>
                    </p:anim>
                    <p:anim calcmode="lin" valueType="num">
                      <p:cBhvr>
                        <p:cTn dur="1000" fill="hold"/>
                        <p:tgtEl>
                          <p:spTgt spid="59395"/>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cs typeface="Arial" charset="0"/>
              </a:defRPr>
            </a:lvl1pPr>
          </a:lstStyle>
          <a:p>
            <a:pPr fontAlgn="base">
              <a:spcBef>
                <a:spcPct val="0"/>
              </a:spcBef>
              <a:spcAft>
                <a:spcPct val="0"/>
              </a:spcAft>
              <a:defRPr/>
            </a:pPr>
            <a:fld id="{1A7C0018-85BF-4D00-9ADA-067EDCC2D465}" type="datetimeFigureOut">
              <a:rPr lang="vi-VN"/>
              <a:pPr fontAlgn="base">
                <a:spcBef>
                  <a:spcPct val="0"/>
                </a:spcBef>
                <a:spcAft>
                  <a:spcPct val="0"/>
                </a:spcAft>
                <a:defRPr/>
              </a:pPr>
              <a:t>20/04/2020</a:t>
            </a:fld>
            <a:endParaRPr lang="vi-VN"/>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cs typeface="Arial" charset="0"/>
              </a:defRPr>
            </a:lvl1pPr>
          </a:lstStyle>
          <a:p>
            <a:pPr fontAlgn="base">
              <a:spcBef>
                <a:spcPct val="0"/>
              </a:spcBef>
              <a:spcAft>
                <a:spcPct val="0"/>
              </a:spcAft>
              <a:defRPr/>
            </a:pPr>
            <a:endParaRPr lang="vi-VN"/>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08B7BF"/>
                </a:solidFill>
              </a:defRPr>
            </a:lvl1pPr>
          </a:lstStyle>
          <a:p>
            <a:pPr fontAlgn="base">
              <a:spcBef>
                <a:spcPct val="0"/>
              </a:spcBef>
              <a:spcAft>
                <a:spcPct val="0"/>
              </a:spcAft>
            </a:pPr>
            <a:fld id="{5DCF4DAA-4414-4B59-8372-9E9D4852CF5D}" type="slidenum">
              <a:rPr lang="vi-VN" altLang="en-US" smtClean="0">
                <a:latin typeface="Arial" charset="0"/>
                <a:cs typeface="Arial" charset="0"/>
              </a:rPr>
              <a:pPr fontAlgn="base">
                <a:spcBef>
                  <a:spcPct val="0"/>
                </a:spcBef>
                <a:spcAft>
                  <a:spcPct val="0"/>
                </a:spcAft>
              </a:pPr>
              <a:t>‹#›</a:t>
            </a:fld>
            <a:endParaRPr lang="vi-VN" altLang="en-US" smtClean="0">
              <a:latin typeface="Arial" charset="0"/>
              <a:cs typeface="Arial" charset="0"/>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 xmlns:p14="http://schemas.microsoft.com/office/powerpoint/2010/main" val="421943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Arial" charset="0"/>
        </a:defRPr>
      </a:lvl2pPr>
      <a:lvl3pPr algn="ctr" rtl="0" eaLnBrk="0" fontAlgn="base" hangingPunct="0">
        <a:spcBef>
          <a:spcPct val="0"/>
        </a:spcBef>
        <a:spcAft>
          <a:spcPct val="0"/>
        </a:spcAft>
        <a:defRPr sz="3300">
          <a:solidFill>
            <a:srgbClr val="08B7BF"/>
          </a:solidFill>
          <a:latin typeface="Arial" charset="0"/>
        </a:defRPr>
      </a:lvl3pPr>
      <a:lvl4pPr algn="ctr" rtl="0" eaLnBrk="0" fontAlgn="base" hangingPunct="0">
        <a:spcBef>
          <a:spcPct val="0"/>
        </a:spcBef>
        <a:spcAft>
          <a:spcPct val="0"/>
        </a:spcAft>
        <a:defRPr sz="3300">
          <a:solidFill>
            <a:srgbClr val="08B7BF"/>
          </a:solidFill>
          <a:latin typeface="Arial" charset="0"/>
        </a:defRPr>
      </a:lvl4pPr>
      <a:lvl5pPr algn="ctr" rtl="0" eaLnBrk="0" fontAlgn="base" hangingPunct="0">
        <a:spcBef>
          <a:spcPct val="0"/>
        </a:spcBef>
        <a:spcAft>
          <a:spcPct val="0"/>
        </a:spcAft>
        <a:defRPr sz="3300">
          <a:solidFill>
            <a:srgbClr val="08B7BF"/>
          </a:solidFill>
          <a:latin typeface="Arial" charset="0"/>
        </a:defRPr>
      </a:lvl5pPr>
      <a:lvl6pPr marL="457200" algn="ctr" rtl="0" fontAlgn="base">
        <a:spcBef>
          <a:spcPct val="0"/>
        </a:spcBef>
        <a:spcAft>
          <a:spcPct val="0"/>
        </a:spcAft>
        <a:defRPr sz="3300">
          <a:solidFill>
            <a:srgbClr val="08B7BF"/>
          </a:solidFill>
          <a:latin typeface="Arial" charset="0"/>
        </a:defRPr>
      </a:lvl6pPr>
      <a:lvl7pPr marL="914400" algn="ctr" rtl="0" fontAlgn="base">
        <a:spcBef>
          <a:spcPct val="0"/>
        </a:spcBef>
        <a:spcAft>
          <a:spcPct val="0"/>
        </a:spcAft>
        <a:defRPr sz="3300">
          <a:solidFill>
            <a:srgbClr val="08B7BF"/>
          </a:solidFill>
          <a:latin typeface="Arial" charset="0"/>
        </a:defRPr>
      </a:lvl7pPr>
      <a:lvl8pPr marL="1371600" algn="ctr" rtl="0" fontAlgn="base">
        <a:spcBef>
          <a:spcPct val="0"/>
        </a:spcBef>
        <a:spcAft>
          <a:spcPct val="0"/>
        </a:spcAft>
        <a:defRPr sz="3300">
          <a:solidFill>
            <a:srgbClr val="08B7BF"/>
          </a:solidFill>
          <a:latin typeface="Arial" charset="0"/>
        </a:defRPr>
      </a:lvl8pPr>
      <a:lvl9pPr marL="1828800" algn="ctr" rtl="0" fontAlgn="base">
        <a:spcBef>
          <a:spcPct val="0"/>
        </a:spcBef>
        <a:spcAft>
          <a:spcPct val="0"/>
        </a:spcAft>
        <a:defRPr sz="3300">
          <a:solidFill>
            <a:srgbClr val="08B7BF"/>
          </a:solidFill>
          <a:latin typeface="Arial"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2B257E-877F-4B03-9D7A-0D803B2A31BF}"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4F710B-71FB-4951-ACB1-33C3DE4FBF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11766315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2B257E-877F-4B03-9D7A-0D803B2A31BF}"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4F710B-71FB-4951-ACB1-33C3DE4FBF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66057687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2B257E-877F-4B03-9D7A-0D803B2A31BF}" type="datetimeFigureOut">
              <a:rPr lang="en-US">
                <a:solidFill>
                  <a:prstClr val="black">
                    <a:tint val="75000"/>
                  </a:prstClr>
                </a:solidFill>
              </a:rPr>
              <a:pPr>
                <a:defRPr/>
              </a:pPr>
              <a:t>4/20/2020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4F710B-71FB-4951-ACB1-33C3DE4FBF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78028703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67A4E7C5-4228-4381-BD98-F757F3C57E1B}" type="slidenum">
              <a:rPr lang="en-US" altLang="vi-VN">
                <a:latin typeface=".VnTime" pitchFamily="34" charset="0"/>
              </a:rPr>
              <a:pPr eaLnBrk="0" fontAlgn="base" hangingPunct="0">
                <a:spcBef>
                  <a:spcPct val="0"/>
                </a:spcBef>
                <a:spcAft>
                  <a:spcPct val="0"/>
                </a:spcAft>
                <a:defRPr/>
              </a:pPr>
              <a:t>‹#›</a:t>
            </a:fld>
            <a:endParaRPr lang="en-US" altLang="vi-VN">
              <a:latin typeface=".VnTime" pitchFamily="34" charset="0"/>
            </a:endParaRPr>
          </a:p>
        </p:txBody>
      </p:sp>
    </p:spTree>
    <p:extLst>
      <p:ext uri="{BB962C8B-B14F-4D97-AF65-F5344CB8AC3E}">
        <p14:creationId xmlns="" xmlns:p14="http://schemas.microsoft.com/office/powerpoint/2010/main" val="64074870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600">
                                          <p:stCondLst>
                                            <p:cond delay="0"/>
                                          </p:stCondLst>
                                        </p:cTn>
                                        <p:tgtEl>
                                          <p:spTgt spid="2"/>
                                        </p:tgtEl>
                                      </p:cBhvr>
                                    </p:animEffect>
                                    <p:anim calcmode="lin" valueType="num">
                                      <p:cBhvr>
                                        <p:cTn id="8" dur="600" fill="hold">
                                          <p:stCondLst>
                                            <p:cond delay="0"/>
                                          </p:stCondLst>
                                        </p:cTn>
                                        <p:tgtEl>
                                          <p:spTgt spid="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stCondLst>
                                            <p:cond delay="0"/>
                                          </p:stCondLst>
                                        </p:cTn>
                                        <p:tgtEl>
                                          <p:spTgt spid="3">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stCondLst>
                                            <p:cond delay="0"/>
                                          </p:stCondLst>
                                        </p:cTn>
                                        <p:tgtEl>
                                          <p:spTgt spid="3">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stCondLst>
                                            <p:cond delay="0"/>
                                          </p:stCondLst>
                                        </p:cTn>
                                        <p:tgtEl>
                                          <p:spTgt spid="3">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stCondLst>
                                            <p:cond delay="0"/>
                                          </p:stCondLst>
                                        </p:cTn>
                                        <p:tgtEl>
                                          <p:spTgt spid="3">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16.gif"/><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3.xml"/><Relationship Id="rId1" Type="http://schemas.openxmlformats.org/officeDocument/2006/relationships/video" Target="file:///D:\Gi&#225;o%20&#225;n%20l&#7899;p%202\Gi&#225;o%20&#225;n%20T23\K&#7875;%20chuy&#7879;n\Truy&#7879;n%20ng&#7909;%20ng&#244;n%20-%20B&#225;c%20s&#297;%20s&#243;i%20-%20Terrabook.mp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3.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err="1" smtClean="0">
                <a:solidFill>
                  <a:srgbClr val="FF0000"/>
                </a:solidFill>
                <a:latin typeface="Times New Roman" pitchFamily="18" charset="0"/>
                <a:cs typeface="Times New Roman" pitchFamily="18" charset="0"/>
              </a:rPr>
              <a:t>Chào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mừng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em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đến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với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tiết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học</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pic>
        <p:nvPicPr>
          <p:cNvPr id="4" name="Picture 3" descr="hình-ảnh-bé-đến-trường.jpg"/>
          <p:cNvPicPr>
            <a:picLocks noChangeAspect="1"/>
          </p:cNvPicPr>
          <p:nvPr/>
        </p:nvPicPr>
        <p:blipFill>
          <a:blip r:embed="rId2" cstate="print"/>
          <a:stretch>
            <a:fillRect/>
          </a:stretch>
        </p:blipFill>
        <p:spPr>
          <a:xfrm>
            <a:off x="0" y="1447800"/>
            <a:ext cx="9144000"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5"/>
                                        </p:tgtEl>
                                        <p:attrNameLst>
                                          <p:attrName>style.color</p:attrName>
                                        </p:attrNameLst>
                                      </p:cBhvr>
                                      <p:to>
                                        <a:schemeClr val="bg1"/>
                                      </p:to>
                                    </p:animClr>
                                    <p:animClr clrSpc="rgb" dir="cw">
                                      <p:cBhvr>
                                        <p:cTn id="7" dur="250" autoRev="1" fill="hold"/>
                                        <p:tgtEl>
                                          <p:spTgt spid="5"/>
                                        </p:tgtEl>
                                        <p:attrNameLst>
                                          <p:attrName>fillcolor</p:attrName>
                                        </p:attrNameLst>
                                      </p:cBhvr>
                                      <p:to>
                                        <a:schemeClr val="bg1"/>
                                      </p:to>
                                    </p:animClr>
                                    <p:set>
                                      <p:cBhvr>
                                        <p:cTn id="8" dur="250" autoRev="1" fill="hold"/>
                                        <p:tgtEl>
                                          <p:spTgt spid="5"/>
                                        </p:tgtEl>
                                        <p:attrNameLst>
                                          <p:attrName>fill.type</p:attrName>
                                        </p:attrNameLst>
                                      </p:cBhvr>
                                      <p:to>
                                        <p:strVal val="solid"/>
                                      </p:to>
                                    </p:set>
                                    <p:set>
                                      <p:cBhvr>
                                        <p:cTn id="9"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Wreath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3716338"/>
            <a:ext cx="3048000" cy="276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147" name="Group 6"/>
          <p:cNvGrpSpPr>
            <a:grpSpLocks/>
          </p:cNvGrpSpPr>
          <p:nvPr/>
        </p:nvGrpSpPr>
        <p:grpSpPr bwMode="auto">
          <a:xfrm>
            <a:off x="5105400" y="4191000"/>
            <a:ext cx="2743200" cy="2309813"/>
            <a:chOff x="2112" y="1344"/>
            <a:chExt cx="1728" cy="1488"/>
          </a:xfrm>
        </p:grpSpPr>
        <p:pic>
          <p:nvPicPr>
            <p:cNvPr id="10248" name="Picture 7" descr="Blume10T"/>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12" y="1344"/>
              <a:ext cx="1728" cy="1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9" name="Picture 8" descr="Buom 12T"/>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04" y="2112"/>
              <a:ext cx="882" cy="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0425" name="WordArt 9"/>
          <p:cNvSpPr>
            <a:spLocks noChangeArrowheads="1" noChangeShapeType="1" noTextEdit="1"/>
          </p:cNvSpPr>
          <p:nvPr/>
        </p:nvSpPr>
        <p:spPr bwMode="auto">
          <a:xfrm rot="-619442">
            <a:off x="6350" y="1541463"/>
            <a:ext cx="4445000" cy="1685925"/>
          </a:xfrm>
          <a:prstGeom prst="rect">
            <a:avLst/>
          </a:prstGeom>
        </p:spPr>
        <p:txBody>
          <a:bodyPr wrap="none" fromWordArt="1">
            <a:prstTxWarp prst="textPlain">
              <a:avLst>
                <a:gd name="adj" fmla="val 56486"/>
              </a:avLst>
            </a:prstTxWarp>
            <a:scene3d>
              <a:camera prst="legacyPerspectiveFront">
                <a:rot lat="20519982" lon="1080000" rev="0"/>
              </a:camera>
              <a:lightRig rig="legacyHarsh2" dir="b"/>
            </a:scene3d>
            <a:sp3d extrusionH="430200" prstMaterial="legacyMatte">
              <a:extrusionClr>
                <a:srgbClr val="FF6600"/>
              </a:extrusionClr>
            </a:sp3d>
          </a:bodyPr>
          <a:lstStyle/>
          <a:p>
            <a:pP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effectLst>
                  <a:outerShdw blurRad="38100" dist="38100" dir="2700000" algn="tl" rotWithShape="0">
                    <a:srgbClr val="000000">
                      <a:alpha val="43137"/>
                    </a:srgbClr>
                  </a:outerShdw>
                </a:effectLst>
                <a:latin typeface="Times New Roman"/>
                <a:cs typeface="Times New Roman"/>
              </a:rPr>
              <a:t>ĐỌC NHÓM</a:t>
            </a:r>
          </a:p>
        </p:txBody>
      </p:sp>
      <p:sp>
        <p:nvSpPr>
          <p:cNvPr id="60426" name="WordArt 10"/>
          <p:cNvSpPr>
            <a:spLocks noChangeArrowheads="1" noChangeShapeType="1" noTextEdit="1"/>
          </p:cNvSpPr>
          <p:nvPr/>
        </p:nvSpPr>
        <p:spPr bwMode="auto">
          <a:xfrm>
            <a:off x="4876800" y="2133600"/>
            <a:ext cx="4411663" cy="1144588"/>
          </a:xfrm>
          <a:prstGeom prst="rect">
            <a:avLst/>
          </a:prstGeom>
        </p:spPr>
        <p:txBody>
          <a:bodyPr wrap="none" fromWordArt="1">
            <a:prstTxWarp prst="textPlain">
              <a:avLst>
                <a:gd name="adj" fmla="val 50000"/>
              </a:avLst>
            </a:prstTxWarp>
            <a:scene3d>
              <a:camera prst="legacyPerspectiveFront">
                <a:rot lat="19799981" lon="19439992" rev="0"/>
              </a:camera>
              <a:lightRig rig="legacyNormal2" dir="t"/>
            </a:scene3d>
            <a:sp3d extrusionH="354000" prstMaterial="legacyMatte">
              <a:extrusionClr>
                <a:srgbClr val="939676"/>
              </a:extrusionClr>
            </a:sp3d>
          </a:bodyPr>
          <a:lstStyle/>
          <a:p>
            <a:pPr fontAlgn="base">
              <a:spcBef>
                <a:spcPct val="0"/>
              </a:spcBef>
              <a:spcAft>
                <a:spcPct val="0"/>
              </a:spcAft>
            </a:pPr>
            <a:r>
              <a:rPr lang="en-US" sz="3600" b="1" kern="10">
                <a:ln w="9525">
                  <a:round/>
                  <a:headEnd/>
                  <a:tailEnd/>
                </a:ln>
                <a:solidFill>
                  <a:srgbClr val="FF00FF"/>
                </a:solidFill>
                <a:latin typeface="Times New Roman"/>
                <a:cs typeface="Times New Roman"/>
              </a:rPr>
              <a:t>THI ĐỌC</a:t>
            </a:r>
          </a:p>
        </p:txBody>
      </p:sp>
      <p:pic>
        <p:nvPicPr>
          <p:cNvPr id="10246" name="Picture 7" descr="WhitecornerFlowe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1400" y="5257800"/>
            <a:ext cx="1752600"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7" name="Picture 8" descr="WhitecornerFlowe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76200"/>
            <a:ext cx="17526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2269990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5"/>
                                        </p:tgtEl>
                                        <p:attrNameLst>
                                          <p:attrName>style.visibility</p:attrName>
                                        </p:attrNameLst>
                                      </p:cBhvr>
                                      <p:to>
                                        <p:strVal val="visible"/>
                                      </p:to>
                                    </p:set>
                                    <p:anim calcmode="lin" valueType="num">
                                      <p:cBhvr additive="base">
                                        <p:cTn id="7" dur="500" fill="hold"/>
                                        <p:tgtEl>
                                          <p:spTgt spid="60425"/>
                                        </p:tgtEl>
                                        <p:attrNameLst>
                                          <p:attrName>ppt_x</p:attrName>
                                        </p:attrNameLst>
                                      </p:cBhvr>
                                      <p:tavLst>
                                        <p:tav tm="0">
                                          <p:val>
                                            <p:strVal val="#ppt_x"/>
                                          </p:val>
                                        </p:tav>
                                        <p:tav tm="100000">
                                          <p:val>
                                            <p:strVal val="#ppt_x"/>
                                          </p:val>
                                        </p:tav>
                                      </p:tavLst>
                                    </p:anim>
                                    <p:anim calcmode="lin" valueType="num">
                                      <p:cBhvr additive="base">
                                        <p:cTn id="8" dur="500" fill="hold"/>
                                        <p:tgtEl>
                                          <p:spTgt spid="60425"/>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500" fill="hold"/>
                                        <p:tgtEl>
                                          <p:spTgt spid="6146"/>
                                        </p:tgtEl>
                                        <p:attrNameLst>
                                          <p:attrName>ppt_w</p:attrName>
                                        </p:attrNameLst>
                                      </p:cBhvr>
                                      <p:tavLst>
                                        <p:tav tm="0">
                                          <p:val>
                                            <p:fltVal val="0"/>
                                          </p:val>
                                        </p:tav>
                                        <p:tav tm="100000">
                                          <p:val>
                                            <p:strVal val="#ppt_w"/>
                                          </p:val>
                                        </p:tav>
                                      </p:tavLst>
                                    </p:anim>
                                    <p:anim calcmode="lin" valueType="num">
                                      <p:cBhvr>
                                        <p:cTn id="12" dur="500" fill="hold"/>
                                        <p:tgtEl>
                                          <p:spTgt spid="6146"/>
                                        </p:tgtEl>
                                        <p:attrNameLst>
                                          <p:attrName>ppt_h</p:attrName>
                                        </p:attrNameLst>
                                      </p:cBhvr>
                                      <p:tavLst>
                                        <p:tav tm="0">
                                          <p:val>
                                            <p:fltVal val="0"/>
                                          </p:val>
                                        </p:tav>
                                        <p:tav tm="100000">
                                          <p:val>
                                            <p:strVal val="#ppt_h"/>
                                          </p:val>
                                        </p:tav>
                                      </p:tavLst>
                                    </p:anim>
                                    <p:anim calcmode="lin" valueType="num">
                                      <p:cBhvr>
                                        <p:cTn id="13" dur="500" fill="hold"/>
                                        <p:tgtEl>
                                          <p:spTgt spid="6146"/>
                                        </p:tgtEl>
                                        <p:attrNameLst>
                                          <p:attrName>style.rotation</p:attrName>
                                        </p:attrNameLst>
                                      </p:cBhvr>
                                      <p:tavLst>
                                        <p:tav tm="0">
                                          <p:val>
                                            <p:fltVal val="90"/>
                                          </p:val>
                                        </p:tav>
                                        <p:tav tm="100000">
                                          <p:val>
                                            <p:fltVal val="0"/>
                                          </p:val>
                                        </p:tav>
                                      </p:tavLst>
                                    </p:anim>
                                    <p:animEffect transition="in" filter="fade">
                                      <p:cBhvr>
                                        <p:cTn id="14" dur="500"/>
                                        <p:tgtEl>
                                          <p:spTgt spid="61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26"/>
                                        </p:tgtEl>
                                        <p:attrNameLst>
                                          <p:attrName>style.visibility</p:attrName>
                                        </p:attrNameLst>
                                      </p:cBhvr>
                                      <p:to>
                                        <p:strVal val="visible"/>
                                      </p:to>
                                    </p:set>
                                    <p:anim calcmode="lin" valueType="num">
                                      <p:cBhvr additive="base">
                                        <p:cTn id="19" dur="500" fill="hold"/>
                                        <p:tgtEl>
                                          <p:spTgt spid="60426"/>
                                        </p:tgtEl>
                                        <p:attrNameLst>
                                          <p:attrName>ppt_x</p:attrName>
                                        </p:attrNameLst>
                                      </p:cBhvr>
                                      <p:tavLst>
                                        <p:tav tm="0">
                                          <p:val>
                                            <p:strVal val="#ppt_x"/>
                                          </p:val>
                                        </p:tav>
                                        <p:tav tm="100000">
                                          <p:val>
                                            <p:strVal val="#ppt_x"/>
                                          </p:val>
                                        </p:tav>
                                      </p:tavLst>
                                    </p:anim>
                                    <p:anim calcmode="lin" valueType="num">
                                      <p:cBhvr additive="base">
                                        <p:cTn id="20" dur="500" fill="hold"/>
                                        <p:tgtEl>
                                          <p:spTgt spid="604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47"/>
                                        </p:tgtEl>
                                        <p:attrNameLst>
                                          <p:attrName>style.visibility</p:attrName>
                                        </p:attrNameLst>
                                      </p:cBhvr>
                                      <p:to>
                                        <p:strVal val="visible"/>
                                      </p:to>
                                    </p:set>
                                    <p:anim calcmode="lin" valueType="num">
                                      <p:cBhvr additive="base">
                                        <p:cTn id="23" dur="500" fill="hold"/>
                                        <p:tgtEl>
                                          <p:spTgt spid="6147"/>
                                        </p:tgtEl>
                                        <p:attrNameLst>
                                          <p:attrName>ppt_x</p:attrName>
                                        </p:attrNameLst>
                                      </p:cBhvr>
                                      <p:tavLst>
                                        <p:tav tm="0">
                                          <p:val>
                                            <p:strVal val="#ppt_x"/>
                                          </p:val>
                                        </p:tav>
                                        <p:tav tm="100000">
                                          <p:val>
                                            <p:strVal val="#ppt_x"/>
                                          </p:val>
                                        </p:tav>
                                      </p:tavLst>
                                    </p:anim>
                                    <p:anim calcmode="lin" valueType="num">
                                      <p:cBhvr additive="base">
                                        <p:cTn id="2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animBg="1"/>
      <p:bldP spid="604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1447800" y="-152400"/>
            <a:ext cx="6019800" cy="1077218"/>
          </a:xfrm>
          <a:prstGeom prst="rect">
            <a:avLst/>
          </a:prstGeom>
          <a:noFill/>
        </p:spPr>
        <p:txBody>
          <a:bodyPr wrap="square" rtlCol="0">
            <a:spAutoFit/>
          </a:bodyPr>
          <a:lstStyle/>
          <a:p>
            <a:pPr algn="ctr"/>
            <a:r>
              <a:rPr lang="en-US" sz="3200" dirty="0" err="1" smtClean="0">
                <a:solidFill>
                  <a:srgbClr val="FF0000"/>
                </a:solidFill>
                <a:latin typeface="Times New Roman" pitchFamily="18" charset="0"/>
                <a:cs typeface="Times New Roman" pitchFamily="18" charset="0"/>
              </a:rPr>
              <a:t>Bác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sĩ</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Sói</a:t>
            </a:r>
            <a:endParaRPr lang="en-US" sz="3200" dirty="0">
              <a:solidFill>
                <a:srgbClr val="FF0000"/>
              </a:solidFill>
              <a:latin typeface="Times New Roman" pitchFamily="18" charset="0"/>
              <a:cs typeface="Times New Roman" pitchFamily="18" charset="0"/>
            </a:endParaRPr>
          </a:p>
          <a:p>
            <a:pPr algn="ctr"/>
            <a:endParaRPr lang="en-US" sz="3200" dirty="0">
              <a:solidFill>
                <a:srgbClr val="FF0000"/>
              </a:solidFill>
              <a:latin typeface="Times New Roman" pitchFamily="18" charset="0"/>
              <a:cs typeface="Times New Roman" pitchFamily="18" charset="0"/>
            </a:endParaRPr>
          </a:p>
        </p:txBody>
      </p:sp>
      <p:sp>
        <p:nvSpPr>
          <p:cNvPr id="9" name="Rounded Rectangle 8"/>
          <p:cNvSpPr/>
          <p:nvPr/>
        </p:nvSpPr>
        <p:spPr>
          <a:xfrm>
            <a:off x="381000" y="3352800"/>
            <a:ext cx="82296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1" dirty="0" err="1" smtClean="0">
                <a:solidFill>
                  <a:srgbClr val="FF0000"/>
                </a:solidFill>
                <a:latin typeface="Times New Roman" pitchFamily="18" charset="0"/>
                <a:cs typeface="Times New Roman" pitchFamily="18" charset="0"/>
              </a:rPr>
              <a:t>Từ</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ngữ</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nào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sự</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thèm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thuồng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của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Sói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khi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thấy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Ngựa</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sp>
        <p:nvSpPr>
          <p:cNvPr id="11" name="Rounded Rectangle 10"/>
          <p:cNvSpPr/>
          <p:nvPr/>
        </p:nvSpPr>
        <p:spPr>
          <a:xfrm>
            <a:off x="76200" y="4648200"/>
            <a:ext cx="5257800" cy="1600200"/>
          </a:xfrm>
          <a:prstGeom prst="round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thèm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Ngựa</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5" name="Rounded Rectangle 14"/>
          <p:cNvSpPr/>
          <p:nvPr/>
        </p:nvSpPr>
        <p:spPr>
          <a:xfrm>
            <a:off x="5915890" y="5029200"/>
            <a:ext cx="2694710" cy="762000"/>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r>
              <a:rPr lang="en-US" sz="2800" b="1" dirty="0" err="1" smtClean="0">
                <a:solidFill>
                  <a:schemeClr val="bg1"/>
                </a:solidFill>
                <a:latin typeface="Times New Roman" pitchFamily="18" charset="0"/>
                <a:cs typeface="Times New Roman" pitchFamily="18" charset="0"/>
              </a:rPr>
              <a:t>Sói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thèm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rỏ</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dãi</a:t>
            </a:r>
            <a:endParaRPr lang="en-US" sz="2800" b="1" dirty="0">
              <a:solidFill>
                <a:schemeClr val="bg1"/>
              </a:solidFill>
              <a:latin typeface="Times New Roman" pitchFamily="18" charset="0"/>
              <a:cs typeface="Times New Roman" pitchFamily="18" charset="0"/>
            </a:endParaRPr>
          </a:p>
        </p:txBody>
      </p:sp>
      <p:cxnSp>
        <p:nvCxnSpPr>
          <p:cNvPr id="17" name="Straight Arrow Connector 16"/>
          <p:cNvCxnSpPr>
            <a:stCxn id="11" idx="3"/>
            <a:endCxn id="15" idx="1"/>
          </p:cNvCxnSpPr>
          <p:nvPr/>
        </p:nvCxnSpPr>
        <p:spPr>
          <a:xfrm flipV="1">
            <a:off x="5334000" y="5410200"/>
            <a:ext cx="581890" cy="38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71800" y="2562761"/>
            <a:ext cx="6019800" cy="1323439"/>
          </a:xfrm>
          <a:prstGeom prst="rect">
            <a:avLst/>
          </a:prstGeom>
          <a:noFill/>
        </p:spPr>
        <p:txBody>
          <a:bodyPr wrap="square" rtlCol="0">
            <a:spAutoFit/>
          </a:bodyPr>
          <a:lstStyle/>
          <a:p>
            <a:r>
              <a:rPr lang="en-US" sz="4000" u="sng" dirty="0" err="1" smtClean="0">
                <a:solidFill>
                  <a:srgbClr val="FF0000"/>
                </a:solidFill>
                <a:latin typeface="Times New Roman" pitchFamily="18" charset="0"/>
                <a:cs typeface="Times New Roman" pitchFamily="18" charset="0"/>
              </a:rPr>
              <a:t>Tìm</a:t>
            </a:r>
            <a:r>
              <a:rPr lang="en-US" sz="4000" u="sng" dirty="0" smtClean="0">
                <a:solidFill>
                  <a:srgbClr val="FF0000"/>
                </a:solidFill>
                <a:latin typeface="Times New Roman" pitchFamily="18" charset="0"/>
                <a:cs typeface="Times New Roman" pitchFamily="18" charset="0"/>
              </a:rPr>
              <a:t> </a:t>
            </a:r>
            <a:r>
              <a:rPr lang="en-US" sz="4000" u="sng" dirty="0" err="1" smtClean="0">
                <a:solidFill>
                  <a:srgbClr val="FF0000"/>
                </a:solidFill>
                <a:latin typeface="Times New Roman" pitchFamily="18" charset="0"/>
                <a:cs typeface="Times New Roman" pitchFamily="18" charset="0"/>
              </a:rPr>
              <a:t>hiểu</a:t>
            </a:r>
            <a:r>
              <a:rPr lang="en-US" sz="4000" u="sng" dirty="0" smtClean="0">
                <a:solidFill>
                  <a:srgbClr val="FF0000"/>
                </a:solidFill>
                <a:latin typeface="Times New Roman" pitchFamily="18" charset="0"/>
                <a:cs typeface="Times New Roman" pitchFamily="18" charset="0"/>
              </a:rPr>
              <a:t> </a:t>
            </a:r>
            <a:r>
              <a:rPr lang="en-US" sz="4000" u="sng" dirty="0" err="1" smtClean="0">
                <a:solidFill>
                  <a:srgbClr val="FF0000"/>
                </a:solidFill>
                <a:latin typeface="Times New Roman" pitchFamily="18" charset="0"/>
                <a:cs typeface="Times New Roman" pitchFamily="18" charset="0"/>
              </a:rPr>
              <a:t>bài</a:t>
            </a:r>
            <a:r>
              <a:rPr lang="en-US" sz="4000" u="sng" dirty="0" smtClean="0">
                <a:solidFill>
                  <a:srgbClr val="FF0000"/>
                </a:solidFill>
                <a:latin typeface="Times New Roman" pitchFamily="18" charset="0"/>
                <a:cs typeface="Times New Roman" pitchFamily="18" charset="0"/>
              </a:rPr>
              <a:t>: </a:t>
            </a:r>
            <a:endParaRPr lang="en-US" sz="4000" u="sng" dirty="0">
              <a:solidFill>
                <a:srgbClr val="FF0000"/>
              </a:solidFill>
              <a:latin typeface="Times New Roman" pitchFamily="18" charset="0"/>
              <a:cs typeface="Times New Roman" pitchFamily="18" charset="0"/>
            </a:endParaRPr>
          </a:p>
          <a:p>
            <a:endParaRPr lang="en-US" sz="4000" dirty="0">
              <a:solidFill>
                <a:srgbClr val="FF0000"/>
              </a:solidFill>
              <a:latin typeface="Times New Roman" pitchFamily="18" charset="0"/>
              <a:cs typeface="Times New Roman" pitchFamily="18" charset="0"/>
            </a:endParaRPr>
          </a:p>
        </p:txBody>
      </p:sp>
      <p:sp>
        <p:nvSpPr>
          <p:cNvPr id="13" name="Rectangle 17"/>
          <p:cNvSpPr>
            <a:spLocks noChangeArrowheads="1"/>
          </p:cNvSpPr>
          <p:nvPr/>
        </p:nvSpPr>
        <p:spPr bwMode="auto">
          <a:xfrm>
            <a:off x="381000" y="304800"/>
            <a:ext cx="8534400" cy="3539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3200" dirty="0">
                <a:solidFill>
                  <a:srgbClr val="0000FF"/>
                </a:solidFill>
                <a:latin typeface="Times New Roman" pitchFamily="18" charset="0"/>
              </a:rPr>
              <a:t> </a:t>
            </a:r>
            <a:r>
              <a:rPr lang="en-US" sz="3200" dirty="0" smtClean="0">
                <a:solidFill>
                  <a:srgbClr val="0000FF"/>
                </a:solidFill>
                <a:latin typeface="Times New Roman" pitchFamily="18" charset="0"/>
              </a:rPr>
              <a:t>  1.Thấy </a:t>
            </a:r>
            <a:r>
              <a:rPr lang="en-US" sz="3200" dirty="0" err="1" smtClean="0">
                <a:solidFill>
                  <a:srgbClr val="0000FF"/>
                </a:solidFill>
                <a:latin typeface="Times New Roman" pitchFamily="18" charset="0"/>
              </a:rPr>
              <a:t>Ngựa</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đang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ăn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cỏ</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Nó</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toan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xông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đến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ăn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thịt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Ngựa</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nhưng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lại</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sợ</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Ngựa</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chạy</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mất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Nó</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bèn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kiếm</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một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cặp</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kính</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đeo</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lên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mắt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một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ống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nghe</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cặp</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vào</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cổ</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một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áo</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choàng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khoác</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lên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người</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một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chiếc</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mũ</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thêu</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chữ</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thập</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đỏ</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chụp</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lên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đầu</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Xong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nó</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khoan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thai</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tiến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về</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phía</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Ngựa</a:t>
            </a:r>
            <a:r>
              <a:rPr lang="en-US" sz="3200" dirty="0" smtClean="0">
                <a:solidFill>
                  <a:srgbClr val="0000FF"/>
                </a:solidFill>
                <a:latin typeface="Times New Roman" pitchFamily="18" charset="0"/>
              </a:rPr>
              <a:t>. </a:t>
            </a:r>
          </a:p>
          <a:p>
            <a:pPr fontAlgn="base">
              <a:spcBef>
                <a:spcPct val="0"/>
              </a:spcBef>
              <a:spcAft>
                <a:spcPct val="0"/>
              </a:spcAft>
            </a:pPr>
            <a:endParaRPr lang="en-US" sz="3200" dirty="0" smtClean="0">
              <a:solidFill>
                <a:srgbClr val="0000FF"/>
              </a:solidFill>
              <a:latin typeface="Times New Roman" pitchFamily="18" charset="0"/>
            </a:endParaRPr>
          </a:p>
        </p:txBody>
      </p:sp>
      <p:sp>
        <p:nvSpPr>
          <p:cNvPr id="10" name="Rectangle 9"/>
          <p:cNvSpPr/>
          <p:nvPr/>
        </p:nvSpPr>
        <p:spPr>
          <a:xfrm>
            <a:off x="4840816" y="304800"/>
            <a:ext cx="2805576" cy="584775"/>
          </a:xfrm>
          <a:prstGeom prst="rect">
            <a:avLst/>
          </a:prstGeom>
        </p:spPr>
        <p:txBody>
          <a:bodyPr wrap="none">
            <a:spAutoFit/>
          </a:bodyPr>
          <a:lstStyle/>
          <a:p>
            <a:r>
              <a:rPr lang="en-US" sz="3200" dirty="0" err="1">
                <a:solidFill>
                  <a:srgbClr val="0000FF"/>
                </a:solidFill>
                <a:latin typeface="Times New Roman" pitchFamily="18" charset="0"/>
              </a:rPr>
              <a:t>Sói</a:t>
            </a:r>
            <a:r>
              <a:rPr lang="en-US" sz="3200" dirty="0">
                <a:solidFill>
                  <a:srgbClr val="0000FF"/>
                </a:solidFill>
                <a:latin typeface="Times New Roman" pitchFamily="18" charset="0"/>
              </a:rPr>
              <a:t> </a:t>
            </a:r>
            <a:r>
              <a:rPr lang="en-US" sz="3200" dirty="0" err="1" smtClean="0">
                <a:solidFill>
                  <a:srgbClr val="0000FF"/>
                </a:solidFill>
                <a:latin typeface="Times New Roman" pitchFamily="18" charset="0"/>
              </a:rPr>
              <a:t>thèm</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rỏ</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dãi</a:t>
            </a:r>
            <a:r>
              <a:rPr lang="en-US" sz="3200" dirty="0" smtClean="0">
                <a:solidFill>
                  <a:srgbClr val="0000FF"/>
                </a:solidFill>
                <a:latin typeface="Times New Roman" pitchFamily="18" charset="0"/>
              </a:rPr>
              <a:t>.</a:t>
            </a:r>
            <a:endParaRPr lang="vi-VN" dirty="0"/>
          </a:p>
        </p:txBody>
      </p:sp>
      <p:sp>
        <p:nvSpPr>
          <p:cNvPr id="21" name="Rounded Rectangle 20"/>
          <p:cNvSpPr/>
          <p:nvPr/>
        </p:nvSpPr>
        <p:spPr>
          <a:xfrm>
            <a:off x="1901488" y="3505200"/>
            <a:ext cx="5188623"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Sói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lừa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Ngựa</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22" name="Rounded Rectangle 21"/>
          <p:cNvSpPr/>
          <p:nvPr/>
        </p:nvSpPr>
        <p:spPr>
          <a:xfrm>
            <a:off x="304799" y="4629150"/>
            <a:ext cx="8382000" cy="1600200"/>
          </a:xfrm>
          <a:prstGeom prst="round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r>
              <a:rPr lang="en-US" sz="2800" dirty="0" err="1" smtClean="0">
                <a:latin typeface="Times New Roman" pitchFamily="18" charset="0"/>
                <a:cs typeface="Times New Roman" pitchFamily="18" charset="0"/>
              </a:rPr>
              <a:t>Sói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Ngựa</a:t>
            </a:r>
            <a:endParaRPr lang="en-US" sz="2800" dirty="0">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2167035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1200" advTm="66722">
        <p14:prism/>
      </p:transition>
    </mc:Choice>
    <mc:Fallback>
      <p:transition spd="slow" advTm="667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iterate type="lt">
                                    <p:tmPct val="0"/>
                                  </p:iterate>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mph" presetSubtype="0" grpId="1" nodeType="clickEffect">
                                  <p:stCondLst>
                                    <p:cond delay="0"/>
                                  </p:stCondLst>
                                  <p:iterate type="lt">
                                    <p:tmAbs val="25"/>
                                  </p:iterate>
                                  <p:childTnLst>
                                    <p:set>
                                      <p:cBhvr override="childStyle">
                                        <p:cTn id="51" dur="indefinite"/>
                                        <p:tgtEl>
                                          <p:spTgt spid="10"/>
                                        </p:tgtEl>
                                        <p:attrNameLst>
                                          <p:attrName>style.fontWeight</p:attrName>
                                        </p:attrNameLst>
                                      </p:cBhvr>
                                      <p:to>
                                        <p:strVal val="bold"/>
                                      </p:to>
                                    </p:set>
                                  </p:childTnLst>
                                </p:cTn>
                              </p:par>
                              <p:par>
                                <p:cTn id="52" presetID="16" presetClass="emph" presetSubtype="0" fill="hold" grpId="2" nodeType="withEffect">
                                  <p:stCondLst>
                                    <p:cond delay="0"/>
                                  </p:stCondLst>
                                  <p:iterate type="lt">
                                    <p:tmPct val="4000"/>
                                  </p:iterate>
                                  <p:childTnLst>
                                    <p:set>
                                      <p:cBhvr override="childStyle">
                                        <p:cTn id="53" dur="500" fill="hold"/>
                                        <p:tgtEl>
                                          <p:spTgt spid="10"/>
                                        </p:tgtEl>
                                        <p:attrNameLst>
                                          <p:attrName>style.color</p:attrName>
                                        </p:attrNameLst>
                                      </p:cBhvr>
                                      <p:to>
                                        <p:clrVal>
                                          <a:srgbClr val="CC0099"/>
                                        </p:clrVal>
                                      </p:to>
                                    </p:set>
                                    <p:set>
                                      <p:cBhvr>
                                        <p:cTn id="54" dur="500" fill="hold"/>
                                        <p:tgtEl>
                                          <p:spTgt spid="10"/>
                                        </p:tgtEl>
                                        <p:attrNameLst>
                                          <p:attrName>fillcolor</p:attrName>
                                        </p:attrNameLst>
                                      </p:cBhvr>
                                      <p:to>
                                        <p:clrVal>
                                          <a:srgbClr val="CC0099"/>
                                        </p:clrVal>
                                      </p:to>
                                    </p:set>
                                    <p:set>
                                      <p:cBhvr>
                                        <p:cTn id="55" dur="500" fill="hold"/>
                                        <p:tgtEl>
                                          <p:spTgt spid="10"/>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11" grpId="0" animBg="1"/>
      <p:bldP spid="11" grpId="1" animBg="1"/>
      <p:bldP spid="15" grpId="0" animBg="1"/>
      <p:bldP spid="15" grpId="1" animBg="1"/>
      <p:bldP spid="19" grpId="0"/>
      <p:bldP spid="19" grpId="1"/>
      <p:bldP spid="13" grpId="0"/>
      <p:bldP spid="10" grpId="0"/>
      <p:bldP spid="10" grpId="1"/>
      <p:bldP spid="10" grpId="2"/>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609600"/>
            <a:ext cx="9677400" cy="4267200"/>
          </a:xfrm>
          <a:prstGeom prst="rect">
            <a:avLst/>
          </a:prstGeom>
        </p:spPr>
        <p:txBody>
          <a:bodyPr vert="horz" lIns="91440" tIns="45720" rIns="91440" bIns="45720" rtlCol="0" anchor="ctr">
            <a:normAutofit fontScale="97500"/>
          </a:bodyPr>
          <a:lstStyle/>
          <a:p>
            <a:pPr marL="822960" lvl="0" indent="-514350" algn="just">
              <a:spcBef>
                <a:spcPct val="0"/>
              </a:spcBef>
              <a:spcAft>
                <a:spcPts val="600"/>
              </a:spcAft>
              <a:defRPr/>
            </a:pPr>
            <a:r>
              <a:rPr lang="en-US" sz="3300" dirty="0" smtClean="0">
                <a:solidFill>
                  <a:schemeClr val="tx2">
                    <a:lumMod val="75000"/>
                  </a:schemeClr>
                </a:solidFill>
                <a:latin typeface="Arial" pitchFamily="34" charset="0"/>
                <a:ea typeface="+mj-ea"/>
                <a:cs typeface="Arial" pitchFamily="34" charset="0"/>
              </a:rPr>
              <a:t>         </a:t>
            </a:r>
            <a:r>
              <a:rPr lang="en-US" sz="4400" dirty="0">
                <a:solidFill>
                  <a:schemeClr val="tx2">
                    <a:lumMod val="75000"/>
                  </a:schemeClr>
                </a:solidFill>
                <a:latin typeface="Arial" pitchFamily="34" charset="0"/>
                <a:cs typeface="Arial" pitchFamily="34" charset="0"/>
              </a:rPr>
              <a:t> </a:t>
            </a:r>
            <a:r>
              <a:rPr lang="en-US" sz="3200" dirty="0" smtClean="0">
                <a:solidFill>
                  <a:schemeClr val="tx2">
                    <a:lumMod val="75000"/>
                  </a:schemeClr>
                </a:solidFill>
                <a:latin typeface="Arial" pitchFamily="34" charset="0"/>
                <a:ea typeface="+mj-ea"/>
                <a:cs typeface="Arial" pitchFamily="34" charset="0"/>
              </a:rPr>
              <a:t>             </a:t>
            </a:r>
          </a:p>
          <a:p>
            <a:pPr marL="514350" marR="0" lvl="0" indent="-514350" algn="just" defTabSz="914400" rtl="0" eaLnBrk="1" fontAlgn="auto" latinLnBrk="0" hangingPunct="1">
              <a:lnSpc>
                <a:spcPct val="100000"/>
              </a:lnSpc>
              <a:spcBef>
                <a:spcPct val="0"/>
              </a:spcBef>
              <a:spcAft>
                <a:spcPts val="0"/>
              </a:spcAft>
              <a:buClrTx/>
              <a:buSzTx/>
              <a:tabLst/>
              <a:defRPr/>
            </a:pPr>
            <a:r>
              <a:rPr lang="en-US" sz="2700" dirty="0" smtClean="0">
                <a:solidFill>
                  <a:schemeClr val="tx2">
                    <a:lumMod val="75000"/>
                  </a:schemeClr>
                </a:solidFill>
                <a:latin typeface="Arial" pitchFamily="34" charset="0"/>
                <a:ea typeface="+mj-ea"/>
                <a:cs typeface="Arial" pitchFamily="34" charset="0"/>
              </a:rPr>
              <a:t>           </a:t>
            </a:r>
          </a:p>
          <a:p>
            <a:pPr marL="514350" marR="0" lvl="0" indent="-514350" algn="just" defTabSz="914400" rtl="0" eaLnBrk="1" fontAlgn="auto" latinLnBrk="0" hangingPunct="1">
              <a:lnSpc>
                <a:spcPct val="100000"/>
              </a:lnSpc>
              <a:spcBef>
                <a:spcPct val="0"/>
              </a:spcBef>
              <a:spcAft>
                <a:spcPts val="0"/>
              </a:spcAft>
              <a:buClrTx/>
              <a:buSzTx/>
              <a:tabLst/>
              <a:defRPr/>
            </a:pPr>
            <a:endParaRPr lang="en-US" sz="2700" dirty="0" smtClean="0">
              <a:solidFill>
                <a:schemeClr val="tx2">
                  <a:lumMod val="75000"/>
                </a:schemeClr>
              </a:solidFill>
              <a:latin typeface="Arial" pitchFamily="34" charset="0"/>
              <a:ea typeface="+mj-ea"/>
              <a:cs typeface="Arial" pitchFamily="34" charset="0"/>
            </a:endParaRPr>
          </a:p>
          <a:p>
            <a:pPr marL="514350" marR="0" lvl="0" indent="-514350" algn="just" defTabSz="914400" rtl="0" eaLnBrk="1" fontAlgn="auto" latinLnBrk="0" hangingPunct="1">
              <a:lnSpc>
                <a:spcPct val="100000"/>
              </a:lnSpc>
              <a:spcBef>
                <a:spcPct val="0"/>
              </a:spcBef>
              <a:spcAft>
                <a:spcPts val="0"/>
              </a:spcAft>
              <a:buClrTx/>
              <a:buSzTx/>
              <a:tabLst/>
              <a:defRPr/>
            </a:pPr>
            <a:r>
              <a:rPr lang="en-US" sz="2100" dirty="0" smtClean="0">
                <a:solidFill>
                  <a:schemeClr val="tx2">
                    <a:lumMod val="75000"/>
                  </a:schemeClr>
                </a:solidFill>
                <a:latin typeface="Arial" pitchFamily="34" charset="0"/>
                <a:ea typeface="+mj-ea"/>
                <a:cs typeface="Arial" pitchFamily="34" charset="0"/>
              </a:rPr>
              <a:t>           </a:t>
            </a:r>
          </a:p>
          <a:p>
            <a:pPr marL="514350" marR="0" lvl="0" indent="-514350" algn="just" defTabSz="914400" rtl="0" eaLnBrk="1" fontAlgn="auto" latinLnBrk="0" hangingPunct="1">
              <a:lnSpc>
                <a:spcPct val="100000"/>
              </a:lnSpc>
              <a:spcBef>
                <a:spcPct val="0"/>
              </a:spcBef>
              <a:spcAft>
                <a:spcPts val="0"/>
              </a:spcAft>
              <a:buClrTx/>
              <a:buSzTx/>
              <a:tabLst/>
              <a:defRPr/>
            </a:pPr>
            <a:endParaRPr lang="en-US" sz="2100" dirty="0" smtClean="0">
              <a:solidFill>
                <a:schemeClr val="tx2">
                  <a:lumMod val="75000"/>
                </a:schemeClr>
              </a:solidFill>
              <a:latin typeface="Arial" pitchFamily="34" charset="0"/>
              <a:ea typeface="+mj-ea"/>
              <a:cs typeface="Arial" pitchFamily="34" charset="0"/>
            </a:endParaRPr>
          </a:p>
        </p:txBody>
      </p:sp>
      <p:sp>
        <p:nvSpPr>
          <p:cNvPr id="9" name="Rounded Rectangle 8"/>
          <p:cNvSpPr/>
          <p:nvPr/>
        </p:nvSpPr>
        <p:spPr>
          <a:xfrm>
            <a:off x="1524000" y="4800600"/>
            <a:ext cx="5714999" cy="76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dirty="0" err="1" smtClean="0">
                <a:solidFill>
                  <a:schemeClr val="tx1"/>
                </a:solidFill>
                <a:latin typeface="Times New Roman" pitchFamily="18" charset="0"/>
                <a:cs typeface="Times New Roman" pitchFamily="18" charset="0"/>
              </a:rPr>
              <a:t>Ngựa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đã</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bình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tĩnh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giả</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đau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như</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thế</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nào</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sp>
        <p:nvSpPr>
          <p:cNvPr id="10" name="Rounded Rectangle 9"/>
          <p:cNvSpPr/>
          <p:nvPr/>
        </p:nvSpPr>
        <p:spPr>
          <a:xfrm>
            <a:off x="132567" y="5569530"/>
            <a:ext cx="8610599" cy="121227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Ngựa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bèn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đau</a:t>
            </a:r>
            <a:r>
              <a:rPr lang="en-US" sz="2800" dirty="0" smtClean="0">
                <a:latin typeface="Times New Roman" pitchFamily="18" charset="0"/>
                <a:cs typeface="Times New Roman" pitchFamily="18" charset="0"/>
              </a:rPr>
              <a:t>. </a:t>
            </a:r>
            <a:endParaRPr lang="en-US" sz="2800" dirty="0">
              <a:solidFill>
                <a:srgbClr val="FFFF00"/>
              </a:solidFill>
              <a:latin typeface="Times New Roman" pitchFamily="18" charset="0"/>
              <a:cs typeface="Times New Roman" pitchFamily="18" charset="0"/>
            </a:endParaRPr>
          </a:p>
        </p:txBody>
      </p:sp>
      <p:sp>
        <p:nvSpPr>
          <p:cNvPr id="11" name="TextBox 10"/>
          <p:cNvSpPr txBox="1"/>
          <p:nvPr/>
        </p:nvSpPr>
        <p:spPr>
          <a:xfrm>
            <a:off x="1828800" y="-152400"/>
            <a:ext cx="5562600" cy="954107"/>
          </a:xfrm>
          <a:prstGeom prst="rect">
            <a:avLst/>
          </a:prstGeom>
          <a:noFill/>
        </p:spPr>
        <p:txBody>
          <a:bodyPr wrap="square" rtlCol="0">
            <a:spAutoFit/>
          </a:bodyPr>
          <a:lstStyle/>
          <a:p>
            <a:pPr algn="ctr"/>
            <a:r>
              <a:rPr lang="en-US" sz="2800" dirty="0" err="1" smtClean="0">
                <a:solidFill>
                  <a:srgbClr val="FF0000"/>
                </a:solidFill>
                <a:latin typeface="Times New Roman" pitchFamily="18" charset="0"/>
                <a:cs typeface="Times New Roman" pitchFamily="18" charset="0"/>
              </a:rPr>
              <a:t>Bác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sĩ</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Sói</a:t>
            </a:r>
            <a:endParaRPr lang="en-US" sz="2800" dirty="0">
              <a:solidFill>
                <a:srgbClr val="FF0000"/>
              </a:solidFill>
              <a:latin typeface="Times New Roman" pitchFamily="18" charset="0"/>
              <a:cs typeface="Times New Roman" pitchFamily="18" charset="0"/>
            </a:endParaRPr>
          </a:p>
          <a:p>
            <a:pPr algn="ctr"/>
            <a:endParaRPr lang="en-US" sz="2800" dirty="0">
              <a:solidFill>
                <a:srgbClr val="FF0000"/>
              </a:solidFill>
              <a:latin typeface="Times New Roman" pitchFamily="18" charset="0"/>
              <a:cs typeface="Times New Roman" pitchFamily="18" charset="0"/>
            </a:endParaRPr>
          </a:p>
        </p:txBody>
      </p:sp>
      <p:sp>
        <p:nvSpPr>
          <p:cNvPr id="8" name="Rectangle 22"/>
          <p:cNvSpPr>
            <a:spLocks noChangeArrowheads="1"/>
          </p:cNvSpPr>
          <p:nvPr/>
        </p:nvSpPr>
        <p:spPr bwMode="auto">
          <a:xfrm>
            <a:off x="444674" y="276285"/>
            <a:ext cx="8610600"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2400" dirty="0" smtClean="0">
                <a:solidFill>
                  <a:srgbClr val="0000FF"/>
                </a:solidFill>
                <a:latin typeface="Times New Roman" pitchFamily="18" charset="0"/>
              </a:rPr>
              <a:t>     2. </a:t>
            </a:r>
            <a:r>
              <a:rPr lang="en-US" sz="2400" dirty="0" err="1" smtClean="0">
                <a:solidFill>
                  <a:srgbClr val="0000FF"/>
                </a:solidFill>
                <a:latin typeface="Times New Roman" pitchFamily="18" charset="0"/>
              </a:rPr>
              <a:t>Sói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đến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gần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Ngựa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mới</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phát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hiện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ra.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Biết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là</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cuống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lên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thì</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chết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Ngựa</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bình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tĩnh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đợi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xem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Sói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giở</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trò</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gì</a:t>
            </a:r>
            <a:r>
              <a:rPr lang="en-US" sz="2400" dirty="0" smtClean="0">
                <a:solidFill>
                  <a:srgbClr val="0000FF"/>
                </a:solidFill>
                <a:latin typeface="Times New Roman" pitchFamily="18" charset="0"/>
              </a:rPr>
              <a:t>. </a:t>
            </a:r>
          </a:p>
          <a:p>
            <a:pPr fontAlgn="base">
              <a:spcBef>
                <a:spcPct val="0"/>
              </a:spcBef>
              <a:spcAft>
                <a:spcPct val="0"/>
              </a:spcAft>
            </a:pP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Sói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đến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gần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Ngựa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giả</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giọng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hiền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lành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bảo</a:t>
            </a:r>
            <a:r>
              <a:rPr lang="en-US" sz="2400" dirty="0" smtClean="0">
                <a:solidFill>
                  <a:srgbClr val="0000FF"/>
                </a:solidFill>
                <a:latin typeface="Times New Roman" pitchFamily="18" charset="0"/>
              </a:rPr>
              <a:t>: </a:t>
            </a:r>
          </a:p>
          <a:p>
            <a:pPr fontAlgn="base">
              <a:spcBef>
                <a:spcPct val="0"/>
              </a:spcBef>
              <a:spcAft>
                <a:spcPct val="0"/>
              </a:spcAft>
            </a:pPr>
            <a:r>
              <a:rPr lang="en-US" sz="2400" dirty="0">
                <a:solidFill>
                  <a:srgbClr val="0000FF"/>
                </a:solidFill>
                <a:latin typeface="Times New Roman" pitchFamily="18" charset="0"/>
              </a:rPr>
              <a:t> </a:t>
            </a:r>
            <a:r>
              <a:rPr lang="en-US" sz="2400" dirty="0" smtClean="0">
                <a:solidFill>
                  <a:srgbClr val="0000FF"/>
                </a:solidFill>
                <a:latin typeface="Times New Roman" pitchFamily="18" charset="0"/>
              </a:rPr>
              <a:t>   - </a:t>
            </a:r>
            <a:r>
              <a:rPr lang="en-US" sz="2400" dirty="0" err="1" smtClean="0">
                <a:solidFill>
                  <a:srgbClr val="0000FF"/>
                </a:solidFill>
                <a:latin typeface="Times New Roman" pitchFamily="18" charset="0"/>
              </a:rPr>
              <a:t>Bên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xóm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mời</a:t>
            </a:r>
            <a:r>
              <a:rPr lang="en-US" sz="2400" dirty="0" smtClean="0">
                <a:solidFill>
                  <a:srgbClr val="0000FF"/>
                </a:solidFill>
                <a:latin typeface="Times New Roman" pitchFamily="18" charset="0"/>
              </a:rPr>
              <a:t> ta sang </a:t>
            </a:r>
            <a:r>
              <a:rPr lang="en-US" sz="2400" dirty="0" err="1" smtClean="0">
                <a:solidFill>
                  <a:srgbClr val="0000FF"/>
                </a:solidFill>
                <a:latin typeface="Times New Roman" pitchFamily="18" charset="0"/>
              </a:rPr>
              <a:t>khám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bệnh</a:t>
            </a:r>
            <a:r>
              <a:rPr lang="en-US" sz="2400" dirty="0" smtClean="0">
                <a:solidFill>
                  <a:srgbClr val="0000FF"/>
                </a:solidFill>
                <a:latin typeface="Times New Roman" pitchFamily="18" charset="0"/>
              </a:rPr>
              <a:t>. Ta </a:t>
            </a:r>
            <a:r>
              <a:rPr lang="en-US" sz="2400" dirty="0" err="1" smtClean="0">
                <a:solidFill>
                  <a:srgbClr val="0000FF"/>
                </a:solidFill>
                <a:latin typeface="Times New Roman" pitchFamily="18" charset="0"/>
              </a:rPr>
              <a:t>đi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ngang</a:t>
            </a:r>
            <a:r>
              <a:rPr lang="en-US" sz="2400" dirty="0" smtClean="0">
                <a:solidFill>
                  <a:srgbClr val="0000FF"/>
                </a:solidFill>
                <a:latin typeface="Times New Roman" pitchFamily="18" charset="0"/>
              </a:rPr>
              <a:t> qua </a:t>
            </a:r>
            <a:r>
              <a:rPr lang="en-US" sz="2400" dirty="0" err="1" smtClean="0">
                <a:solidFill>
                  <a:srgbClr val="0000FF"/>
                </a:solidFill>
                <a:latin typeface="Times New Roman" pitchFamily="18" charset="0"/>
              </a:rPr>
              <a:t>đây</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nếu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cậu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có</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bệnh</a:t>
            </a:r>
            <a:r>
              <a:rPr lang="en-US" sz="2400" dirty="0" smtClean="0">
                <a:solidFill>
                  <a:srgbClr val="0000FF"/>
                </a:solidFill>
                <a:latin typeface="Times New Roman" pitchFamily="18" charset="0"/>
              </a:rPr>
              <a:t>, ta </a:t>
            </a:r>
            <a:r>
              <a:rPr lang="en-US" sz="2400" dirty="0" err="1" smtClean="0">
                <a:solidFill>
                  <a:srgbClr val="0000FF"/>
                </a:solidFill>
                <a:latin typeface="Times New Roman" pitchFamily="18" charset="0"/>
              </a:rPr>
              <a:t>chữa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giúp</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cho</a:t>
            </a:r>
            <a:r>
              <a:rPr lang="en-US" sz="2400" dirty="0" smtClean="0">
                <a:solidFill>
                  <a:srgbClr val="0000FF"/>
                </a:solidFill>
                <a:latin typeface="Times New Roman" pitchFamily="18" charset="0"/>
              </a:rPr>
              <a:t>. </a:t>
            </a:r>
          </a:p>
          <a:p>
            <a:pPr fontAlgn="base">
              <a:spcBef>
                <a:spcPct val="0"/>
              </a:spcBef>
              <a:spcAft>
                <a:spcPct val="0"/>
              </a:spcAft>
            </a:pPr>
            <a:r>
              <a:rPr lang="en-US" sz="2400" dirty="0">
                <a:solidFill>
                  <a:srgbClr val="0000FF"/>
                </a:solidFill>
                <a:latin typeface="Times New Roman" pitchFamily="18" charset="0"/>
              </a:rPr>
              <a:t> </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Ngựa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lễ</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phép</a:t>
            </a:r>
            <a:r>
              <a:rPr lang="en-US" sz="2400" dirty="0" smtClean="0">
                <a:solidFill>
                  <a:srgbClr val="0000FF"/>
                </a:solidFill>
                <a:latin typeface="Times New Roman" pitchFamily="18" charset="0"/>
              </a:rPr>
              <a:t>: </a:t>
            </a:r>
          </a:p>
          <a:p>
            <a:pPr fontAlgn="base">
              <a:spcBef>
                <a:spcPct val="0"/>
              </a:spcBef>
              <a:spcAft>
                <a:spcPct val="0"/>
              </a:spcAft>
            </a:pPr>
            <a:r>
              <a:rPr lang="en-US" sz="2400" dirty="0">
                <a:solidFill>
                  <a:srgbClr val="0000FF"/>
                </a:solidFill>
                <a:latin typeface="Times New Roman" pitchFamily="18" charset="0"/>
              </a:rPr>
              <a:t> </a:t>
            </a:r>
            <a:r>
              <a:rPr lang="en-US" sz="2400" dirty="0" smtClean="0">
                <a:solidFill>
                  <a:srgbClr val="0000FF"/>
                </a:solidFill>
                <a:latin typeface="Times New Roman" pitchFamily="18" charset="0"/>
              </a:rPr>
              <a:t>   - </a:t>
            </a:r>
            <a:r>
              <a:rPr lang="en-US" sz="2400" dirty="0" err="1" smtClean="0">
                <a:solidFill>
                  <a:srgbClr val="0000FF"/>
                </a:solidFill>
                <a:latin typeface="Times New Roman" pitchFamily="18" charset="0"/>
              </a:rPr>
              <a:t>Cảm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bác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sĩ</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Cháu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đau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chân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quá</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Ông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làm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chữa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giúp</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cho</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Hết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bao</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nhiêu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tiền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cháu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xin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chịu</a:t>
            </a:r>
            <a:r>
              <a:rPr lang="en-US" sz="2400" dirty="0" smtClean="0">
                <a:solidFill>
                  <a:srgbClr val="0000FF"/>
                </a:solidFill>
                <a:latin typeface="Times New Roman" pitchFamily="18" charset="0"/>
              </a:rPr>
              <a:t>. </a:t>
            </a:r>
          </a:p>
          <a:p>
            <a:pPr fontAlgn="base">
              <a:spcBef>
                <a:spcPct val="0"/>
              </a:spcBef>
              <a:spcAft>
                <a:spcPct val="0"/>
              </a:spcAft>
            </a:pPr>
            <a:r>
              <a:rPr lang="en-US" sz="2400" dirty="0">
                <a:solidFill>
                  <a:srgbClr val="0000FF"/>
                </a:solidFill>
                <a:latin typeface="Times New Roman" pitchFamily="18" charset="0"/>
              </a:rPr>
              <a:t> </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Sói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đáp</a:t>
            </a:r>
            <a:r>
              <a:rPr lang="en-US" sz="2400" dirty="0" smtClean="0">
                <a:solidFill>
                  <a:srgbClr val="0000FF"/>
                </a:solidFill>
                <a:latin typeface="Times New Roman" pitchFamily="18" charset="0"/>
              </a:rPr>
              <a:t>: </a:t>
            </a:r>
          </a:p>
          <a:p>
            <a:pPr fontAlgn="base">
              <a:spcBef>
                <a:spcPct val="0"/>
              </a:spcBef>
              <a:spcAft>
                <a:spcPct val="0"/>
              </a:spcAft>
            </a:pPr>
            <a:r>
              <a:rPr lang="en-US" sz="2400" dirty="0">
                <a:solidFill>
                  <a:srgbClr val="0000FF"/>
                </a:solidFill>
                <a:latin typeface="Times New Roman" pitchFamily="18" charset="0"/>
              </a:rPr>
              <a:t> </a:t>
            </a:r>
            <a:r>
              <a:rPr lang="en-US" sz="2400" dirty="0" smtClean="0">
                <a:solidFill>
                  <a:srgbClr val="0000FF"/>
                </a:solidFill>
                <a:latin typeface="Times New Roman" pitchFamily="18" charset="0"/>
              </a:rPr>
              <a:t>   - </a:t>
            </a:r>
            <a:r>
              <a:rPr lang="en-US" sz="2400" dirty="0" err="1" smtClean="0">
                <a:solidFill>
                  <a:srgbClr val="0000FF"/>
                </a:solidFill>
                <a:latin typeface="Times New Roman" pitchFamily="18" charset="0"/>
              </a:rPr>
              <a:t>Chà</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Chà</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Chữa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làm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phúc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tiền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với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nong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gì</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Đau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thế</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nào</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Lại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đây</a:t>
            </a:r>
            <a:r>
              <a:rPr lang="en-US" sz="2400" dirty="0" smtClean="0">
                <a:solidFill>
                  <a:srgbClr val="0000FF"/>
                </a:solidFill>
                <a:latin typeface="Times New Roman" pitchFamily="18" charset="0"/>
              </a:rPr>
              <a:t> ta </a:t>
            </a:r>
            <a:r>
              <a:rPr lang="en-US" sz="2400" dirty="0" err="1" smtClean="0">
                <a:solidFill>
                  <a:srgbClr val="0000FF"/>
                </a:solidFill>
                <a:latin typeface="Times New Roman" pitchFamily="18" charset="0"/>
              </a:rPr>
              <a:t>xem</a:t>
            </a:r>
            <a:r>
              <a:rPr lang="en-US" sz="2400" dirty="0" smtClean="0">
                <a:solidFill>
                  <a:srgbClr val="0000FF"/>
                </a:solidFill>
                <a:latin typeface="Times New Roman" pitchFamily="18" charset="0"/>
              </a:rPr>
              <a:t>. </a:t>
            </a:r>
          </a:p>
          <a:p>
            <a:pPr fontAlgn="base">
              <a:spcBef>
                <a:spcPct val="0"/>
              </a:spcBef>
              <a:spcAft>
                <a:spcPct val="0"/>
              </a:spcAft>
            </a:pPr>
            <a:r>
              <a:rPr lang="en-US" sz="2400" dirty="0">
                <a:solidFill>
                  <a:srgbClr val="0000FF"/>
                </a:solidFill>
                <a:latin typeface="Times New Roman" pitchFamily="18" charset="0"/>
              </a:rPr>
              <a:t> </a:t>
            </a:r>
            <a:r>
              <a:rPr lang="en-US" sz="2400" dirty="0" smtClean="0">
                <a:solidFill>
                  <a:srgbClr val="0000FF"/>
                </a:solidFill>
                <a:latin typeface="Times New Roman" pitchFamily="18" charset="0"/>
              </a:rPr>
              <a:t>   - </a:t>
            </a:r>
            <a:r>
              <a:rPr lang="en-US" sz="2400" dirty="0" err="1" smtClean="0">
                <a:solidFill>
                  <a:srgbClr val="0000FF"/>
                </a:solidFill>
                <a:latin typeface="Times New Roman" pitchFamily="18" charset="0"/>
              </a:rPr>
              <a:t>Đau</a:t>
            </a:r>
            <a:r>
              <a:rPr lang="en-US" sz="2400" dirty="0" smtClean="0">
                <a:solidFill>
                  <a:srgbClr val="0000FF"/>
                </a:solidFill>
                <a:latin typeface="Times New Roman" pitchFamily="18" charset="0"/>
              </a:rPr>
              <a:t> ở </a:t>
            </a:r>
            <a:r>
              <a:rPr lang="en-US" sz="2400" dirty="0" err="1" smtClean="0">
                <a:solidFill>
                  <a:srgbClr val="0000FF"/>
                </a:solidFill>
                <a:latin typeface="Times New Roman" pitchFamily="18" charset="0"/>
              </a:rPr>
              <a:t>chân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sau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ấy</a:t>
            </a:r>
            <a:r>
              <a:rPr lang="en-US" sz="2400" dirty="0" smtClean="0">
                <a:solidFill>
                  <a:srgbClr val="0000FF"/>
                </a:solidFill>
                <a:latin typeface="Times New Roman" pitchFamily="18" charset="0"/>
              </a:rPr>
              <a:t> ạ. </a:t>
            </a:r>
            <a:r>
              <a:rPr lang="en-US" sz="2400" dirty="0" err="1" smtClean="0">
                <a:solidFill>
                  <a:srgbClr val="0000FF"/>
                </a:solidFill>
                <a:latin typeface="Times New Roman" pitchFamily="18" charset="0"/>
              </a:rPr>
              <a:t>Phiền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ông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xem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giúp</a:t>
            </a:r>
            <a:r>
              <a:rPr lang="en-US" sz="2400" dirty="0" smtClean="0">
                <a:solidFill>
                  <a:srgbClr val="0000FF"/>
                </a:solidFill>
                <a:latin typeface="Times New Roman" pitchFamily="18" charset="0"/>
              </a:rPr>
              <a:t>.  </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p14:dur="0" advTm="43734"/>
    </mc:Choice>
    <mc:Fallback>
      <p:transition advTm="437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62200" y="-20785"/>
            <a:ext cx="4876800" cy="461665"/>
          </a:xfrm>
          <a:prstGeom prst="rect">
            <a:avLst/>
          </a:prstGeom>
          <a:noFill/>
        </p:spPr>
        <p:txBody>
          <a:bodyPr wrap="square" rtlCol="0">
            <a:spAutoFit/>
          </a:bodyPr>
          <a:lstStyle/>
          <a:p>
            <a:endParaRPr lang="en-US" sz="2400" dirty="0">
              <a:solidFill>
                <a:srgbClr val="FF0000"/>
              </a:solidFill>
              <a:latin typeface="Arial" pitchFamily="34" charset="0"/>
              <a:cs typeface="Arial" pitchFamily="34" charset="0"/>
            </a:endParaRPr>
          </a:p>
        </p:txBody>
      </p:sp>
      <p:sp>
        <p:nvSpPr>
          <p:cNvPr id="7" name="Rectangle 6"/>
          <p:cNvSpPr/>
          <p:nvPr/>
        </p:nvSpPr>
        <p:spPr>
          <a:xfrm>
            <a:off x="-727365" y="676632"/>
            <a:ext cx="9718965" cy="2523768"/>
          </a:xfrm>
          <a:prstGeom prst="rect">
            <a:avLst/>
          </a:prstGeom>
        </p:spPr>
        <p:txBody>
          <a:bodyPr wrap="square">
            <a:spAutoFit/>
          </a:bodyPr>
          <a:lstStyle/>
          <a:p>
            <a:pPr marL="822960" lvl="0" indent="-514350" algn="just">
              <a:spcBef>
                <a:spcPct val="0"/>
              </a:spcBef>
              <a:spcAft>
                <a:spcPts val="600"/>
              </a:spcAft>
              <a:defRPr/>
            </a:pPr>
            <a:r>
              <a:rPr lang="en-US" sz="2400" dirty="0" smtClean="0">
                <a:solidFill>
                  <a:srgbClr val="0000FF"/>
                </a:solidFill>
                <a:latin typeface="Times New Roman" pitchFamily="18" charset="0"/>
                <a:cs typeface="Times New Roman" pitchFamily="18" charset="0"/>
              </a:rPr>
              <a:t>            3.</a:t>
            </a:r>
            <a:r>
              <a:rPr lang="vi-VN" sz="2400" dirty="0" smtClean="0">
                <a:solidFill>
                  <a:srgbClr val="0000FF"/>
                </a:solidFill>
                <a:latin typeface="Times New Roman" pitchFamily="18" charset="0"/>
                <a:cs typeface="Times New Roman" pitchFamily="18" charset="0"/>
              </a:rPr>
              <a:t> Sói mừng rơn, mon men lại phía sau, định lựa miếng đớp sâu vào đùi Ngựa cho Ngựa hết đường chạy. </a:t>
            </a:r>
          </a:p>
          <a:p>
            <a:pPr marL="822960" lvl="0" indent="-514350" algn="just">
              <a:spcBef>
                <a:spcPct val="0"/>
              </a:spcBef>
              <a:spcAft>
                <a:spcPts val="600"/>
              </a:spcAft>
              <a:defRPr/>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Ngựa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nhón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nhón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chân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sau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vờ</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rên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rỉ</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Thấy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Sói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đã</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cúi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xuống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đúng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tầm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nó</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tung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vó</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đá</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một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cú</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trời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giáng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làm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Sói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bật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ngửa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bốn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cẳng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huơ</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giữa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trời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kính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vỡ</a:t>
            </a:r>
            <a:r>
              <a:rPr lang="en-US" sz="2400" dirty="0" smtClean="0">
                <a:solidFill>
                  <a:srgbClr val="0000FF"/>
                </a:solidFill>
                <a:latin typeface="Times New Roman" pitchFamily="18" charset="0"/>
                <a:cs typeface="Times New Roman" pitchFamily="18" charset="0"/>
              </a:rPr>
              <a:t> tan, </a:t>
            </a:r>
            <a:r>
              <a:rPr lang="en-US" sz="2400" dirty="0" err="1" smtClean="0">
                <a:solidFill>
                  <a:srgbClr val="0000FF"/>
                </a:solidFill>
                <a:latin typeface="Times New Roman" pitchFamily="18" charset="0"/>
                <a:cs typeface="Times New Roman" pitchFamily="18" charset="0"/>
              </a:rPr>
              <a:t>mũ</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văng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ra</a:t>
            </a:r>
            <a:r>
              <a:rPr lang="en-US" sz="2400" dirty="0" smtClean="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a:p>
            <a:pPr algn="just"/>
            <a:endParaRPr lang="en-US" sz="2800" dirty="0">
              <a:solidFill>
                <a:srgbClr val="0000FF"/>
              </a:solidFill>
              <a:latin typeface="Times New Roman" pitchFamily="18" charset="0"/>
              <a:cs typeface="Times New Roman" pitchFamily="18" charset="0"/>
            </a:endParaRPr>
          </a:p>
        </p:txBody>
      </p:sp>
      <p:sp>
        <p:nvSpPr>
          <p:cNvPr id="17" name="Rounded Rectangle 16"/>
          <p:cNvSpPr/>
          <p:nvPr/>
        </p:nvSpPr>
        <p:spPr>
          <a:xfrm>
            <a:off x="-32359" y="4191000"/>
            <a:ext cx="9144001" cy="1219200"/>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endParaRPr lang="en-US" sz="2800" dirty="0">
              <a:solidFill>
                <a:schemeClr val="bg1"/>
              </a:solidFill>
              <a:latin typeface="Times New Roman" pitchFamily="18" charset="0"/>
              <a:cs typeface="Times New Roman" pitchFamily="18" charset="0"/>
            </a:endParaRPr>
          </a:p>
        </p:txBody>
      </p:sp>
      <p:sp>
        <p:nvSpPr>
          <p:cNvPr id="19" name="TextBox 18"/>
          <p:cNvSpPr txBox="1"/>
          <p:nvPr/>
        </p:nvSpPr>
        <p:spPr>
          <a:xfrm>
            <a:off x="1828800" y="-20785"/>
            <a:ext cx="5715000" cy="1077218"/>
          </a:xfrm>
          <a:prstGeom prst="rect">
            <a:avLst/>
          </a:prstGeom>
          <a:noFill/>
        </p:spPr>
        <p:txBody>
          <a:bodyPr wrap="square" rtlCol="0">
            <a:spAutoFit/>
          </a:bodyPr>
          <a:lstStyle/>
          <a:p>
            <a:pPr algn="ctr"/>
            <a:r>
              <a:rPr lang="en-US" sz="3200" dirty="0" err="1" smtClean="0">
                <a:solidFill>
                  <a:srgbClr val="FF0000"/>
                </a:solidFill>
                <a:latin typeface="Times New Roman" pitchFamily="18" charset="0"/>
                <a:cs typeface="Times New Roman" pitchFamily="18" charset="0"/>
              </a:rPr>
              <a:t>Bác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sĩ</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Sói</a:t>
            </a:r>
            <a:endParaRPr lang="en-US" sz="3200" dirty="0">
              <a:solidFill>
                <a:srgbClr val="FF0000"/>
              </a:solidFill>
              <a:latin typeface="Times New Roman" pitchFamily="18" charset="0"/>
              <a:cs typeface="Times New Roman" pitchFamily="18" charset="0"/>
            </a:endParaRPr>
          </a:p>
          <a:p>
            <a:pPr algn="ctr"/>
            <a:endParaRPr lang="en-US" sz="3200" dirty="0">
              <a:solidFill>
                <a:srgbClr val="FF0000"/>
              </a:solidFill>
              <a:latin typeface="Times New Roman" pitchFamily="18" charset="0"/>
              <a:cs typeface="Times New Roman" pitchFamily="18" charset="0"/>
            </a:endParaRPr>
          </a:p>
        </p:txBody>
      </p:sp>
      <p:sp>
        <p:nvSpPr>
          <p:cNvPr id="2" name="Rectangle 1"/>
          <p:cNvSpPr/>
          <p:nvPr/>
        </p:nvSpPr>
        <p:spPr>
          <a:xfrm>
            <a:off x="228600" y="4323546"/>
            <a:ext cx="8610600" cy="954107"/>
          </a:xfrm>
          <a:prstGeom prst="rect">
            <a:avLst/>
          </a:prstGeom>
        </p:spPr>
        <p:txBody>
          <a:bodyPr wrap="square">
            <a:spAutoFit/>
          </a:bodyPr>
          <a:lstStyle/>
          <a:p>
            <a:pPr lvl="0" algn="ctr"/>
            <a:r>
              <a:rPr lang="en-US" sz="2800" dirty="0" err="1">
                <a:solidFill>
                  <a:prstClr val="white"/>
                </a:solidFill>
                <a:latin typeface="Times New Roman" pitchFamily="18" charset="0"/>
                <a:cs typeface="Times New Roman" pitchFamily="18" charset="0"/>
              </a:rPr>
              <a:t>Sói</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định</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lựa</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miếng</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đớp</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sâu</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vào</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đùi</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Ngựa</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cho</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Ngựa</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hết</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đường</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chạy</a:t>
            </a:r>
            <a:r>
              <a:rPr lang="en-US" sz="2800" dirty="0">
                <a:solidFill>
                  <a:prstClr val="white"/>
                </a:solidFill>
                <a:latin typeface="Times New Roman" pitchFamily="18" charset="0"/>
                <a:cs typeface="Times New Roman" pitchFamily="18" charset="0"/>
              </a:rPr>
              <a:t>. </a:t>
            </a:r>
            <a:endParaRPr lang="en-US" sz="2800" dirty="0">
              <a:solidFill>
                <a:srgbClr val="FFFF00"/>
              </a:solidFill>
              <a:latin typeface="Times New Roman" pitchFamily="18" charset="0"/>
              <a:cs typeface="Times New Roman" pitchFamily="18" charset="0"/>
            </a:endParaRPr>
          </a:p>
        </p:txBody>
      </p:sp>
      <p:sp>
        <p:nvSpPr>
          <p:cNvPr id="14" name="Rounded Rectangle 13"/>
          <p:cNvSpPr/>
          <p:nvPr/>
        </p:nvSpPr>
        <p:spPr>
          <a:xfrm>
            <a:off x="1284440" y="2790472"/>
            <a:ext cx="6795370" cy="76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dirty="0" err="1" smtClean="0">
                <a:solidFill>
                  <a:schemeClr val="tx1"/>
                </a:solidFill>
                <a:latin typeface="Times New Roman" pitchFamily="18" charset="0"/>
                <a:cs typeface="Times New Roman" pitchFamily="18" charset="0"/>
              </a:rPr>
              <a:t>Sói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định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làm</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gì</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giả</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vờ</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khám</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chân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Ngựa</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sp>
        <p:nvSpPr>
          <p:cNvPr id="20" name="Rounded Rectangle 19"/>
          <p:cNvSpPr/>
          <p:nvPr/>
        </p:nvSpPr>
        <p:spPr>
          <a:xfrm>
            <a:off x="3810000" y="3942546"/>
            <a:ext cx="5029200" cy="76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tx1"/>
                </a:solidFill>
                <a:latin typeface="Times New Roman" pitchFamily="18" charset="0"/>
                <a:cs typeface="Times New Roman" pitchFamily="18" charset="0"/>
              </a:rPr>
              <a:t>Con </a:t>
            </a:r>
            <a:r>
              <a:rPr lang="en-US" sz="2400" b="1" dirty="0" err="1" smtClean="0">
                <a:solidFill>
                  <a:schemeClr val="tx1"/>
                </a:solidFill>
                <a:latin typeface="Times New Roman" pitchFamily="18" charset="0"/>
                <a:cs typeface="Times New Roman" pitchFamily="18" charset="0"/>
              </a:rPr>
              <a:t>hãy</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tả</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lại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cảnh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Sói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bị</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Ngựa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đá</a:t>
            </a:r>
            <a:r>
              <a:rPr lang="en-US" sz="2400" b="1" dirty="0">
                <a:solidFill>
                  <a:schemeClr val="tx1"/>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50" y="2895600"/>
            <a:ext cx="3619500"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33403" y="3810000"/>
            <a:ext cx="9124950" cy="276305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600" dirty="0" err="1" smtClean="0">
                <a:solidFill>
                  <a:schemeClr val="tx1"/>
                </a:solidFill>
                <a:latin typeface="Times New Roman" pitchFamily="18" charset="0"/>
                <a:cs typeface="Times New Roman" pitchFamily="18" charset="0"/>
              </a:rPr>
              <a:t>Nghe</a:t>
            </a:r>
            <a:r>
              <a:rPr lang="en-US" sz="2600" dirty="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Ngựa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rên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rỉ</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kêu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đau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và</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nhờ</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khám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bệnh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Sói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tưởng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đã</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lừa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được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Ngựa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thì</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mừng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lắm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Nó</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bèn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mon</a:t>
            </a:r>
            <a:r>
              <a:rPr lang="en-US" sz="2600" dirty="0" smtClean="0">
                <a:solidFill>
                  <a:schemeClr val="tx1"/>
                </a:solidFill>
                <a:latin typeface="Times New Roman" pitchFamily="18" charset="0"/>
                <a:cs typeface="Times New Roman" pitchFamily="18" charset="0"/>
              </a:rPr>
              <a:t> men </a:t>
            </a:r>
            <a:r>
              <a:rPr lang="en-US" sz="2600" dirty="0" err="1" smtClean="0">
                <a:solidFill>
                  <a:schemeClr val="tx1"/>
                </a:solidFill>
                <a:latin typeface="Times New Roman" pitchFamily="18" charset="0"/>
                <a:cs typeface="Times New Roman" pitchFamily="18" charset="0"/>
              </a:rPr>
              <a:t>lại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phía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sau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Ngựa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định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lựa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miếng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đớp</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sâu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vào</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đùi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Ngựa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ngờ</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đâu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Ngựa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đã</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chuẩn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bị</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sẵn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sàng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vừa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thấy</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Sói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cúi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xuống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đúng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tầm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Ngựa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liền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tung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một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cú</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đá</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trời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giáng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làm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Sói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bật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ngửa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bốn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cẳng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huơ</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giữa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trời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kính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vỡ</a:t>
            </a:r>
            <a:r>
              <a:rPr lang="en-US" sz="2600" dirty="0" smtClean="0">
                <a:solidFill>
                  <a:schemeClr val="tx1"/>
                </a:solidFill>
                <a:latin typeface="Times New Roman" pitchFamily="18" charset="0"/>
                <a:cs typeface="Times New Roman" pitchFamily="18" charset="0"/>
              </a:rPr>
              <a:t> tan, </a:t>
            </a:r>
            <a:r>
              <a:rPr lang="en-US" sz="2600" dirty="0" err="1" smtClean="0">
                <a:solidFill>
                  <a:schemeClr val="tx1"/>
                </a:solidFill>
                <a:latin typeface="Times New Roman" pitchFamily="18" charset="0"/>
                <a:cs typeface="Times New Roman" pitchFamily="18" charset="0"/>
              </a:rPr>
              <a:t>mũ</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văng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ra.</a:t>
            </a:r>
            <a:r>
              <a:rPr lang="en-US" sz="2600" dirty="0" smtClean="0">
                <a:solidFill>
                  <a:schemeClr val="tx1"/>
                </a:solidFill>
                <a:latin typeface="Times New Roman" pitchFamily="18" charset="0"/>
                <a:cs typeface="Times New Roman" pitchFamily="18" charset="0"/>
              </a:rPr>
              <a:t>   </a:t>
            </a:r>
            <a:endParaRPr lang="en-US" sz="2600" dirty="0">
              <a:solidFill>
                <a:schemeClr val="tx1"/>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400" advTm="123685">
        <p14:doors dir="vert"/>
      </p:transition>
    </mc:Choice>
    <mc:Fallback>
      <p:transition spd="slow" advTm="1236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3.33333E-6 -9.80574E-7 L -0.19167 -0.17461 " pathEditMode="relative" rAng="0" ptsTypes="AA">
                                      <p:cBhvr>
                                        <p:cTn id="32" dur="2000" fill="hold"/>
                                        <p:tgtEl>
                                          <p:spTgt spid="20"/>
                                        </p:tgtEl>
                                        <p:attrNameLst>
                                          <p:attrName>ppt_x</p:attrName>
                                          <p:attrName>ppt_y</p:attrName>
                                        </p:attrNameLst>
                                      </p:cBhvr>
                                      <p:rCtr x="-9583" y="-8742"/>
                                    </p:animMotion>
                                  </p:childTnLst>
                                </p:cTn>
                              </p:par>
                              <p:par>
                                <p:cTn id="33" presetID="10" presetClass="exit" presetSubtype="0" fill="hold" nodeType="withEffect">
                                  <p:stCondLst>
                                    <p:cond delay="0"/>
                                  </p:stCondLst>
                                  <p:childTnLst>
                                    <p:animEffect transition="out" filter="fade">
                                      <p:cBhvr>
                                        <p:cTn id="34" dur="500"/>
                                        <p:tgtEl>
                                          <p:spTgt spid="1026"/>
                                        </p:tgtEl>
                                      </p:cBhvr>
                                    </p:animEffect>
                                    <p:set>
                                      <p:cBhvr>
                                        <p:cTn id="35" dur="1" fill="hold">
                                          <p:stCondLst>
                                            <p:cond delay="499"/>
                                          </p:stCondLst>
                                        </p:cTn>
                                        <p:tgtEl>
                                          <p:spTgt spid="10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4" grpId="0" animBg="1"/>
      <p:bldP spid="14" grpId="1" animBg="1"/>
      <p:bldP spid="20" grpId="0" animBg="1"/>
      <p:bldP spid="20" grpId="1"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93960" y="2819400"/>
            <a:ext cx="2362200" cy="2133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smtClean="0">
                <a:solidFill>
                  <a:schemeClr val="tx1"/>
                </a:solidFill>
                <a:latin typeface="Times New Roman" pitchFamily="18" charset="0"/>
                <a:cs typeface="Times New Roman" pitchFamily="18" charset="0"/>
              </a:rPr>
              <a:t>Đặt tên khác cho câu chuyện</a:t>
            </a:r>
            <a:endParaRPr lang="en-US" sz="3200" dirty="0">
              <a:solidFill>
                <a:schemeClr val="tx1"/>
              </a:solidFill>
              <a:latin typeface="Times New Roman" pitchFamily="18" charset="0"/>
              <a:cs typeface="Times New Roman" pitchFamily="18" charset="0"/>
            </a:endParaRPr>
          </a:p>
        </p:txBody>
      </p:sp>
      <p:sp>
        <p:nvSpPr>
          <p:cNvPr id="10" name="Rounded Rectangle 9"/>
          <p:cNvSpPr/>
          <p:nvPr/>
        </p:nvSpPr>
        <p:spPr>
          <a:xfrm>
            <a:off x="3962401" y="2386445"/>
            <a:ext cx="4495799" cy="7377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2800" dirty="0" smtClean="0">
                <a:solidFill>
                  <a:srgbClr val="0000FF"/>
                </a:solidFill>
                <a:latin typeface="Times New Roman" pitchFamily="18" charset="0"/>
                <a:cs typeface="Times New Roman" pitchFamily="18" charset="0"/>
              </a:rPr>
              <a:t>A. Sói và Ngựa.</a:t>
            </a:r>
            <a:endParaRPr lang="en-US" sz="2800" dirty="0">
              <a:solidFill>
                <a:srgbClr val="0000FF"/>
              </a:solidFill>
              <a:latin typeface="Times New Roman" pitchFamily="18" charset="0"/>
              <a:cs typeface="Times New Roman" pitchFamily="18" charset="0"/>
            </a:endParaRPr>
          </a:p>
        </p:txBody>
      </p:sp>
      <p:sp>
        <p:nvSpPr>
          <p:cNvPr id="11" name="Rounded Rectangle 10"/>
          <p:cNvSpPr/>
          <p:nvPr/>
        </p:nvSpPr>
        <p:spPr>
          <a:xfrm>
            <a:off x="3927764" y="3810000"/>
            <a:ext cx="4530436" cy="76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2800" dirty="0" smtClean="0">
                <a:solidFill>
                  <a:srgbClr val="0000FF"/>
                </a:solidFill>
                <a:latin typeface="Times New Roman" pitchFamily="18" charset="0"/>
                <a:cs typeface="Times New Roman" pitchFamily="18" charset="0"/>
              </a:rPr>
              <a:t>B. Lừa người lại bị người lừa.</a:t>
            </a:r>
            <a:endParaRPr lang="en-US" sz="2800" dirty="0">
              <a:solidFill>
                <a:srgbClr val="0000FF"/>
              </a:solidFill>
              <a:latin typeface="Times New Roman" pitchFamily="18" charset="0"/>
              <a:cs typeface="Times New Roman" pitchFamily="18" charset="0"/>
            </a:endParaRPr>
          </a:p>
        </p:txBody>
      </p:sp>
      <p:cxnSp>
        <p:nvCxnSpPr>
          <p:cNvPr id="12" name="Straight Arrow Connector 11"/>
          <p:cNvCxnSpPr>
            <a:stCxn id="9" idx="3"/>
            <a:endCxn id="10" idx="1"/>
          </p:cNvCxnSpPr>
          <p:nvPr/>
        </p:nvCxnSpPr>
        <p:spPr>
          <a:xfrm flipV="1">
            <a:off x="2556160" y="2755323"/>
            <a:ext cx="1406241" cy="11308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a:endCxn id="11" idx="1"/>
          </p:cNvCxnSpPr>
          <p:nvPr/>
        </p:nvCxnSpPr>
        <p:spPr>
          <a:xfrm>
            <a:off x="2556160" y="3886200"/>
            <a:ext cx="1371604"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962394" y="5181600"/>
            <a:ext cx="4495806" cy="76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dirty="0" smtClean="0">
                <a:solidFill>
                  <a:srgbClr val="0000FF"/>
                </a:solidFill>
                <a:latin typeface="Times New Roman" pitchFamily="18" charset="0"/>
                <a:cs typeface="Times New Roman" pitchFamily="18" charset="0"/>
              </a:rPr>
              <a:t>C. </a:t>
            </a:r>
            <a:r>
              <a:rPr lang="en-US" sz="2800" dirty="0" err="1" smtClean="0">
                <a:solidFill>
                  <a:srgbClr val="0000FF"/>
                </a:solidFill>
                <a:latin typeface="Times New Roman" pitchFamily="18" charset="0"/>
                <a:cs typeface="Times New Roman" pitchFamily="18" charset="0"/>
              </a:rPr>
              <a:t>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minh. </a:t>
            </a:r>
            <a:endParaRPr lang="en-US" sz="2800" dirty="0">
              <a:solidFill>
                <a:srgbClr val="0000FF"/>
              </a:solidFill>
              <a:latin typeface="Times New Roman" pitchFamily="18" charset="0"/>
              <a:cs typeface="Times New Roman" pitchFamily="18" charset="0"/>
            </a:endParaRPr>
          </a:p>
        </p:txBody>
      </p:sp>
      <p:cxnSp>
        <p:nvCxnSpPr>
          <p:cNvPr id="15" name="Straight Arrow Connector 14"/>
          <p:cNvCxnSpPr>
            <a:stCxn id="9" idx="3"/>
            <a:endCxn id="14" idx="1"/>
          </p:cNvCxnSpPr>
          <p:nvPr/>
        </p:nvCxnSpPr>
        <p:spPr>
          <a:xfrm>
            <a:off x="2556160" y="3886200"/>
            <a:ext cx="1406234" cy="1676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842427"/>
            <a:ext cx="7467600" cy="1138773"/>
          </a:xfrm>
          <a:prstGeom prst="rect">
            <a:avLst/>
          </a:prstGeom>
          <a:noFill/>
        </p:spPr>
        <p:txBody>
          <a:bodyPr wrap="square" rtlCol="0">
            <a:spAutoFit/>
          </a:bodyPr>
          <a:lstStyle/>
          <a:p>
            <a:pPr marL="514350" lvl="0" indent="-514350" algn="ctr">
              <a:spcBef>
                <a:spcPct val="0"/>
              </a:spcBef>
              <a:defRPr/>
            </a:pPr>
            <a:r>
              <a:rPr lang="en-US" sz="3200" dirty="0">
                <a:solidFill>
                  <a:schemeClr val="tx2">
                    <a:lumMod val="75000"/>
                  </a:schemeClr>
                </a:solidFill>
                <a:latin typeface="Times New Roman" pitchFamily="18" charset="0"/>
                <a:cs typeface="Times New Roman" pitchFamily="18" charset="0"/>
              </a:rPr>
              <a:t> </a:t>
            </a:r>
            <a:r>
              <a:rPr lang="vi-VN" sz="3200" b="1" u="sng" dirty="0" smtClean="0">
                <a:solidFill>
                  <a:srgbClr val="0000FF"/>
                </a:solidFill>
                <a:latin typeface="Times New Roman" pitchFamily="18" charset="0"/>
                <a:cs typeface="Times New Roman" pitchFamily="18" charset="0"/>
              </a:rPr>
              <a:t>Tập đọc</a:t>
            </a:r>
          </a:p>
          <a:p>
            <a:pPr marL="514350" lvl="0" indent="-514350" algn="ctr">
              <a:spcBef>
                <a:spcPct val="0"/>
              </a:spcBef>
              <a:defRPr/>
            </a:pPr>
            <a:r>
              <a:rPr lang="vi-VN" sz="24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Sói</a:t>
            </a:r>
            <a:endParaRPr lang="en-US" sz="32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2805770410"/>
      </p:ext>
    </p:extLst>
  </p:cSld>
  <p:clrMapOvr>
    <a:masterClrMapping/>
  </p:clrMapOvr>
  <mc:AlternateContent xmlns:mc="http://schemas.openxmlformats.org/markup-compatibility/2006">
    <mc:Choice xmlns="" xmlns:p14="http://schemas.microsoft.com/office/powerpoint/2010/main" Requires="p14">
      <p:transition spd="slow" p14:dur="1600" advTm="34457">
        <p14:prism isContent="1" isInverted="1"/>
      </p:transition>
    </mc:Choice>
    <mc:Fallback>
      <p:transition spd="slow" advTm="344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 calcmode="lin" valueType="num">
                                      <p:cBhvr>
                                        <p:cTn id="32" dur="1000" fill="hold"/>
                                        <p:tgtEl>
                                          <p:spTgt spid="15"/>
                                        </p:tgtEl>
                                        <p:attrNameLst>
                                          <p:attrName>style.rotation</p:attrName>
                                        </p:attrNameLst>
                                      </p:cBhvr>
                                      <p:tavLst>
                                        <p:tav tm="0">
                                          <p:val>
                                            <p:fltVal val="90"/>
                                          </p:val>
                                        </p:tav>
                                        <p:tav tm="100000">
                                          <p:val>
                                            <p:fltVal val="0"/>
                                          </p:val>
                                        </p:tav>
                                      </p:tavLst>
                                    </p:anim>
                                    <p:animEffect transition="in" filter="fade">
                                      <p:cBhvr>
                                        <p:cTn id="33" dur="1000"/>
                                        <p:tgtEl>
                                          <p:spTgt spid="15"/>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style.rotation</p:attrName>
                                        </p:attrNameLst>
                                      </p:cBhvr>
                                      <p:tavLst>
                                        <p:tav tm="0">
                                          <p:val>
                                            <p:fltVal val="90"/>
                                          </p:val>
                                        </p:tav>
                                        <p:tav tm="100000">
                                          <p:val>
                                            <p:fltVal val="0"/>
                                          </p:val>
                                        </p:tav>
                                      </p:tavLst>
                                    </p:anim>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Text Box 7"/>
          <p:cNvSpPr txBox="1">
            <a:spLocks noChangeArrowheads="1"/>
          </p:cNvSpPr>
          <p:nvPr/>
        </p:nvSpPr>
        <p:spPr bwMode="auto">
          <a:xfrm>
            <a:off x="914400" y="381000"/>
            <a:ext cx="426720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dirty="0" smtClean="0">
                <a:solidFill>
                  <a:srgbClr val="0000FF"/>
                </a:solidFill>
                <a:latin typeface="Times New Roman" pitchFamily="18" charset="0"/>
              </a:rPr>
              <a:t>A. </a:t>
            </a:r>
            <a:r>
              <a:rPr lang="en-US" sz="2800" dirty="0" err="1" smtClean="0">
                <a:solidFill>
                  <a:srgbClr val="0000FF"/>
                </a:solidFill>
                <a:latin typeface="Times New Roman" pitchFamily="18" charset="0"/>
              </a:rPr>
              <a:t>Sói</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và</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Ngựa</a:t>
            </a:r>
            <a:r>
              <a:rPr lang="en-US" sz="2800" dirty="0" smtClean="0">
                <a:solidFill>
                  <a:srgbClr val="0000FF"/>
                </a:solidFill>
                <a:latin typeface="Times New Roman" pitchFamily="18" charset="0"/>
              </a:rPr>
              <a:t>.</a:t>
            </a:r>
          </a:p>
        </p:txBody>
      </p:sp>
      <p:sp>
        <p:nvSpPr>
          <p:cNvPr id="72714" name="Text Box 10"/>
          <p:cNvSpPr txBox="1">
            <a:spLocks noChangeArrowheads="1"/>
          </p:cNvSpPr>
          <p:nvPr/>
        </p:nvSpPr>
        <p:spPr bwMode="auto">
          <a:xfrm>
            <a:off x="5486400" y="1287463"/>
            <a:ext cx="3352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vi-VN" smtClean="0">
              <a:solidFill>
                <a:srgbClr val="000000"/>
              </a:solidFill>
              <a:latin typeface="Arial" charset="0"/>
            </a:endParaRPr>
          </a:p>
        </p:txBody>
      </p:sp>
      <p:sp>
        <p:nvSpPr>
          <p:cNvPr id="72716" name="Text Box 12"/>
          <p:cNvSpPr txBox="1">
            <a:spLocks noChangeArrowheads="1"/>
          </p:cNvSpPr>
          <p:nvPr/>
        </p:nvSpPr>
        <p:spPr bwMode="auto">
          <a:xfrm>
            <a:off x="1219200" y="1219200"/>
            <a:ext cx="7239000" cy="523220"/>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p>
            <a:pPr fontAlgn="base">
              <a:spcBef>
                <a:spcPct val="50000"/>
              </a:spcBef>
              <a:spcAft>
                <a:spcPct val="0"/>
              </a:spcAft>
            </a:pPr>
            <a:r>
              <a:rPr lang="en-US" sz="2800" dirty="0" smtClean="0">
                <a:solidFill>
                  <a:srgbClr val="FFFFFF"/>
                </a:solidFill>
                <a:latin typeface="Times New Roman" pitchFamily="18" charset="0"/>
              </a:rPr>
              <a:t>   </a:t>
            </a:r>
            <a:r>
              <a:rPr lang="en-US" sz="2800" dirty="0" err="1" smtClean="0">
                <a:solidFill>
                  <a:srgbClr val="FFFF00"/>
                </a:solidFill>
                <a:latin typeface="Times New Roman" pitchFamily="18" charset="0"/>
              </a:rPr>
              <a:t>Vì</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đây</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là</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hai</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nhân</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vật</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chính</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trong</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chuyện</a:t>
            </a:r>
            <a:r>
              <a:rPr lang="en-US" sz="2800" dirty="0" smtClean="0">
                <a:solidFill>
                  <a:srgbClr val="FFFF00"/>
                </a:solidFill>
                <a:latin typeface="Times New Roman" pitchFamily="18" charset="0"/>
              </a:rPr>
              <a:t>. </a:t>
            </a:r>
          </a:p>
        </p:txBody>
      </p:sp>
      <p:sp>
        <p:nvSpPr>
          <p:cNvPr id="21" name="Text Box 7"/>
          <p:cNvSpPr txBox="1">
            <a:spLocks noChangeArrowheads="1"/>
          </p:cNvSpPr>
          <p:nvPr/>
        </p:nvSpPr>
        <p:spPr bwMode="auto">
          <a:xfrm>
            <a:off x="762000" y="2514600"/>
            <a:ext cx="47244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smtClean="0">
                <a:ln>
                  <a:noFill/>
                </a:ln>
                <a:solidFill>
                  <a:srgbClr val="0000FF"/>
                </a:solidFill>
                <a:effectLst/>
                <a:uLnTx/>
                <a:uFillTx/>
                <a:latin typeface="Times New Roman" pitchFamily="18" charset="0"/>
              </a:rPr>
              <a:t>B. </a:t>
            </a:r>
            <a:r>
              <a:rPr kumimoji="0" lang="en-US" sz="2800" b="0" i="0" u="none" strike="noStrike" kern="0" cap="none" spc="0" normalizeH="0" baseline="0" noProof="0" dirty="0" err="1" smtClean="0">
                <a:ln>
                  <a:noFill/>
                </a:ln>
                <a:solidFill>
                  <a:srgbClr val="0000FF"/>
                </a:solidFill>
                <a:effectLst/>
                <a:uLnTx/>
                <a:uFillTx/>
                <a:latin typeface="Times New Roman" pitchFamily="18" charset="0"/>
              </a:rPr>
              <a:t>Lừa</a:t>
            </a:r>
            <a:r>
              <a:rPr kumimoji="0" lang="en-US" sz="2800" b="0" i="0" u="none" strike="noStrike" kern="0" cap="none" spc="0" normalizeH="0" noProof="0" dirty="0" smtClean="0">
                <a:ln>
                  <a:noFill/>
                </a:ln>
                <a:solidFill>
                  <a:srgbClr val="0000FF"/>
                </a:solidFill>
                <a:effectLst/>
                <a:uLnTx/>
                <a:uFillTx/>
                <a:latin typeface="Times New Roman" pitchFamily="18" charset="0"/>
              </a:rPr>
              <a:t> </a:t>
            </a:r>
            <a:r>
              <a:rPr kumimoji="0" lang="en-US" sz="2800" b="0" i="0" u="none" strike="noStrike" kern="0" cap="none" spc="0" normalizeH="0" noProof="0" dirty="0" err="1" smtClean="0">
                <a:ln>
                  <a:noFill/>
                </a:ln>
                <a:solidFill>
                  <a:srgbClr val="0000FF"/>
                </a:solidFill>
                <a:effectLst/>
                <a:uLnTx/>
                <a:uFillTx/>
                <a:latin typeface="Times New Roman" pitchFamily="18" charset="0"/>
              </a:rPr>
              <a:t>người</a:t>
            </a:r>
            <a:r>
              <a:rPr kumimoji="0" lang="en-US" sz="2800" b="0" i="0" u="none" strike="noStrike" kern="0" cap="none" spc="0" normalizeH="0" noProof="0" dirty="0" smtClean="0">
                <a:ln>
                  <a:noFill/>
                </a:ln>
                <a:solidFill>
                  <a:srgbClr val="0000FF"/>
                </a:solidFill>
                <a:effectLst/>
                <a:uLnTx/>
                <a:uFillTx/>
                <a:latin typeface="Times New Roman" pitchFamily="18" charset="0"/>
              </a:rPr>
              <a:t> </a:t>
            </a:r>
            <a:r>
              <a:rPr kumimoji="0" lang="en-US" sz="2800" b="0" i="0" u="none" strike="noStrike" kern="0" cap="none" spc="0" normalizeH="0" noProof="0" dirty="0" err="1" smtClean="0">
                <a:ln>
                  <a:noFill/>
                </a:ln>
                <a:solidFill>
                  <a:srgbClr val="0000FF"/>
                </a:solidFill>
                <a:effectLst/>
                <a:uLnTx/>
                <a:uFillTx/>
                <a:latin typeface="Times New Roman" pitchFamily="18" charset="0"/>
              </a:rPr>
              <a:t>lại</a:t>
            </a:r>
            <a:r>
              <a:rPr kumimoji="0" lang="en-US" sz="2800" b="0" i="0" u="none" strike="noStrike" kern="0" cap="none" spc="0" normalizeH="0" noProof="0" dirty="0" smtClean="0">
                <a:ln>
                  <a:noFill/>
                </a:ln>
                <a:solidFill>
                  <a:srgbClr val="0000FF"/>
                </a:solidFill>
                <a:effectLst/>
                <a:uLnTx/>
                <a:uFillTx/>
                <a:latin typeface="Times New Roman" pitchFamily="18" charset="0"/>
              </a:rPr>
              <a:t> </a:t>
            </a:r>
            <a:r>
              <a:rPr kumimoji="0" lang="en-US" sz="2800" b="0" i="0" u="none" strike="noStrike" kern="0" cap="none" spc="0" normalizeH="0" noProof="0" dirty="0" err="1" smtClean="0">
                <a:ln>
                  <a:noFill/>
                </a:ln>
                <a:solidFill>
                  <a:srgbClr val="0000FF"/>
                </a:solidFill>
                <a:effectLst/>
                <a:uLnTx/>
                <a:uFillTx/>
                <a:latin typeface="Times New Roman" pitchFamily="18" charset="0"/>
              </a:rPr>
              <a:t>bị</a:t>
            </a:r>
            <a:r>
              <a:rPr kumimoji="0" lang="en-US" sz="2800" b="0" i="0" u="none" strike="noStrike" kern="0" cap="none" spc="0" normalizeH="0" noProof="0" dirty="0" smtClean="0">
                <a:ln>
                  <a:noFill/>
                </a:ln>
                <a:solidFill>
                  <a:srgbClr val="0000FF"/>
                </a:solidFill>
                <a:effectLst/>
                <a:uLnTx/>
                <a:uFillTx/>
                <a:latin typeface="Times New Roman" pitchFamily="18" charset="0"/>
              </a:rPr>
              <a:t> </a:t>
            </a:r>
            <a:r>
              <a:rPr kumimoji="0" lang="en-US" sz="2800" b="0" i="0" u="none" strike="noStrike" kern="0" cap="none" spc="0" normalizeH="0" noProof="0" dirty="0" err="1" smtClean="0">
                <a:ln>
                  <a:noFill/>
                </a:ln>
                <a:solidFill>
                  <a:srgbClr val="0000FF"/>
                </a:solidFill>
                <a:effectLst/>
                <a:uLnTx/>
                <a:uFillTx/>
                <a:latin typeface="Times New Roman" pitchFamily="18" charset="0"/>
              </a:rPr>
              <a:t>người</a:t>
            </a:r>
            <a:r>
              <a:rPr kumimoji="0" lang="en-US" sz="2800" b="0" i="0" u="none" strike="noStrike" kern="0" cap="none" spc="0" normalizeH="0" noProof="0" dirty="0" smtClean="0">
                <a:ln>
                  <a:noFill/>
                </a:ln>
                <a:solidFill>
                  <a:srgbClr val="0000FF"/>
                </a:solidFill>
                <a:effectLst/>
                <a:uLnTx/>
                <a:uFillTx/>
                <a:latin typeface="Times New Roman" pitchFamily="18" charset="0"/>
              </a:rPr>
              <a:t> </a:t>
            </a:r>
            <a:r>
              <a:rPr kumimoji="0" lang="en-US" sz="2800" b="0" i="0" u="none" strike="noStrike" kern="0" cap="none" spc="0" normalizeH="0" noProof="0" dirty="0" err="1" smtClean="0">
                <a:ln>
                  <a:noFill/>
                </a:ln>
                <a:solidFill>
                  <a:srgbClr val="0000FF"/>
                </a:solidFill>
                <a:effectLst/>
                <a:uLnTx/>
                <a:uFillTx/>
                <a:latin typeface="Times New Roman" pitchFamily="18" charset="0"/>
              </a:rPr>
              <a:t>lừa</a:t>
            </a:r>
            <a:r>
              <a:rPr kumimoji="0" lang="en-US" sz="2800" b="0" i="0" u="none" strike="noStrike" kern="0" cap="none" spc="0" normalizeH="0" noProof="0" dirty="0" smtClean="0">
                <a:ln>
                  <a:noFill/>
                </a:ln>
                <a:solidFill>
                  <a:srgbClr val="0000FF"/>
                </a:solidFill>
                <a:effectLst/>
                <a:uLnTx/>
                <a:uFillTx/>
                <a:latin typeface="Times New Roman" pitchFamily="18" charset="0"/>
              </a:rPr>
              <a:t>.</a:t>
            </a:r>
            <a:endParaRPr kumimoji="0" lang="en-US" sz="2800" b="0" i="0" u="none" strike="noStrike" kern="0" cap="none" spc="0" normalizeH="0" baseline="0" noProof="0" dirty="0" smtClean="0">
              <a:ln>
                <a:noFill/>
              </a:ln>
              <a:solidFill>
                <a:srgbClr val="0000FF"/>
              </a:solidFill>
              <a:effectLst/>
              <a:uLnTx/>
              <a:uFillTx/>
              <a:latin typeface="Times New Roman" pitchFamily="18" charset="0"/>
            </a:endParaRPr>
          </a:p>
        </p:txBody>
      </p:sp>
      <p:sp>
        <p:nvSpPr>
          <p:cNvPr id="22" name="Text Box 10"/>
          <p:cNvSpPr txBox="1">
            <a:spLocks noChangeArrowheads="1"/>
          </p:cNvSpPr>
          <p:nvPr/>
        </p:nvSpPr>
        <p:spPr bwMode="auto">
          <a:xfrm>
            <a:off x="1143000" y="3367087"/>
            <a:ext cx="7467600"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eaLnBrk="1" hangingPunct="1">
              <a:spcBef>
                <a:spcPct val="50000"/>
              </a:spcBef>
            </a:pPr>
            <a:r>
              <a:rPr lang="en-US" sz="2800" dirty="0" err="1" smtClean="0">
                <a:solidFill>
                  <a:srgbClr val="FFFF00"/>
                </a:solidFill>
                <a:latin typeface="Times New Roman" pitchFamily="18" charset="0"/>
              </a:rPr>
              <a:t>Vì</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tên</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này</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thể</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hiện</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nội</a:t>
            </a:r>
            <a:r>
              <a:rPr lang="en-US" sz="2800" dirty="0" smtClean="0">
                <a:solidFill>
                  <a:srgbClr val="FFFF00"/>
                </a:solidFill>
                <a:latin typeface="Times New Roman" pitchFamily="18" charset="0"/>
              </a:rPr>
              <a:t> dung </a:t>
            </a:r>
            <a:r>
              <a:rPr lang="en-US" sz="2800" dirty="0" err="1" smtClean="0">
                <a:solidFill>
                  <a:srgbClr val="FFFF00"/>
                </a:solidFill>
                <a:latin typeface="Times New Roman" pitchFamily="18" charset="0"/>
              </a:rPr>
              <a:t>chính</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của</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câu</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chuyện</a:t>
            </a:r>
            <a:endParaRPr lang="en-US" sz="2800" dirty="0">
              <a:solidFill>
                <a:srgbClr val="FFFF00"/>
              </a:solidFill>
              <a:latin typeface="Times New Roman" pitchFamily="18" charset="0"/>
            </a:endParaRPr>
          </a:p>
        </p:txBody>
      </p:sp>
      <p:sp>
        <p:nvSpPr>
          <p:cNvPr id="23" name="Text Box 7"/>
          <p:cNvSpPr txBox="1">
            <a:spLocks noChangeArrowheads="1"/>
          </p:cNvSpPr>
          <p:nvPr/>
        </p:nvSpPr>
        <p:spPr bwMode="auto">
          <a:xfrm>
            <a:off x="762000" y="4205288"/>
            <a:ext cx="411480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smtClean="0">
                <a:ln>
                  <a:noFill/>
                </a:ln>
                <a:solidFill>
                  <a:srgbClr val="0000FF"/>
                </a:solidFill>
                <a:effectLst/>
                <a:uLnTx/>
                <a:uFillTx/>
                <a:latin typeface="Times New Roman" pitchFamily="18" charset="0"/>
              </a:rPr>
              <a:t>C. </a:t>
            </a:r>
            <a:r>
              <a:rPr kumimoji="0" lang="en-US" sz="2800" b="0" i="0" u="none" strike="noStrike" kern="0" cap="none" spc="0" normalizeH="0" baseline="0" noProof="0" dirty="0" err="1" smtClean="0">
                <a:ln>
                  <a:noFill/>
                </a:ln>
                <a:solidFill>
                  <a:srgbClr val="0000FF"/>
                </a:solidFill>
                <a:effectLst/>
                <a:uLnTx/>
                <a:uFillTx/>
                <a:latin typeface="Times New Roman" pitchFamily="18" charset="0"/>
              </a:rPr>
              <a:t>Anh</a:t>
            </a:r>
            <a:r>
              <a:rPr kumimoji="0" lang="en-US" sz="2800" b="0" i="0" u="none" strike="noStrike" kern="0" cap="none" spc="0" normalizeH="0" baseline="0" noProof="0" dirty="0" smtClean="0">
                <a:ln>
                  <a:noFill/>
                </a:ln>
                <a:solidFill>
                  <a:srgbClr val="0000FF"/>
                </a:solidFill>
                <a:effectLst/>
                <a:uLnTx/>
                <a:uFillTx/>
                <a:latin typeface="Times New Roman" pitchFamily="18" charset="0"/>
              </a:rPr>
              <a:t> </a:t>
            </a:r>
            <a:r>
              <a:rPr kumimoji="0" lang="en-US" sz="2800" b="0" i="0" u="none" strike="noStrike" kern="0" cap="none" spc="0" normalizeH="0" baseline="0" noProof="0" dirty="0" err="1" smtClean="0">
                <a:ln>
                  <a:noFill/>
                </a:ln>
                <a:solidFill>
                  <a:srgbClr val="0000FF"/>
                </a:solidFill>
                <a:effectLst/>
                <a:uLnTx/>
                <a:uFillTx/>
                <a:latin typeface="Times New Roman" pitchFamily="18" charset="0"/>
              </a:rPr>
              <a:t>Ngựa</a:t>
            </a:r>
            <a:r>
              <a:rPr kumimoji="0" lang="en-US" sz="2800" b="0" i="0" u="none" strike="noStrike" kern="0" cap="none" spc="0" normalizeH="0" noProof="0" dirty="0" smtClean="0">
                <a:ln>
                  <a:noFill/>
                </a:ln>
                <a:solidFill>
                  <a:srgbClr val="0000FF"/>
                </a:solidFill>
                <a:effectLst/>
                <a:uLnTx/>
                <a:uFillTx/>
                <a:latin typeface="Times New Roman" pitchFamily="18" charset="0"/>
              </a:rPr>
              <a:t> </a:t>
            </a:r>
            <a:r>
              <a:rPr kumimoji="0" lang="en-US" sz="2800" b="0" i="0" u="none" strike="noStrike" kern="0" cap="none" spc="0" normalizeH="0" noProof="0" dirty="0" err="1" smtClean="0">
                <a:ln>
                  <a:noFill/>
                </a:ln>
                <a:solidFill>
                  <a:srgbClr val="0000FF"/>
                </a:solidFill>
                <a:effectLst/>
                <a:uLnTx/>
                <a:uFillTx/>
                <a:latin typeface="Times New Roman" pitchFamily="18" charset="0"/>
              </a:rPr>
              <a:t>thông</a:t>
            </a:r>
            <a:r>
              <a:rPr kumimoji="0" lang="en-US" sz="2800" b="0" i="0" u="none" strike="noStrike" kern="0" cap="none" spc="0" normalizeH="0" noProof="0" dirty="0" smtClean="0">
                <a:ln>
                  <a:noFill/>
                </a:ln>
                <a:solidFill>
                  <a:srgbClr val="0000FF"/>
                </a:solidFill>
                <a:effectLst/>
                <a:uLnTx/>
                <a:uFillTx/>
                <a:latin typeface="Times New Roman" pitchFamily="18" charset="0"/>
              </a:rPr>
              <a:t> minh.</a:t>
            </a:r>
            <a:endParaRPr kumimoji="0" lang="en-US" sz="2800" b="0" i="0" u="none" strike="noStrike" kern="0" cap="none" spc="0" normalizeH="0" baseline="0" noProof="0" dirty="0" smtClean="0">
              <a:ln>
                <a:noFill/>
              </a:ln>
              <a:solidFill>
                <a:srgbClr val="0000FF"/>
              </a:solidFill>
              <a:effectLst/>
              <a:uLnTx/>
              <a:uFillTx/>
              <a:latin typeface="Times New Roman" pitchFamily="18" charset="0"/>
            </a:endParaRPr>
          </a:p>
        </p:txBody>
      </p:sp>
      <p:sp>
        <p:nvSpPr>
          <p:cNvPr id="24" name="Text Box 10"/>
          <p:cNvSpPr txBox="1">
            <a:spLocks noChangeArrowheads="1"/>
          </p:cNvSpPr>
          <p:nvPr/>
        </p:nvSpPr>
        <p:spPr bwMode="auto">
          <a:xfrm>
            <a:off x="1219200" y="4997450"/>
            <a:ext cx="7239000" cy="95410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rPr>
              <a:t>Vì</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câu</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chuyện</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ca</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ngợi</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sự</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thông</a:t>
            </a:r>
            <a:r>
              <a:rPr kumimoji="0" lang="en-US" sz="2800" b="0" i="0" u="none" strike="noStrike" kern="0" cap="none" spc="0" normalizeH="0" noProof="0" dirty="0" smtClean="0">
                <a:ln>
                  <a:noFill/>
                </a:ln>
                <a:solidFill>
                  <a:srgbClr val="FFFF00"/>
                </a:solidFill>
                <a:effectLst/>
                <a:uLnTx/>
                <a:uFillTx/>
                <a:latin typeface="Times New Roman" pitchFamily="18" charset="0"/>
              </a:rPr>
              <a:t> minh </a:t>
            </a:r>
            <a:r>
              <a:rPr kumimoji="0" lang="en-US" sz="2800" b="0" i="0" u="none" strike="noStrike" kern="0" cap="none" spc="0" normalizeH="0" noProof="0" dirty="0" err="1" smtClean="0">
                <a:ln>
                  <a:noFill/>
                </a:ln>
                <a:solidFill>
                  <a:srgbClr val="FFFF00"/>
                </a:solidFill>
                <a:effectLst/>
                <a:uLnTx/>
                <a:uFillTx/>
                <a:latin typeface="Times New Roman" pitchFamily="18" charset="0"/>
              </a:rPr>
              <a:t>nhanh</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trí</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của</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Ngựa</a:t>
            </a:r>
            <a:r>
              <a:rPr kumimoji="0" lang="en-US" sz="2800" b="0" i="0" u="none" strike="noStrike" kern="0" cap="none" spc="0" normalizeH="0" noProof="0" dirty="0" smtClean="0">
                <a:ln>
                  <a:noFill/>
                </a:ln>
                <a:solidFill>
                  <a:srgbClr val="FFFF00"/>
                </a:solidFill>
                <a:effectLst/>
                <a:uLnTx/>
                <a:uFillTx/>
                <a:latin typeface="Times New Roman" pitchFamily="18" charset="0"/>
              </a:rPr>
              <a:t> </a:t>
            </a:r>
            <a:endParaRPr kumimoji="0" lang="en-US" sz="2800" b="0" i="0" u="none" strike="noStrike" kern="0" cap="none" spc="0" normalizeH="0" baseline="0" noProof="0" dirty="0" smtClean="0">
              <a:ln>
                <a:noFill/>
              </a:ln>
              <a:solidFill>
                <a:srgbClr val="FFFF00"/>
              </a:solidFill>
              <a:effectLst/>
              <a:uLnTx/>
              <a:uFillTx/>
              <a:latin typeface="Times New Roman" pitchFamily="18" charset="0"/>
            </a:endParaRPr>
          </a:p>
        </p:txBody>
      </p:sp>
    </p:spTree>
    <p:custDataLst>
      <p:tags r:id="rId1"/>
    </p:custDataLst>
    <p:extLst>
      <p:ext uri="{BB962C8B-B14F-4D97-AF65-F5344CB8AC3E}">
        <p14:creationId xmlns="" xmlns:p14="http://schemas.microsoft.com/office/powerpoint/2010/main" val="2182474369"/>
      </p:ext>
    </p:extLst>
  </p:cSld>
  <p:clrMapOvr>
    <a:masterClrMapping/>
  </p:clrMapOvr>
  <mc:AlternateContent xmlns:mc="http://schemas.openxmlformats.org/markup-compatibility/2006">
    <mc:Choice xmlns="" xmlns:p14="http://schemas.microsoft.com/office/powerpoint/2010/main" Requires="p14">
      <p:transition spd="slow" p14:dur="2000" advTm="87429"/>
    </mc:Choice>
    <mc:Fallback>
      <p:transition spd="slow" advTm="8742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barn(inVertical)">
                                      <p:cBhvr>
                                        <p:cTn id="7" dur="500"/>
                                        <p:tgtEl>
                                          <p:spTgt spid="72711"/>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72716"/>
                                        </p:tgtEl>
                                        <p:attrNameLst>
                                          <p:attrName>style.visibility</p:attrName>
                                        </p:attrNameLst>
                                      </p:cBhvr>
                                      <p:to>
                                        <p:strVal val="visible"/>
                                      </p:to>
                                    </p:set>
                                    <p:animEffect transition="in" filter="fade">
                                      <p:cBhvr>
                                        <p:cTn id="12" dur="1000"/>
                                        <p:tgtEl>
                                          <p:spTgt spid="72716"/>
                                        </p:tgtEl>
                                      </p:cBhvr>
                                    </p:animEffect>
                                    <p:anim calcmode="lin" valueType="num">
                                      <p:cBhvr>
                                        <p:cTn id="13" dur="1000" fill="hold"/>
                                        <p:tgtEl>
                                          <p:spTgt spid="72716"/>
                                        </p:tgtEl>
                                        <p:attrNameLst>
                                          <p:attrName>ppt_x</p:attrName>
                                        </p:attrNameLst>
                                      </p:cBhvr>
                                      <p:tavLst>
                                        <p:tav tm="0">
                                          <p:val>
                                            <p:strVal val="#ppt_x-.1"/>
                                          </p:val>
                                        </p:tav>
                                        <p:tav tm="100000">
                                          <p:val>
                                            <p:strVal val="#ppt_x"/>
                                          </p:val>
                                        </p:tav>
                                      </p:tavLst>
                                    </p:anim>
                                    <p:anim calcmode="lin" valueType="num">
                                      <p:cBhvr>
                                        <p:cTn id="14" dur="1000" fill="hold"/>
                                        <p:tgtEl>
                                          <p:spTgt spid="727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1"/>
                                          </p:val>
                                        </p:tav>
                                        <p:tav tm="100000">
                                          <p:val>
                                            <p:strVal val="#ppt_x"/>
                                          </p:val>
                                        </p:tav>
                                      </p:tavLst>
                                    </p:anim>
                                    <p:anim calcmode="lin" valueType="num">
                                      <p:cBhvr>
                                        <p:cTn id="2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1"/>
                                          </p:val>
                                        </p:tav>
                                        <p:tav tm="100000">
                                          <p:val>
                                            <p:strVal val="#ppt_x"/>
                                          </p:val>
                                        </p:tav>
                                      </p:tavLst>
                                    </p:anim>
                                    <p:anim calcmode="lin" valueType="num">
                                      <p:cBhvr>
                                        <p:cTn id="3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p:bldP spid="72716" grpId="0" animBg="1"/>
      <p:bldP spid="21" grpId="0"/>
      <p:bldP spid="22" grpId="0" animBg="1"/>
      <p:bldP spid="23"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3441" y="80427"/>
            <a:ext cx="7467600" cy="1138773"/>
          </a:xfrm>
          <a:prstGeom prst="rect">
            <a:avLst/>
          </a:prstGeom>
          <a:noFill/>
        </p:spPr>
        <p:txBody>
          <a:bodyPr wrap="square" rtlCol="0">
            <a:spAutoFit/>
          </a:bodyPr>
          <a:lstStyle/>
          <a:p>
            <a:pPr marL="514350" lvl="0" indent="-514350" algn="ctr">
              <a:spcBef>
                <a:spcPct val="0"/>
              </a:spcBef>
              <a:defRPr/>
            </a:pPr>
            <a:r>
              <a:rPr lang="en-US" sz="3200" dirty="0">
                <a:solidFill>
                  <a:schemeClr val="tx2">
                    <a:lumMod val="75000"/>
                  </a:schemeClr>
                </a:solidFill>
                <a:latin typeface="Times New Roman" pitchFamily="18" charset="0"/>
                <a:cs typeface="Times New Roman" pitchFamily="18" charset="0"/>
              </a:rPr>
              <a:t> </a:t>
            </a:r>
            <a:r>
              <a:rPr lang="vi-VN" sz="3200" b="1" dirty="0" smtClean="0">
                <a:solidFill>
                  <a:srgbClr val="0000FF"/>
                </a:solidFill>
                <a:latin typeface="Times New Roman" pitchFamily="18" charset="0"/>
                <a:cs typeface="Times New Roman" pitchFamily="18" charset="0"/>
              </a:rPr>
              <a:t>Tập đọc</a:t>
            </a:r>
          </a:p>
          <a:p>
            <a:pPr marL="514350" lvl="0" indent="-514350" algn="ctr">
              <a:spcBef>
                <a:spcPct val="0"/>
              </a:spcBef>
              <a:defRPr/>
            </a:pPr>
            <a:r>
              <a:rPr lang="vi-VN" sz="24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Sói</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304800" y="1828800"/>
            <a:ext cx="5257800" cy="584775"/>
          </a:xfrm>
          <a:prstGeom prst="rect">
            <a:avLst/>
          </a:prstGeom>
          <a:noFill/>
        </p:spPr>
        <p:txBody>
          <a:bodyPr wrap="square" rtlCol="0">
            <a:spAutoFit/>
          </a:bodyPr>
          <a:lstStyle/>
          <a:p>
            <a:r>
              <a:rPr lang="en-US" sz="3200" b="1" u="sng" dirty="0" err="1" smtClean="0">
                <a:solidFill>
                  <a:srgbClr val="FF0000"/>
                </a:solidFill>
                <a:latin typeface="Times New Roman" pitchFamily="18" charset="0"/>
                <a:cs typeface="Times New Roman" pitchFamily="18" charset="0"/>
              </a:rPr>
              <a:t>Nội</a:t>
            </a:r>
            <a:r>
              <a:rPr lang="en-US" sz="3200" b="1" u="sng" dirty="0" smtClean="0">
                <a:solidFill>
                  <a:srgbClr val="FF0000"/>
                </a:solidFill>
                <a:latin typeface="Times New Roman" pitchFamily="18" charset="0"/>
                <a:cs typeface="Times New Roman" pitchFamily="18" charset="0"/>
              </a:rPr>
              <a:t> dung </a:t>
            </a:r>
            <a:r>
              <a:rPr lang="en-US" sz="3200" b="1" u="sng" dirty="0" err="1" smtClean="0">
                <a:solidFill>
                  <a:srgbClr val="FF0000"/>
                </a:solidFill>
                <a:latin typeface="Times New Roman" pitchFamily="18" charset="0"/>
                <a:cs typeface="Times New Roman" pitchFamily="18" charset="0"/>
              </a:rPr>
              <a:t>bài</a:t>
            </a:r>
            <a:r>
              <a:rPr lang="en-US" sz="3200" b="1" u="sng" dirty="0" smtClean="0">
                <a:solidFill>
                  <a:srgbClr val="FF0000"/>
                </a:solidFill>
                <a:latin typeface="Times New Roman" pitchFamily="18" charset="0"/>
                <a:cs typeface="Times New Roman" pitchFamily="18" charset="0"/>
              </a:rPr>
              <a:t>: </a:t>
            </a:r>
            <a:endParaRPr lang="vi-VN" sz="3200" b="1" u="sng" dirty="0">
              <a:solidFill>
                <a:srgbClr val="FF0000"/>
              </a:solidFill>
              <a:latin typeface="Times New Roman" pitchFamily="18" charset="0"/>
              <a:cs typeface="Times New Roman" pitchFamily="18" charset="0"/>
            </a:endParaRPr>
          </a:p>
        </p:txBody>
      </p:sp>
      <p:sp>
        <p:nvSpPr>
          <p:cNvPr id="7" name="TextBox 6"/>
          <p:cNvSpPr txBox="1"/>
          <p:nvPr/>
        </p:nvSpPr>
        <p:spPr>
          <a:xfrm>
            <a:off x="758868" y="3119497"/>
            <a:ext cx="7699332"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Câu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chuyện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ngợi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sự</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thông</a:t>
            </a:r>
            <a:r>
              <a:rPr lang="en-US" sz="3200" dirty="0" smtClean="0">
                <a:solidFill>
                  <a:srgbClr val="0000FF"/>
                </a:solidFill>
                <a:latin typeface="Times New Roman" pitchFamily="18" charset="0"/>
                <a:cs typeface="Times New Roman" pitchFamily="18" charset="0"/>
              </a:rPr>
              <a:t> minh, </a:t>
            </a:r>
            <a:r>
              <a:rPr lang="en-US" sz="3200" dirty="0" err="1" smtClean="0">
                <a:solidFill>
                  <a:srgbClr val="0000FF"/>
                </a:solidFill>
                <a:latin typeface="Times New Roman" pitchFamily="18" charset="0"/>
                <a:cs typeface="Times New Roman" pitchFamily="18" charset="0"/>
              </a:rPr>
              <a:t>nhanh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trí</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của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Ngựa</a:t>
            </a:r>
            <a:r>
              <a:rPr lang="en-US" sz="3200" dirty="0" smtClean="0">
                <a:solidFill>
                  <a:srgbClr val="0000FF"/>
                </a:solidFill>
                <a:latin typeface="Times New Roman" pitchFamily="18" charset="0"/>
                <a:cs typeface="Times New Roman" pitchFamily="18" charset="0"/>
              </a:rPr>
              <a:t>. </a:t>
            </a:r>
          </a:p>
          <a:p>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Đồng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thời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khuyên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chúng</a:t>
            </a:r>
            <a:r>
              <a:rPr lang="en-US" sz="3200" dirty="0" smtClean="0">
                <a:solidFill>
                  <a:srgbClr val="0000FF"/>
                </a:solidFill>
                <a:latin typeface="Times New Roman" pitchFamily="18" charset="0"/>
                <a:cs typeface="Times New Roman" pitchFamily="18" charset="0"/>
              </a:rPr>
              <a:t> ta </a:t>
            </a:r>
            <a:r>
              <a:rPr lang="en-US" sz="3200" dirty="0" err="1" smtClean="0">
                <a:solidFill>
                  <a:srgbClr val="0000FF"/>
                </a:solidFill>
                <a:latin typeface="Times New Roman" pitchFamily="18" charset="0"/>
                <a:cs typeface="Times New Roman" pitchFamily="18" charset="0"/>
              </a:rPr>
              <a:t>phải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biết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bình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tĩnh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đối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phó</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với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mọi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khó</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khăn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những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kẻ</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độc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ác</a:t>
            </a:r>
            <a:r>
              <a:rPr lang="en-US" sz="3200" dirty="0" smtClean="0">
                <a:solidFill>
                  <a:srgbClr val="0000FF"/>
                </a:solidFill>
                <a:latin typeface="Times New Roman" pitchFamily="18" charset="0"/>
                <a:cs typeface="Times New Roman" pitchFamily="18" charset="0"/>
              </a:rPr>
              <a:t>. </a:t>
            </a:r>
            <a:endParaRPr lang="vi-VN" sz="3200"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2658827144"/>
      </p:ext>
    </p:extLst>
  </p:cSld>
  <p:clrMapOvr>
    <a:masterClrMapping/>
  </p:clrMapOvr>
  <mc:AlternateContent xmlns:mc="http://schemas.openxmlformats.org/markup-compatibility/2006">
    <mc:Choice xmlns="" xmlns:p14="http://schemas.microsoft.com/office/powerpoint/2010/main" Requires="p14">
      <p:transition spd="slow" p14:dur="2000" advTm="64895"/>
    </mc:Choice>
    <mc:Fallback>
      <p:transition spd="slow" advTm="648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9" name="Group 24"/>
          <p:cNvGrpSpPr>
            <a:grpSpLocks/>
          </p:cNvGrpSpPr>
          <p:nvPr/>
        </p:nvGrpSpPr>
        <p:grpSpPr bwMode="auto">
          <a:xfrm>
            <a:off x="357188" y="4643438"/>
            <a:ext cx="1981200" cy="2074862"/>
            <a:chOff x="0" y="1680"/>
            <a:chExt cx="2560" cy="3033"/>
          </a:xfrm>
        </p:grpSpPr>
        <p:graphicFrame>
          <p:nvGraphicFramePr>
            <p:cNvPr id="31753" name="Object 2"/>
            <p:cNvGraphicFramePr>
              <a:graphicFrameLocks noChangeAspect="1"/>
            </p:cNvGraphicFramePr>
            <p:nvPr/>
          </p:nvGraphicFramePr>
          <p:xfrm>
            <a:off x="203" y="3086"/>
            <a:ext cx="1728" cy="1627"/>
          </p:xfrm>
          <a:graphic>
            <a:graphicData uri="http://schemas.openxmlformats.org/presentationml/2006/ole">
              <p:oleObj spid="_x0000_s1028" name="Clip" r:id="rId3" imgW="4046538" imgH="3352800" progId="">
                <p:embed/>
              </p:oleObj>
            </a:graphicData>
          </a:graphic>
        </p:graphicFrame>
        <p:pic>
          <p:nvPicPr>
            <p:cNvPr id="31754" name="Picture 26" descr="TPFAQ"/>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67" y="1680"/>
              <a:ext cx="533" cy="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5" name="Picture 27" descr="TYFAQ"/>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27" y="2496"/>
              <a:ext cx="533" cy="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6" name="Picture 28" descr="TYFAQ"/>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2414"/>
              <a:ext cx="533" cy="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1750" name="Rectangle 11"/>
          <p:cNvSpPr>
            <a:spLocks noChangeArrowheads="1"/>
          </p:cNvSpPr>
          <p:nvPr/>
        </p:nvSpPr>
        <p:spPr bwMode="auto">
          <a:xfrm>
            <a:off x="357188" y="1752600"/>
            <a:ext cx="8104187"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pPr algn="ctr" fontAlgn="base">
              <a:spcBef>
                <a:spcPct val="0"/>
              </a:spcBef>
              <a:spcAft>
                <a:spcPct val="0"/>
              </a:spcAft>
            </a:pPr>
            <a:r>
              <a:rPr lang="en-US" altLang="en-US" sz="3200" b="1" dirty="0" err="1" smtClean="0">
                <a:solidFill>
                  <a:srgbClr val="0000CC"/>
                </a:solidFill>
                <a:latin typeface="HP001 4 hàng" pitchFamily="34" charset="0"/>
                <a:cs typeface="Arial" charset="0"/>
              </a:rPr>
              <a:t>Dặn</a:t>
            </a:r>
            <a:r>
              <a:rPr lang="en-US" altLang="en-US" sz="3200" b="1" dirty="0" smtClean="0">
                <a:solidFill>
                  <a:srgbClr val="0000CC"/>
                </a:solidFill>
                <a:latin typeface="HP001 4 hàng" pitchFamily="34" charset="0"/>
                <a:cs typeface="Arial" charset="0"/>
              </a:rPr>
              <a:t> </a:t>
            </a:r>
            <a:r>
              <a:rPr lang="en-US" altLang="en-US" sz="3200" b="1" dirty="0" err="1" smtClean="0">
                <a:solidFill>
                  <a:srgbClr val="0000CC"/>
                </a:solidFill>
                <a:latin typeface="HP001 4 hàng" pitchFamily="34" charset="0"/>
                <a:cs typeface="Arial" charset="0"/>
              </a:rPr>
              <a:t>dò</a:t>
            </a:r>
            <a:endParaRPr lang="en-US" altLang="en-US" sz="3200" b="1" dirty="0" smtClean="0">
              <a:solidFill>
                <a:srgbClr val="0000CC"/>
              </a:solidFill>
              <a:latin typeface="HP001 4 hàng" pitchFamily="34" charset="0"/>
              <a:cs typeface="Arial" charset="0"/>
            </a:endParaRPr>
          </a:p>
          <a:p>
            <a:pPr fontAlgn="base">
              <a:spcBef>
                <a:spcPct val="0"/>
              </a:spcBef>
              <a:spcAft>
                <a:spcPct val="0"/>
              </a:spcAft>
            </a:pP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Về</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nhà</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đọc</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lại</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bài</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và</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trả</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lời</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lại</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câu</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hỏi</a:t>
            </a:r>
            <a:r>
              <a:rPr lang="en-US" altLang="en-US" sz="3200" b="1" dirty="0" smtClean="0">
                <a:solidFill>
                  <a:prstClr val="black"/>
                </a:solidFill>
                <a:latin typeface="HP001 4 hàng" pitchFamily="34" charset="0"/>
                <a:cs typeface="Arial" charset="0"/>
              </a:rPr>
              <a:t>.</a:t>
            </a:r>
          </a:p>
          <a:p>
            <a:pPr fontAlgn="base">
              <a:spcBef>
                <a:spcPct val="0"/>
              </a:spcBef>
              <a:spcAft>
                <a:spcPct val="0"/>
              </a:spcAft>
            </a:pP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Xem</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bài</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chính</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tả</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Nghe</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viết</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Bác</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sĩ</a:t>
            </a:r>
            <a:r>
              <a:rPr lang="en-US" altLang="en-US" sz="3200" b="1" dirty="0" smtClean="0">
                <a:solidFill>
                  <a:prstClr val="black"/>
                </a:solidFill>
                <a:latin typeface="HP001 4 hàng" pitchFamily="34" charset="0"/>
                <a:cs typeface="Arial" charset="0"/>
              </a:rPr>
              <a:t> </a:t>
            </a:r>
            <a:r>
              <a:rPr lang="en-US" altLang="en-US" sz="3200" b="1" dirty="0" err="1" smtClean="0">
                <a:solidFill>
                  <a:prstClr val="black"/>
                </a:solidFill>
                <a:latin typeface="HP001 4 hàng" pitchFamily="34" charset="0"/>
                <a:cs typeface="Arial" charset="0"/>
              </a:rPr>
              <a:t>Sói</a:t>
            </a:r>
            <a:r>
              <a:rPr lang="en-US" altLang="en-US" sz="3200" b="1" dirty="0" smtClean="0">
                <a:solidFill>
                  <a:prstClr val="black"/>
                </a:solidFill>
                <a:latin typeface="HP001 4 hàng" pitchFamily="34" charset="0"/>
                <a:cs typeface="Arial" charset="0"/>
              </a:rPr>
              <a:t>.</a:t>
            </a:r>
          </a:p>
        </p:txBody>
      </p:sp>
    </p:spTree>
    <p:extLst>
      <p:ext uri="{BB962C8B-B14F-4D97-AF65-F5344CB8AC3E}">
        <p14:creationId xmlns="" xmlns:p14="http://schemas.microsoft.com/office/powerpoint/2010/main" val="1244554328"/>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s-clipart-thanks-for-listening-10.png"/>
          <p:cNvPicPr>
            <a:picLocks noChangeAspect="1"/>
          </p:cNvPicPr>
          <p:nvPr/>
        </p:nvPicPr>
        <p:blipFill>
          <a:blip r:embed="rId2" cstate="print"/>
          <a:stretch>
            <a:fillRect/>
          </a:stretch>
        </p:blipFill>
        <p:spPr>
          <a:xfrm>
            <a:off x="666750" y="523875"/>
            <a:ext cx="7810500" cy="58102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WordArt 33"/>
          <p:cNvSpPr>
            <a:spLocks noChangeArrowheads="1" noChangeShapeType="1" noTextEdit="1"/>
          </p:cNvSpPr>
          <p:nvPr/>
        </p:nvSpPr>
        <p:spPr bwMode="auto">
          <a:xfrm>
            <a:off x="2209800" y="2057400"/>
            <a:ext cx="4953000" cy="838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b="1" kern="10" smtClean="0">
                <a:ln w="9525">
                  <a:solidFill>
                    <a:srgbClr val="0000FF"/>
                  </a:solidFill>
                  <a:round/>
                  <a:headEnd/>
                  <a:tailEnd/>
                </a:ln>
                <a:solidFill>
                  <a:srgbClr val="0000FF"/>
                </a:solidFill>
                <a:latin typeface="Times New Roman"/>
                <a:cs typeface="Times New Roman"/>
              </a:rPr>
              <a:t>Kể chuyện </a:t>
            </a:r>
          </a:p>
        </p:txBody>
      </p:sp>
      <p:sp>
        <p:nvSpPr>
          <p:cNvPr id="4099" name="WordArt 17"/>
          <p:cNvSpPr>
            <a:spLocks noChangeArrowheads="1" noChangeShapeType="1" noTextEdit="1"/>
          </p:cNvSpPr>
          <p:nvPr/>
        </p:nvSpPr>
        <p:spPr bwMode="auto">
          <a:xfrm>
            <a:off x="1752600" y="3657600"/>
            <a:ext cx="5638800" cy="1066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Bác sĩ Sói</a:t>
            </a:r>
          </a:p>
        </p:txBody>
      </p:sp>
    </p:spTree>
    <p:extLst>
      <p:ext uri="{BB962C8B-B14F-4D97-AF65-F5344CB8AC3E}">
        <p14:creationId xmlns="" xmlns:p14="http://schemas.microsoft.com/office/powerpoint/2010/main" val="2866119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79" name="Group 19"/>
          <p:cNvGrpSpPr>
            <a:grpSpLocks/>
          </p:cNvGrpSpPr>
          <p:nvPr/>
        </p:nvGrpSpPr>
        <p:grpSpPr bwMode="auto">
          <a:xfrm>
            <a:off x="1600200" y="1566863"/>
            <a:ext cx="5562600" cy="4833937"/>
            <a:chOff x="1200" y="1056"/>
            <a:chExt cx="3312" cy="2976"/>
          </a:xfrm>
        </p:grpSpPr>
        <p:grpSp>
          <p:nvGrpSpPr>
            <p:cNvPr id="7182" name="Group 2"/>
            <p:cNvGrpSpPr>
              <a:grpSpLocks/>
            </p:cNvGrpSpPr>
            <p:nvPr/>
          </p:nvGrpSpPr>
          <p:grpSpPr bwMode="auto">
            <a:xfrm>
              <a:off x="1200" y="1056"/>
              <a:ext cx="3312" cy="2976"/>
              <a:chOff x="192" y="1008"/>
              <a:chExt cx="3264" cy="2832"/>
            </a:xfrm>
          </p:grpSpPr>
          <p:sp>
            <p:nvSpPr>
              <p:cNvPr id="7184" name="Rectangle 3"/>
              <p:cNvSpPr>
                <a:spLocks noChangeArrowheads="1"/>
              </p:cNvSpPr>
              <p:nvPr/>
            </p:nvSpPr>
            <p:spPr bwMode="auto">
              <a:xfrm>
                <a:off x="192" y="1008"/>
                <a:ext cx="3264" cy="2832"/>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mtClean="0">
                  <a:solidFill>
                    <a:srgbClr val="000000"/>
                  </a:solidFill>
                </a:endParaRPr>
              </a:p>
            </p:txBody>
          </p:sp>
          <p:pic>
            <p:nvPicPr>
              <p:cNvPr id="7185" name="Nơi giữ chỗ cho Nội dung 3" descr="Muong thu.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8" y="1056"/>
                <a:ext cx="3072" cy="2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7183" name="Rectangle 17"/>
            <p:cNvSpPr>
              <a:spLocks noChangeArrowheads="1"/>
            </p:cNvSpPr>
            <p:nvPr/>
          </p:nvSpPr>
          <p:spPr bwMode="auto">
            <a:xfrm>
              <a:off x="2544" y="1584"/>
              <a:ext cx="1824" cy="24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mtClean="0">
                <a:solidFill>
                  <a:srgbClr val="000000"/>
                </a:solidFill>
              </a:endParaRPr>
            </a:p>
          </p:txBody>
        </p:sp>
      </p:grpSp>
      <p:sp>
        <p:nvSpPr>
          <p:cNvPr id="66581" name="Text Box 21"/>
          <p:cNvSpPr txBox="1">
            <a:spLocks noChangeArrowheads="1"/>
          </p:cNvSpPr>
          <p:nvPr/>
        </p:nvSpPr>
        <p:spPr bwMode="auto">
          <a:xfrm>
            <a:off x="4167188" y="2528888"/>
            <a:ext cx="29718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ctr" eaLnBrk="0" fontAlgn="base" hangingPunct="0">
              <a:spcBef>
                <a:spcPct val="50000"/>
              </a:spcBef>
              <a:spcAft>
                <a:spcPct val="0"/>
              </a:spcAft>
            </a:pPr>
            <a:r>
              <a:rPr lang="en-US" sz="3200" b="1" smtClean="0">
                <a:solidFill>
                  <a:srgbClr val="000000"/>
                </a:solidFill>
                <a:latin typeface="Times New Roman" pitchFamily="18" charset="0"/>
              </a:rPr>
              <a:t>MUÔNG THÚ</a:t>
            </a:r>
          </a:p>
        </p:txBody>
      </p:sp>
      <p:grpSp>
        <p:nvGrpSpPr>
          <p:cNvPr id="66583" name="Group 23"/>
          <p:cNvGrpSpPr>
            <a:grpSpLocks/>
          </p:cNvGrpSpPr>
          <p:nvPr/>
        </p:nvGrpSpPr>
        <p:grpSpPr bwMode="auto">
          <a:xfrm>
            <a:off x="2438400" y="1524000"/>
            <a:ext cx="4114800" cy="4876800"/>
            <a:chOff x="1008" y="672"/>
            <a:chExt cx="2592" cy="3360"/>
          </a:xfrm>
        </p:grpSpPr>
        <p:sp>
          <p:nvSpPr>
            <p:cNvPr id="7180" name="Rectangle 24"/>
            <p:cNvSpPr>
              <a:spLocks noChangeArrowheads="1"/>
            </p:cNvSpPr>
            <p:nvPr/>
          </p:nvSpPr>
          <p:spPr bwMode="auto">
            <a:xfrm>
              <a:off x="1008" y="672"/>
              <a:ext cx="2592" cy="3360"/>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mtClean="0">
                <a:solidFill>
                  <a:srgbClr val="000000"/>
                </a:solidFill>
              </a:endParaRPr>
            </a:p>
          </p:txBody>
        </p:sp>
        <p:pic>
          <p:nvPicPr>
            <p:cNvPr id="7181" name="Ảnh 11" descr="Bac si Soi.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56" y="720"/>
              <a:ext cx="2496" cy="3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 xmlns:p14="http://schemas.microsoft.com/office/powerpoint/2010/main" val="2161603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579"/>
                                        </p:tgtEl>
                                        <p:attrNameLst>
                                          <p:attrName>style.visibility</p:attrName>
                                        </p:attrNameLst>
                                      </p:cBhvr>
                                      <p:to>
                                        <p:strVal val="visible"/>
                                      </p:to>
                                    </p:set>
                                    <p:animEffect transition="in" filter="blinds(horizontal)">
                                      <p:cBhvr>
                                        <p:cTn id="7" dur="500"/>
                                        <p:tgtEl>
                                          <p:spTgt spid="66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581"/>
                                        </p:tgtEl>
                                        <p:attrNameLst>
                                          <p:attrName>style.visibility</p:attrName>
                                        </p:attrNameLst>
                                      </p:cBhvr>
                                      <p:to>
                                        <p:strVal val="visible"/>
                                      </p:to>
                                    </p:set>
                                    <p:animEffect transition="in" filter="blinds(horizontal)">
                                      <p:cBhvr>
                                        <p:cTn id="12" dur="500"/>
                                        <p:tgtEl>
                                          <p:spTgt spid="66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6581"/>
                                        </p:tgtEl>
                                      </p:cBhvr>
                                    </p:animEffect>
                                    <p:set>
                                      <p:cBhvr>
                                        <p:cTn id="17" dur="1" fill="hold">
                                          <p:stCondLst>
                                            <p:cond delay="499"/>
                                          </p:stCondLst>
                                        </p:cTn>
                                        <p:tgtEl>
                                          <p:spTgt spid="66581"/>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66579"/>
                                        </p:tgtEl>
                                      </p:cBhvr>
                                    </p:animEffect>
                                    <p:set>
                                      <p:cBhvr>
                                        <p:cTn id="20" dur="1" fill="hold">
                                          <p:stCondLst>
                                            <p:cond delay="499"/>
                                          </p:stCondLst>
                                        </p:cTn>
                                        <p:tgtEl>
                                          <p:spTgt spid="6657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66583"/>
                                        </p:tgtEl>
                                        <p:attrNameLst>
                                          <p:attrName>style.visibility</p:attrName>
                                        </p:attrNameLst>
                                      </p:cBhvr>
                                      <p:to>
                                        <p:strVal val="visible"/>
                                      </p:to>
                                    </p:set>
                                    <p:animEffect transition="in" filter="box(in)">
                                      <p:cBhvr>
                                        <p:cTn id="25" dur="500"/>
                                        <p:tgtEl>
                                          <p:spTgt spid="66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1" grpId="0"/>
      <p:bldP spid="6658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cstate="print">
            <a:extLst>
              <a:ext uri="{28A0092B-C50C-407E-A947-70E740481C1C}">
                <a14:useLocalDpi xmlns="" xmlns:a14="http://schemas.microsoft.com/office/drawing/2010/main" val="0"/>
              </a:ext>
            </a:extLst>
          </a:blip>
          <a:srcRect l="15813" t="3127" r="16252" b="6250"/>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74556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ruyện ngụ ngôn - Bác sĩ sói - Terrabook.mp4">
            <a:hlinkClick r:id="" action="ppaction://media"/>
          </p:cNvPr>
          <p:cNvPicPr>
            <a:picLocks noRot="1" noChangeAspect="1"/>
          </p:cNvPicPr>
          <p:nvPr>
            <a:videoFile r:link="rId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58741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cstate="print">
            <a:extLst>
              <a:ext uri="{28A0092B-C50C-407E-A947-70E740481C1C}">
                <a14:useLocalDpi xmlns="" xmlns:a14="http://schemas.microsoft.com/office/drawing/2010/main" val="0"/>
              </a:ext>
            </a:extLst>
          </a:blip>
          <a:srcRect l="15977" t="4166" r="16617" b="5209"/>
          <a:stretch>
            <a:fillRect/>
          </a:stretch>
        </p:blipFill>
        <p:spPr bwMode="auto">
          <a:xfrm>
            <a:off x="0" y="30163"/>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ounded Rectangle 1"/>
          <p:cNvSpPr/>
          <p:nvPr/>
        </p:nvSpPr>
        <p:spPr>
          <a:xfrm>
            <a:off x="0" y="0"/>
            <a:ext cx="7848600" cy="1143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vi-VN">
              <a:solidFill>
                <a:prstClr val="white"/>
              </a:solidFill>
            </a:endParaRPr>
          </a:p>
        </p:txBody>
      </p:sp>
      <p:sp>
        <p:nvSpPr>
          <p:cNvPr id="3" name="Text Box 104"/>
          <p:cNvSpPr txBox="1">
            <a:spLocks noChangeArrowheads="1"/>
          </p:cNvSpPr>
          <p:nvPr/>
        </p:nvSpPr>
        <p:spPr bwMode="auto">
          <a:xfrm>
            <a:off x="0" y="533400"/>
            <a:ext cx="7848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0" fontAlgn="base" hangingPunct="0">
              <a:spcBef>
                <a:spcPct val="50000"/>
              </a:spcBef>
              <a:spcAft>
                <a:spcPct val="0"/>
              </a:spcAft>
            </a:pPr>
            <a:r>
              <a:rPr lang="en-US" altLang="vi-VN" sz="2400" smtClean="0">
                <a:solidFill>
                  <a:prstClr val="black"/>
                </a:solidFill>
                <a:latin typeface="Times New Roman" pitchFamily="18" charset="0"/>
              </a:rPr>
              <a:t>  </a:t>
            </a:r>
            <a:r>
              <a:rPr lang="en-US" altLang="vi-VN" sz="2400" b="1" smtClean="0">
                <a:solidFill>
                  <a:prstClr val="black"/>
                </a:solidFill>
                <a:latin typeface="Times New Roman" pitchFamily="18" charset="0"/>
              </a:rPr>
              <a:t>Ngựa đang gặm cỏ, Sói đang rỏ dãi vì thèm thịt ngựa.   </a:t>
            </a:r>
          </a:p>
        </p:txBody>
      </p:sp>
      <p:sp>
        <p:nvSpPr>
          <p:cNvPr id="4" name="Line 109"/>
          <p:cNvSpPr>
            <a:spLocks noChangeShapeType="1"/>
          </p:cNvSpPr>
          <p:nvPr/>
        </p:nvSpPr>
        <p:spPr bwMode="auto">
          <a:xfrm>
            <a:off x="4267200" y="914400"/>
            <a:ext cx="838200" cy="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VnTime" pitchFamily="34" charset="0"/>
            </a:endParaRPr>
          </a:p>
        </p:txBody>
      </p:sp>
      <p:sp>
        <p:nvSpPr>
          <p:cNvPr id="5" name="Text Box 103"/>
          <p:cNvSpPr txBox="1">
            <a:spLocks noChangeArrowheads="1"/>
          </p:cNvSpPr>
          <p:nvPr/>
        </p:nvSpPr>
        <p:spPr bwMode="auto">
          <a:xfrm>
            <a:off x="34925" y="19050"/>
            <a:ext cx="43815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50000"/>
              </a:spcBef>
              <a:spcAft>
                <a:spcPct val="0"/>
              </a:spcAft>
              <a:buFontTx/>
              <a:buNone/>
              <a:defRPr/>
            </a:pPr>
            <a:r>
              <a:rPr lang="en-US" altLang="vi-VN" b="1" dirty="0" smtClean="0">
                <a:solidFill>
                  <a:srgbClr val="FFC000"/>
                </a:solidFill>
                <a:effectLst>
                  <a:outerShdw blurRad="38100" dist="38100" dir="2700000" algn="tl">
                    <a:srgbClr val="000000">
                      <a:alpha val="43137"/>
                    </a:srgbClr>
                  </a:outerShdw>
                </a:effectLst>
                <a:latin typeface="Times New Roman" panose="02020603050405020304" pitchFamily="18" charset="0"/>
              </a:rPr>
              <a:t>Tranh 1 vẽ cảnh gì ?</a:t>
            </a:r>
          </a:p>
        </p:txBody>
      </p:sp>
    </p:spTree>
    <p:extLst>
      <p:ext uri="{BB962C8B-B14F-4D97-AF65-F5344CB8AC3E}">
        <p14:creationId xmlns="" xmlns:p14="http://schemas.microsoft.com/office/powerpoint/2010/main" val="3658821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cstate="print">
            <a:extLst>
              <a:ext uri="{28A0092B-C50C-407E-A947-70E740481C1C}">
                <a14:useLocalDpi xmlns="" xmlns:a14="http://schemas.microsoft.com/office/drawing/2010/main" val="0"/>
              </a:ext>
            </a:extLst>
          </a:blip>
          <a:srcRect l="21303" t="3125" r="18961" b="6250"/>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4"/>
          <p:cNvSpPr/>
          <p:nvPr/>
        </p:nvSpPr>
        <p:spPr>
          <a:xfrm>
            <a:off x="9525" y="33338"/>
            <a:ext cx="9134475" cy="141446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vi-VN">
              <a:solidFill>
                <a:prstClr val="white"/>
              </a:solidFill>
            </a:endParaRPr>
          </a:p>
        </p:txBody>
      </p:sp>
      <p:sp>
        <p:nvSpPr>
          <p:cNvPr id="3" name="Text Box 17"/>
          <p:cNvSpPr txBox="1">
            <a:spLocks noChangeArrowheads="1"/>
          </p:cNvSpPr>
          <p:nvPr/>
        </p:nvSpPr>
        <p:spPr bwMode="auto">
          <a:xfrm>
            <a:off x="457200" y="493713"/>
            <a:ext cx="8229600"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defRPr/>
            </a:pPr>
            <a:r>
              <a:rPr lang="en-US" altLang="vi-VN" sz="2800" b="1" dirty="0" smtClean="0">
                <a:solidFill>
                  <a:prstClr val="black"/>
                </a:solidFill>
                <a:effectLst>
                  <a:outerShdw blurRad="38100" dist="38100" dir="2700000" algn="tl">
                    <a:srgbClr val="000000">
                      <a:alpha val="43137"/>
                    </a:srgbClr>
                  </a:outerShdw>
                </a:effectLst>
                <a:latin typeface="Times New Roman" panose="02020603050405020304" pitchFamily="18" charset="0"/>
              </a:rPr>
              <a:t>Sói mặc áo khoác trắng, đội mũ thêu chữ thập đỏ, đeo ống nghe, đeo kính, giả làm bác sĩ.</a:t>
            </a:r>
          </a:p>
        </p:txBody>
      </p:sp>
      <p:sp>
        <p:nvSpPr>
          <p:cNvPr id="4" name="Text Box 16"/>
          <p:cNvSpPr txBox="1">
            <a:spLocks noChangeArrowheads="1"/>
          </p:cNvSpPr>
          <p:nvPr/>
        </p:nvSpPr>
        <p:spPr bwMode="auto">
          <a:xfrm>
            <a:off x="152400" y="-1588"/>
            <a:ext cx="8839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50000"/>
              </a:spcBef>
              <a:spcAft>
                <a:spcPct val="0"/>
              </a:spcAft>
              <a:buFontTx/>
              <a:buNone/>
              <a:defRPr/>
            </a:pPr>
            <a:r>
              <a:rPr lang="en-US" altLang="vi-VN" b="1" dirty="0" smtClean="0">
                <a:solidFill>
                  <a:srgbClr val="FFC000"/>
                </a:solidFill>
                <a:effectLst>
                  <a:outerShdw blurRad="38100" dist="38100" dir="2700000" algn="tl">
                    <a:srgbClr val="000000">
                      <a:alpha val="43137"/>
                    </a:srgbClr>
                  </a:outerShdw>
                </a:effectLst>
                <a:latin typeface="Times New Roman" panose="02020603050405020304" pitchFamily="18" charset="0"/>
              </a:rPr>
              <a:t>Ở tranh 2, Sói thay đổi hình dáng như thế nào ?</a:t>
            </a:r>
          </a:p>
        </p:txBody>
      </p:sp>
    </p:spTree>
    <p:extLst>
      <p:ext uri="{BB962C8B-B14F-4D97-AF65-F5344CB8AC3E}">
        <p14:creationId xmlns="" xmlns:p14="http://schemas.microsoft.com/office/powerpoint/2010/main" val="3670273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cstate="print">
            <a:extLst>
              <a:ext uri="{28A0092B-C50C-407E-A947-70E740481C1C}">
                <a14:useLocalDpi xmlns="" xmlns:a14="http://schemas.microsoft.com/office/drawing/2010/main" val="0"/>
              </a:ext>
            </a:extLst>
          </a:blip>
          <a:srcRect l="21304" t="3125" r="18959" b="6250"/>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4"/>
          <p:cNvSpPr/>
          <p:nvPr/>
        </p:nvSpPr>
        <p:spPr>
          <a:xfrm>
            <a:off x="9525" y="33338"/>
            <a:ext cx="9134475" cy="141446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vi-VN">
              <a:solidFill>
                <a:prstClr val="white"/>
              </a:solidFill>
            </a:endParaRPr>
          </a:p>
        </p:txBody>
      </p:sp>
      <p:sp>
        <p:nvSpPr>
          <p:cNvPr id="3" name="Text Box 17"/>
          <p:cNvSpPr txBox="1">
            <a:spLocks noChangeArrowheads="1"/>
          </p:cNvSpPr>
          <p:nvPr/>
        </p:nvSpPr>
        <p:spPr bwMode="auto">
          <a:xfrm>
            <a:off x="14288" y="527050"/>
            <a:ext cx="9448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0" fontAlgn="base" hangingPunct="0">
              <a:spcBef>
                <a:spcPct val="50000"/>
              </a:spcBef>
              <a:spcAft>
                <a:spcPct val="0"/>
              </a:spcAft>
            </a:pPr>
            <a:r>
              <a:rPr lang="en-US" altLang="vi-VN" sz="2400" b="1" smtClean="0">
                <a:solidFill>
                  <a:prstClr val="black"/>
                </a:solidFill>
                <a:latin typeface="Times New Roman" pitchFamily="18" charset="0"/>
              </a:rPr>
              <a:t>Sói ngon ngọt dụ dỗ để khám bệnh cho Ngựa, mon men tiến lại gần Ngựa, Ngựa nhón chân chuẩn bị đá.</a:t>
            </a:r>
          </a:p>
        </p:txBody>
      </p:sp>
      <p:sp>
        <p:nvSpPr>
          <p:cNvPr id="4" name="Text Box 16"/>
          <p:cNvSpPr txBox="1">
            <a:spLocks noChangeArrowheads="1"/>
          </p:cNvSpPr>
          <p:nvPr/>
        </p:nvSpPr>
        <p:spPr bwMode="auto">
          <a:xfrm>
            <a:off x="-1066800" y="14288"/>
            <a:ext cx="63246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50000"/>
              </a:spcBef>
              <a:spcAft>
                <a:spcPct val="0"/>
              </a:spcAft>
              <a:buFontTx/>
              <a:buNone/>
              <a:defRPr/>
            </a:pPr>
            <a:r>
              <a:rPr lang="en-US" altLang="vi-VN" b="1" dirty="0" smtClean="0">
                <a:solidFill>
                  <a:srgbClr val="FFC000"/>
                </a:solidFill>
                <a:effectLst>
                  <a:outerShdw blurRad="38100" dist="38100" dir="2700000" algn="tl">
                    <a:srgbClr val="000000">
                      <a:alpha val="43137"/>
                    </a:srgbClr>
                  </a:outerShdw>
                </a:effectLst>
                <a:latin typeface="Times New Roman" panose="02020603050405020304" pitchFamily="18" charset="0"/>
              </a:rPr>
              <a:t>Tranh 3 vẽ cảnh gì ?</a:t>
            </a:r>
          </a:p>
        </p:txBody>
      </p:sp>
    </p:spTree>
    <p:extLst>
      <p:ext uri="{BB962C8B-B14F-4D97-AF65-F5344CB8AC3E}">
        <p14:creationId xmlns="" xmlns:p14="http://schemas.microsoft.com/office/powerpoint/2010/main" val="4181502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cstate="print">
            <a:extLst>
              <a:ext uri="{28A0092B-C50C-407E-A947-70E740481C1C}">
                <a14:useLocalDpi xmlns="" xmlns:a14="http://schemas.microsoft.com/office/drawing/2010/main" val="0"/>
              </a:ext>
            </a:extLst>
          </a:blip>
          <a:srcRect l="21303" t="3125" r="15446" b="5208"/>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ounded Rectangle 2"/>
          <p:cNvSpPr/>
          <p:nvPr/>
        </p:nvSpPr>
        <p:spPr>
          <a:xfrm>
            <a:off x="9525" y="33338"/>
            <a:ext cx="9134475" cy="141446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vi-VN">
              <a:solidFill>
                <a:prstClr val="white"/>
              </a:solidFill>
            </a:endParaRPr>
          </a:p>
        </p:txBody>
      </p:sp>
      <p:sp>
        <p:nvSpPr>
          <p:cNvPr id="4" name="Text Box 17"/>
          <p:cNvSpPr txBox="1">
            <a:spLocks noChangeArrowheads="1"/>
          </p:cNvSpPr>
          <p:nvPr/>
        </p:nvSpPr>
        <p:spPr bwMode="auto">
          <a:xfrm>
            <a:off x="228600" y="527050"/>
            <a:ext cx="86868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0" fontAlgn="base" hangingPunct="0">
              <a:spcBef>
                <a:spcPct val="50000"/>
              </a:spcBef>
              <a:spcAft>
                <a:spcPct val="0"/>
              </a:spcAft>
            </a:pPr>
            <a:r>
              <a:rPr lang="en-US" altLang="vi-VN" sz="2800" b="1" smtClean="0">
                <a:solidFill>
                  <a:prstClr val="black"/>
                </a:solidFill>
                <a:latin typeface="Times New Roman" pitchFamily="18" charset="0"/>
              </a:rPr>
              <a:t>Ngựa tung vó đá một cú trời giáng. Sói bật ngửa, bốn chân huơ giữa trời, mũ văng ra.</a:t>
            </a:r>
          </a:p>
        </p:txBody>
      </p:sp>
      <p:sp>
        <p:nvSpPr>
          <p:cNvPr id="5" name="Text Box 15"/>
          <p:cNvSpPr txBox="1">
            <a:spLocks noChangeArrowheads="1"/>
          </p:cNvSpPr>
          <p:nvPr/>
        </p:nvSpPr>
        <p:spPr bwMode="auto">
          <a:xfrm>
            <a:off x="38100" y="33338"/>
            <a:ext cx="41148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50000"/>
              </a:spcBef>
              <a:spcAft>
                <a:spcPct val="0"/>
              </a:spcAft>
              <a:buFontTx/>
              <a:buNone/>
              <a:defRPr/>
            </a:pPr>
            <a:r>
              <a:rPr lang="en-US" altLang="vi-VN" b="1" smtClean="0">
                <a:solidFill>
                  <a:srgbClr val="FFC000"/>
                </a:solidFill>
                <a:effectLst>
                  <a:outerShdw blurRad="38100" dist="38100" dir="2700000" algn="tl">
                    <a:srgbClr val="000000">
                      <a:alpha val="43137"/>
                    </a:srgbClr>
                  </a:outerShdw>
                </a:effectLst>
                <a:latin typeface="Times New Roman" panose="02020603050405020304" pitchFamily="18" charset="0"/>
              </a:rPr>
              <a:t>Tranh 4 vẽ cảnh gì ?</a:t>
            </a:r>
          </a:p>
        </p:txBody>
      </p:sp>
    </p:spTree>
    <p:extLst>
      <p:ext uri="{BB962C8B-B14F-4D97-AF65-F5344CB8AC3E}">
        <p14:creationId xmlns="" xmlns:p14="http://schemas.microsoft.com/office/powerpoint/2010/main" val="3703186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96" name="Text Box 84"/>
          <p:cNvSpPr txBox="1">
            <a:spLocks noChangeArrowheads="1"/>
          </p:cNvSpPr>
          <p:nvPr/>
        </p:nvSpPr>
        <p:spPr bwMode="auto">
          <a:xfrm>
            <a:off x="1066800" y="2209800"/>
            <a:ext cx="7391400"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0" fontAlgn="base" hangingPunct="0">
              <a:lnSpc>
                <a:spcPct val="150000"/>
              </a:lnSpc>
              <a:spcBef>
                <a:spcPct val="50000"/>
              </a:spcBef>
              <a:spcAft>
                <a:spcPct val="0"/>
              </a:spcAft>
            </a:pPr>
            <a:r>
              <a:rPr lang="en-US" altLang="vi-VN" sz="4400" b="1" dirty="0" err="1" smtClean="0">
                <a:solidFill>
                  <a:srgbClr val="FF0000"/>
                </a:solidFill>
                <a:latin typeface="Times New Roman" pitchFamily="18" charset="0"/>
              </a:rPr>
              <a:t>Dựa</a:t>
            </a:r>
            <a:r>
              <a:rPr lang="en-US" altLang="vi-VN" sz="4400" b="1" dirty="0" smtClean="0">
                <a:solidFill>
                  <a:srgbClr val="FF0000"/>
                </a:solidFill>
                <a:latin typeface="Times New Roman" pitchFamily="18" charset="0"/>
              </a:rPr>
              <a:t> </a:t>
            </a:r>
            <a:r>
              <a:rPr lang="en-US" altLang="vi-VN" sz="4400" b="1" dirty="0" err="1" smtClean="0">
                <a:solidFill>
                  <a:srgbClr val="FF0000"/>
                </a:solidFill>
                <a:latin typeface="Times New Roman" pitchFamily="18" charset="0"/>
              </a:rPr>
              <a:t>vào</a:t>
            </a:r>
            <a:r>
              <a:rPr lang="en-US" altLang="vi-VN" sz="4400" b="1" dirty="0" smtClean="0">
                <a:solidFill>
                  <a:srgbClr val="FF0000"/>
                </a:solidFill>
                <a:latin typeface="Times New Roman" pitchFamily="18" charset="0"/>
              </a:rPr>
              <a:t> </a:t>
            </a:r>
            <a:r>
              <a:rPr lang="en-US" altLang="vi-VN" sz="4400" b="1" dirty="0" err="1" smtClean="0">
                <a:solidFill>
                  <a:srgbClr val="FF0000"/>
                </a:solidFill>
                <a:latin typeface="Times New Roman" pitchFamily="18" charset="0"/>
              </a:rPr>
              <a:t>tranh</a:t>
            </a:r>
            <a:r>
              <a:rPr lang="en-US" altLang="vi-VN" sz="4400" b="1" dirty="0" smtClean="0">
                <a:solidFill>
                  <a:srgbClr val="FF0000"/>
                </a:solidFill>
                <a:latin typeface="Times New Roman" pitchFamily="18" charset="0"/>
              </a:rPr>
              <a:t> </a:t>
            </a:r>
            <a:r>
              <a:rPr lang="en-US" altLang="vi-VN" sz="4400" b="1" dirty="0" err="1" smtClean="0">
                <a:solidFill>
                  <a:srgbClr val="FF0000"/>
                </a:solidFill>
                <a:latin typeface="Times New Roman" pitchFamily="18" charset="0"/>
              </a:rPr>
              <a:t>kể</a:t>
            </a:r>
            <a:r>
              <a:rPr lang="en-US" altLang="vi-VN" sz="4400" b="1" dirty="0" smtClean="0">
                <a:solidFill>
                  <a:srgbClr val="FF0000"/>
                </a:solidFill>
                <a:latin typeface="Times New Roman" pitchFamily="18" charset="0"/>
              </a:rPr>
              <a:t> </a:t>
            </a:r>
            <a:r>
              <a:rPr lang="en-US" altLang="vi-VN" sz="4400" b="1" dirty="0" err="1" smtClean="0">
                <a:solidFill>
                  <a:srgbClr val="FF0000"/>
                </a:solidFill>
                <a:latin typeface="Times New Roman" pitchFamily="18" charset="0"/>
              </a:rPr>
              <a:t>từng</a:t>
            </a:r>
            <a:r>
              <a:rPr lang="en-US" altLang="vi-VN" sz="4400" b="1" dirty="0" smtClean="0">
                <a:solidFill>
                  <a:srgbClr val="FF0000"/>
                </a:solidFill>
                <a:latin typeface="Times New Roman" pitchFamily="18" charset="0"/>
              </a:rPr>
              <a:t> </a:t>
            </a:r>
            <a:r>
              <a:rPr lang="en-US" altLang="vi-VN" sz="4400" b="1" dirty="0" err="1" smtClean="0">
                <a:solidFill>
                  <a:srgbClr val="FF0000"/>
                </a:solidFill>
                <a:latin typeface="Times New Roman" pitchFamily="18" charset="0"/>
              </a:rPr>
              <a:t>đoạn</a:t>
            </a:r>
            <a:r>
              <a:rPr lang="en-US" altLang="vi-VN" sz="4400" b="1" dirty="0" smtClean="0">
                <a:solidFill>
                  <a:srgbClr val="FF0000"/>
                </a:solidFill>
                <a:latin typeface="Times New Roman" pitchFamily="18" charset="0"/>
              </a:rPr>
              <a:t> </a:t>
            </a:r>
            <a:r>
              <a:rPr lang="en-US" altLang="vi-VN" sz="4400" b="1" dirty="0" err="1" smtClean="0">
                <a:solidFill>
                  <a:srgbClr val="FF0000"/>
                </a:solidFill>
                <a:latin typeface="Times New Roman" pitchFamily="18" charset="0"/>
              </a:rPr>
              <a:t>của</a:t>
            </a:r>
            <a:r>
              <a:rPr lang="en-US" altLang="vi-VN" sz="4400" b="1" dirty="0" smtClean="0">
                <a:solidFill>
                  <a:srgbClr val="FF0000"/>
                </a:solidFill>
                <a:latin typeface="Times New Roman" pitchFamily="18" charset="0"/>
              </a:rPr>
              <a:t> </a:t>
            </a:r>
            <a:r>
              <a:rPr lang="en-US" altLang="vi-VN" sz="4400" b="1" dirty="0" err="1" smtClean="0">
                <a:solidFill>
                  <a:srgbClr val="FF0000"/>
                </a:solidFill>
                <a:latin typeface="Times New Roman" pitchFamily="18" charset="0"/>
              </a:rPr>
              <a:t>câu</a:t>
            </a:r>
            <a:r>
              <a:rPr lang="en-US" altLang="vi-VN" sz="4400" b="1" dirty="0" smtClean="0">
                <a:solidFill>
                  <a:srgbClr val="FF0000"/>
                </a:solidFill>
                <a:latin typeface="Times New Roman" pitchFamily="18" charset="0"/>
              </a:rPr>
              <a:t> </a:t>
            </a:r>
            <a:r>
              <a:rPr lang="en-US" altLang="vi-VN" sz="4400" b="1" dirty="0" err="1" smtClean="0">
                <a:solidFill>
                  <a:srgbClr val="FF0000"/>
                </a:solidFill>
                <a:latin typeface="Times New Roman" pitchFamily="18" charset="0"/>
              </a:rPr>
              <a:t>chuyện</a:t>
            </a:r>
            <a:r>
              <a:rPr lang="en-US" altLang="vi-VN" sz="4400" b="1" dirty="0" smtClean="0">
                <a:solidFill>
                  <a:srgbClr val="FF0000"/>
                </a:solidFill>
                <a:latin typeface="Times New Roman" pitchFamily="18" charset="0"/>
              </a:rPr>
              <a:t>.</a:t>
            </a:r>
          </a:p>
        </p:txBody>
      </p:sp>
    </p:spTree>
    <p:custDataLst>
      <p:tags r:id="rId1"/>
    </p:custDataLst>
    <p:extLst>
      <p:ext uri="{BB962C8B-B14F-4D97-AF65-F5344CB8AC3E}">
        <p14:creationId xmlns="" xmlns:p14="http://schemas.microsoft.com/office/powerpoint/2010/main" val="3899348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97396">
                                            <p:txEl>
                                              <p:pRg st="0" end="0"/>
                                            </p:txEl>
                                          </p:spTgt>
                                        </p:tgtEl>
                                        <p:attrNameLst>
                                          <p:attrName>style.visibility</p:attrName>
                                        </p:attrNameLst>
                                      </p:cBhvr>
                                      <p:to>
                                        <p:strVal val="visible"/>
                                      </p:to>
                                    </p:set>
                                    <p:animEffect transition="in" filter="diamond(in)">
                                      <p:cBhvr>
                                        <p:cTn id="7" dur="2000"/>
                                        <p:tgtEl>
                                          <p:spTgt spid="3973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2000"/>
                                        <p:tgtEl>
                                          <p:spTgt spid="397396">
                                            <p:txEl>
                                              <p:pRg st="0" end="0"/>
                                            </p:txEl>
                                          </p:spTgt>
                                        </p:tgtEl>
                                      </p:cBhvr>
                                    </p:animEffect>
                                    <p:set>
                                      <p:cBhvr>
                                        <p:cTn id="12" dur="1" fill="hold">
                                          <p:stCondLst>
                                            <p:cond delay="1999"/>
                                          </p:stCondLst>
                                        </p:cTn>
                                        <p:tgtEl>
                                          <p:spTgt spid="39739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9"/>
          <p:cNvGrpSpPr>
            <a:grpSpLocks/>
          </p:cNvGrpSpPr>
          <p:nvPr/>
        </p:nvGrpSpPr>
        <p:grpSpPr bwMode="auto">
          <a:xfrm>
            <a:off x="76200" y="82550"/>
            <a:ext cx="4419600" cy="3313113"/>
            <a:chOff x="76200" y="83077"/>
            <a:chExt cx="4419600" cy="3313260"/>
          </a:xfrm>
        </p:grpSpPr>
        <p:pic>
          <p:nvPicPr>
            <p:cNvPr id="12300" name="Picture 1"/>
            <p:cNvPicPr>
              <a:picLocks noChangeAspect="1"/>
            </p:cNvPicPr>
            <p:nvPr/>
          </p:nvPicPr>
          <p:blipFill>
            <a:blip r:embed="rId2" cstate="print">
              <a:extLst>
                <a:ext uri="{28A0092B-C50C-407E-A947-70E740481C1C}">
                  <a14:useLocalDpi xmlns="" xmlns:a14="http://schemas.microsoft.com/office/drawing/2010/main" val="0"/>
                </a:ext>
              </a:extLst>
            </a:blip>
            <a:srcRect l="15977" t="4166" r="16617" b="5209"/>
            <a:stretch>
              <a:fillRect/>
            </a:stretch>
          </p:blipFill>
          <p:spPr bwMode="auto">
            <a:xfrm>
              <a:off x="76200" y="83077"/>
              <a:ext cx="4419600" cy="3313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val 5"/>
            <p:cNvSpPr/>
            <p:nvPr/>
          </p:nvSpPr>
          <p:spPr>
            <a:xfrm>
              <a:off x="3681413" y="229133"/>
              <a:ext cx="609600" cy="609627"/>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vi-VN"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2291" name="Group 10"/>
          <p:cNvGrpSpPr>
            <a:grpSpLocks/>
          </p:cNvGrpSpPr>
          <p:nvPr/>
        </p:nvGrpSpPr>
        <p:grpSpPr bwMode="auto">
          <a:xfrm>
            <a:off x="4648200" y="76200"/>
            <a:ext cx="4419600" cy="3314700"/>
            <a:chOff x="4648200" y="76200"/>
            <a:chExt cx="4419600" cy="3314700"/>
          </a:xfrm>
        </p:grpSpPr>
        <p:pic>
          <p:nvPicPr>
            <p:cNvPr id="12298" name="Picture 1"/>
            <p:cNvPicPr>
              <a:picLocks noChangeAspect="1"/>
            </p:cNvPicPr>
            <p:nvPr/>
          </p:nvPicPr>
          <p:blipFill>
            <a:blip r:embed="rId3" cstate="print">
              <a:extLst>
                <a:ext uri="{28A0092B-C50C-407E-A947-70E740481C1C}">
                  <a14:useLocalDpi xmlns="" xmlns:a14="http://schemas.microsoft.com/office/drawing/2010/main" val="0"/>
                </a:ext>
              </a:extLst>
            </a:blip>
            <a:srcRect l="21303" t="3125" r="18961" b="6250"/>
            <a:stretch>
              <a:fillRect/>
            </a:stretch>
          </p:blipFill>
          <p:spPr bwMode="auto">
            <a:xfrm>
              <a:off x="4648200" y="76200"/>
              <a:ext cx="4419600" cy="331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Oval 6"/>
            <p:cNvSpPr/>
            <p:nvPr/>
          </p:nvSpPr>
          <p:spPr>
            <a:xfrm>
              <a:off x="8305800" y="171450"/>
              <a:ext cx="609600" cy="609600"/>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vi-VN"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2292" name="Group 12"/>
          <p:cNvGrpSpPr>
            <a:grpSpLocks/>
          </p:cNvGrpSpPr>
          <p:nvPr/>
        </p:nvGrpSpPr>
        <p:grpSpPr bwMode="auto">
          <a:xfrm>
            <a:off x="76200" y="3614738"/>
            <a:ext cx="4419600" cy="3314700"/>
            <a:chOff x="76200" y="3614738"/>
            <a:chExt cx="4419600" cy="3314700"/>
          </a:xfrm>
        </p:grpSpPr>
        <p:pic>
          <p:nvPicPr>
            <p:cNvPr id="12296" name="Picture 1"/>
            <p:cNvPicPr>
              <a:picLocks noChangeAspect="1"/>
            </p:cNvPicPr>
            <p:nvPr/>
          </p:nvPicPr>
          <p:blipFill>
            <a:blip r:embed="rId4" cstate="print">
              <a:extLst>
                <a:ext uri="{28A0092B-C50C-407E-A947-70E740481C1C}">
                  <a14:useLocalDpi xmlns="" xmlns:a14="http://schemas.microsoft.com/office/drawing/2010/main" val="0"/>
                </a:ext>
              </a:extLst>
            </a:blip>
            <a:srcRect l="21304" t="3125" r="18959" b="6250"/>
            <a:stretch>
              <a:fillRect/>
            </a:stretch>
          </p:blipFill>
          <p:spPr bwMode="auto">
            <a:xfrm>
              <a:off x="76200" y="3614738"/>
              <a:ext cx="4419600" cy="331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7"/>
            <p:cNvSpPr/>
            <p:nvPr/>
          </p:nvSpPr>
          <p:spPr>
            <a:xfrm>
              <a:off x="3681413" y="3744913"/>
              <a:ext cx="609600" cy="609600"/>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vi-VN"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2293" name="Group 11"/>
          <p:cNvGrpSpPr>
            <a:grpSpLocks/>
          </p:cNvGrpSpPr>
          <p:nvPr/>
        </p:nvGrpSpPr>
        <p:grpSpPr bwMode="auto">
          <a:xfrm>
            <a:off x="4627563" y="3586163"/>
            <a:ext cx="4459287" cy="3343275"/>
            <a:chOff x="4628251" y="3585489"/>
            <a:chExt cx="4458599" cy="3343949"/>
          </a:xfrm>
        </p:grpSpPr>
        <p:pic>
          <p:nvPicPr>
            <p:cNvPr id="12294" name="Picture 1"/>
            <p:cNvPicPr>
              <a:picLocks noChangeAspect="1"/>
            </p:cNvPicPr>
            <p:nvPr/>
          </p:nvPicPr>
          <p:blipFill>
            <a:blip r:embed="rId5" cstate="print">
              <a:extLst>
                <a:ext uri="{28A0092B-C50C-407E-A947-70E740481C1C}">
                  <a14:useLocalDpi xmlns="" xmlns:a14="http://schemas.microsoft.com/office/drawing/2010/main" val="0"/>
                </a:ext>
              </a:extLst>
            </a:blip>
            <a:srcRect l="21303" t="3125" r="15446" b="5208"/>
            <a:stretch>
              <a:fillRect/>
            </a:stretch>
          </p:blipFill>
          <p:spPr bwMode="auto">
            <a:xfrm>
              <a:off x="4628251" y="3585489"/>
              <a:ext cx="4458599" cy="3343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Oval 8"/>
            <p:cNvSpPr/>
            <p:nvPr/>
          </p:nvSpPr>
          <p:spPr>
            <a:xfrm>
              <a:off x="8305921" y="3737920"/>
              <a:ext cx="609506" cy="609723"/>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vi-VN"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 xmlns:p14="http://schemas.microsoft.com/office/powerpoint/2010/main" val="2202332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53" name="Text Box 9"/>
          <p:cNvSpPr txBox="1">
            <a:spLocks noChangeArrowheads="1"/>
          </p:cNvSpPr>
          <p:nvPr/>
        </p:nvSpPr>
        <p:spPr bwMode="auto">
          <a:xfrm>
            <a:off x="1295400" y="533400"/>
            <a:ext cx="7315200" cy="543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0" fontAlgn="base" hangingPunct="0">
              <a:spcBef>
                <a:spcPct val="50000"/>
              </a:spcBef>
              <a:spcAft>
                <a:spcPct val="0"/>
              </a:spcAft>
            </a:pPr>
            <a:r>
              <a:rPr lang="en-US" altLang="vi-VN" sz="2800" b="1" smtClean="0">
                <a:solidFill>
                  <a:srgbClr val="FF0000"/>
                </a:solidFill>
                <a:latin typeface="Times New Roman" pitchFamily="18" charset="0"/>
              </a:rPr>
              <a:t>Tiêu chí đánh giá:</a:t>
            </a:r>
          </a:p>
          <a:p>
            <a:pPr eaLnBrk="0" fontAlgn="base" hangingPunct="0">
              <a:spcBef>
                <a:spcPct val="50000"/>
              </a:spcBef>
              <a:spcAft>
                <a:spcPct val="0"/>
              </a:spcAft>
              <a:buFontTx/>
              <a:buAutoNum type="alphaLcPeriod"/>
            </a:pPr>
            <a:r>
              <a:rPr lang="en-US" altLang="vi-VN" sz="2800" b="1" smtClean="0">
                <a:solidFill>
                  <a:srgbClr val="0000FF"/>
                </a:solidFill>
                <a:latin typeface="Times New Roman" pitchFamily="18" charset="0"/>
              </a:rPr>
              <a:t>Nội dung:</a:t>
            </a:r>
          </a:p>
          <a:p>
            <a:pPr eaLnBrk="0" fontAlgn="base" hangingPunct="0">
              <a:spcBef>
                <a:spcPct val="50000"/>
              </a:spcBef>
              <a:spcAft>
                <a:spcPct val="0"/>
              </a:spcAft>
            </a:pPr>
            <a:r>
              <a:rPr lang="en-US" altLang="vi-VN" sz="2800" b="1" smtClean="0">
                <a:solidFill>
                  <a:srgbClr val="0000FF"/>
                </a:solidFill>
                <a:latin typeface="Times New Roman" pitchFamily="18" charset="0"/>
              </a:rPr>
              <a:t>      - Kể đủ ý, đúng trình tự.</a:t>
            </a:r>
          </a:p>
          <a:p>
            <a:pPr eaLnBrk="0" fontAlgn="base" hangingPunct="0">
              <a:spcBef>
                <a:spcPct val="50000"/>
              </a:spcBef>
              <a:spcAft>
                <a:spcPct val="0"/>
              </a:spcAft>
            </a:pPr>
            <a:r>
              <a:rPr lang="en-US" altLang="vi-VN" sz="2800" b="1" smtClean="0">
                <a:solidFill>
                  <a:srgbClr val="0000FF"/>
                </a:solidFill>
                <a:latin typeface="Times New Roman" pitchFamily="18" charset="0"/>
              </a:rPr>
              <a:t>b. Diễn đạt:</a:t>
            </a:r>
          </a:p>
          <a:p>
            <a:pPr eaLnBrk="0" fontAlgn="base" hangingPunct="0">
              <a:spcBef>
                <a:spcPct val="50000"/>
              </a:spcBef>
              <a:spcAft>
                <a:spcPct val="0"/>
              </a:spcAft>
            </a:pPr>
            <a:r>
              <a:rPr lang="en-US" altLang="vi-VN" sz="2800" b="1" smtClean="0">
                <a:solidFill>
                  <a:srgbClr val="0000FF"/>
                </a:solidFill>
                <a:latin typeface="Times New Roman" pitchFamily="18" charset="0"/>
              </a:rPr>
              <a:t>      - Nói thành câu, dùng từ thích hợp.</a:t>
            </a:r>
          </a:p>
          <a:p>
            <a:pPr eaLnBrk="0" fontAlgn="base" hangingPunct="0">
              <a:spcBef>
                <a:spcPct val="50000"/>
              </a:spcBef>
              <a:spcAft>
                <a:spcPct val="0"/>
              </a:spcAft>
            </a:pPr>
            <a:r>
              <a:rPr lang="en-US" altLang="vi-VN" sz="2800" b="1" smtClean="0">
                <a:solidFill>
                  <a:srgbClr val="0000FF"/>
                </a:solidFill>
                <a:latin typeface="Times New Roman" pitchFamily="18" charset="0"/>
              </a:rPr>
              <a:t>      - Biết kể bằng lời của mình.</a:t>
            </a:r>
          </a:p>
          <a:p>
            <a:pPr eaLnBrk="0" fontAlgn="base" hangingPunct="0">
              <a:spcBef>
                <a:spcPct val="50000"/>
              </a:spcBef>
              <a:spcAft>
                <a:spcPct val="0"/>
              </a:spcAft>
            </a:pPr>
            <a:r>
              <a:rPr lang="en-US" altLang="vi-VN" sz="2800" b="1" smtClean="0">
                <a:solidFill>
                  <a:srgbClr val="0000FF"/>
                </a:solidFill>
                <a:latin typeface="Times New Roman" pitchFamily="18" charset="0"/>
              </a:rPr>
              <a:t>c. Cách thể hiện:</a:t>
            </a:r>
          </a:p>
          <a:p>
            <a:pPr eaLnBrk="0" fontAlgn="base" hangingPunct="0">
              <a:spcBef>
                <a:spcPct val="50000"/>
              </a:spcBef>
              <a:spcAft>
                <a:spcPct val="0"/>
              </a:spcAft>
            </a:pPr>
            <a:r>
              <a:rPr lang="en-US" altLang="vi-VN" sz="2800" b="1" smtClean="0">
                <a:solidFill>
                  <a:srgbClr val="0000FF"/>
                </a:solidFill>
                <a:latin typeface="Times New Roman" pitchFamily="18" charset="0"/>
              </a:rPr>
              <a:t>      - Giọng kể tự nhiên, biết phối hợp lời kể với điệu bộ, cử chỉ, nét mặt.</a:t>
            </a:r>
          </a:p>
        </p:txBody>
      </p:sp>
    </p:spTree>
    <p:extLst>
      <p:ext uri="{BB962C8B-B14F-4D97-AF65-F5344CB8AC3E}">
        <p14:creationId xmlns="" xmlns:p14="http://schemas.microsoft.com/office/powerpoint/2010/main" val="3377307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8153"/>
                                        </p:tgtEl>
                                        <p:attrNameLst>
                                          <p:attrName>style.visibility</p:attrName>
                                        </p:attrNameLst>
                                      </p:cBhvr>
                                      <p:to>
                                        <p:strVal val="visible"/>
                                      </p:to>
                                    </p:set>
                                    <p:animEffect transition="in" filter="diamond(in)">
                                      <p:cBhvr>
                                        <p:cTn id="7" dur="2000"/>
                                        <p:tgtEl>
                                          <p:spTgt spid="518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914400" y="1524000"/>
            <a:ext cx="990600" cy="2147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0" fontAlgn="base" hangingPunct="0">
              <a:spcBef>
                <a:spcPct val="50000"/>
              </a:spcBef>
              <a:spcAft>
                <a:spcPct val="0"/>
              </a:spcAft>
            </a:pPr>
            <a:r>
              <a:rPr lang="en-US" altLang="vi-VN" sz="5400" b="1" smtClean="0">
                <a:solidFill>
                  <a:prstClr val="black"/>
                </a:solidFill>
                <a:latin typeface="Garamond" pitchFamily="18" charset="0"/>
              </a:rPr>
              <a:t> </a:t>
            </a:r>
            <a:endParaRPr lang="en-US" altLang="vi-VN" sz="2800" b="1" smtClean="0">
              <a:solidFill>
                <a:prstClr val="black"/>
              </a:solidFill>
              <a:latin typeface="Garamond" pitchFamily="18" charset="0"/>
            </a:endParaRPr>
          </a:p>
          <a:p>
            <a:pPr eaLnBrk="0" fontAlgn="base" hangingPunct="0">
              <a:spcBef>
                <a:spcPct val="50000"/>
              </a:spcBef>
              <a:spcAft>
                <a:spcPct val="0"/>
              </a:spcAft>
            </a:pPr>
            <a:r>
              <a:rPr lang="en-US" altLang="vi-VN" sz="5400" b="1" smtClean="0">
                <a:solidFill>
                  <a:prstClr val="black"/>
                </a:solidFill>
                <a:latin typeface="Garamond" pitchFamily="18" charset="0"/>
              </a:rPr>
              <a:t>  </a:t>
            </a:r>
          </a:p>
        </p:txBody>
      </p:sp>
      <p:sp>
        <p:nvSpPr>
          <p:cNvPr id="14339" name="Text Box 12"/>
          <p:cNvSpPr txBox="1">
            <a:spLocks noChangeArrowheads="1"/>
          </p:cNvSpPr>
          <p:nvPr/>
        </p:nvSpPr>
        <p:spPr bwMode="auto">
          <a:xfrm>
            <a:off x="685800" y="4267200"/>
            <a:ext cx="1676400" cy="146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0" fontAlgn="base" hangingPunct="0">
              <a:spcBef>
                <a:spcPct val="50000"/>
              </a:spcBef>
              <a:spcAft>
                <a:spcPct val="0"/>
              </a:spcAft>
            </a:pPr>
            <a:r>
              <a:rPr lang="en-US" altLang="vi-VN" sz="5400" b="1" smtClean="0">
                <a:solidFill>
                  <a:prstClr val="black"/>
                </a:solidFill>
                <a:latin typeface="Garamond" pitchFamily="18" charset="0"/>
              </a:rPr>
              <a:t>  </a:t>
            </a:r>
          </a:p>
          <a:p>
            <a:pPr eaLnBrk="0" fontAlgn="base" hangingPunct="0">
              <a:spcBef>
                <a:spcPct val="50000"/>
              </a:spcBef>
              <a:spcAft>
                <a:spcPct val="0"/>
              </a:spcAft>
            </a:pPr>
            <a:endParaRPr lang="en-US" altLang="vi-VN" sz="2400" b="1" smtClean="0">
              <a:solidFill>
                <a:prstClr val="black"/>
              </a:solidFill>
              <a:latin typeface="Garamond" pitchFamily="18" charset="0"/>
            </a:endParaRPr>
          </a:p>
        </p:txBody>
      </p:sp>
      <p:sp>
        <p:nvSpPr>
          <p:cNvPr id="14340" name="WordArt 18"/>
          <p:cNvSpPr>
            <a:spLocks noChangeArrowheads="1" noChangeShapeType="1" noTextEdit="1"/>
          </p:cNvSpPr>
          <p:nvPr/>
        </p:nvSpPr>
        <p:spPr bwMode="auto">
          <a:xfrm>
            <a:off x="2971800" y="900113"/>
            <a:ext cx="30480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60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Củng cố:</a:t>
            </a:r>
          </a:p>
        </p:txBody>
      </p:sp>
      <p:sp>
        <p:nvSpPr>
          <p:cNvPr id="474131" name="Text Box 19"/>
          <p:cNvSpPr txBox="1">
            <a:spLocks noChangeArrowheads="1"/>
          </p:cNvSpPr>
          <p:nvPr/>
        </p:nvSpPr>
        <p:spPr bwMode="auto">
          <a:xfrm>
            <a:off x="1081088" y="2065338"/>
            <a:ext cx="8077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0" fontAlgn="base" hangingPunct="0">
              <a:spcBef>
                <a:spcPct val="50000"/>
              </a:spcBef>
              <a:spcAft>
                <a:spcPct val="0"/>
              </a:spcAft>
            </a:pPr>
            <a:r>
              <a:rPr lang="en-US" altLang="vi-VN" sz="3200" b="1" smtClean="0">
                <a:solidFill>
                  <a:srgbClr val="800080"/>
                </a:solidFill>
                <a:latin typeface="Times New Roman" pitchFamily="18" charset="0"/>
              </a:rPr>
              <a:t>Câu chuyện “ Bác sĩ Sói ” muốn khuyên chúng ta điều gì?</a:t>
            </a:r>
          </a:p>
        </p:txBody>
      </p:sp>
      <p:sp>
        <p:nvSpPr>
          <p:cNvPr id="474132" name="Text Box 20"/>
          <p:cNvSpPr txBox="1">
            <a:spLocks noChangeArrowheads="1"/>
          </p:cNvSpPr>
          <p:nvPr/>
        </p:nvSpPr>
        <p:spPr bwMode="auto">
          <a:xfrm>
            <a:off x="671513" y="3235325"/>
            <a:ext cx="8229600" cy="206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0" fontAlgn="base" hangingPunct="0">
              <a:spcBef>
                <a:spcPct val="50000"/>
              </a:spcBef>
              <a:spcAft>
                <a:spcPct val="0"/>
              </a:spcAft>
            </a:pPr>
            <a:r>
              <a:rPr lang="en-US" altLang="vi-VN" sz="3200" b="1" smtClean="0">
                <a:solidFill>
                  <a:srgbClr val="0000FF"/>
                </a:solidFill>
                <a:latin typeface="Times New Roman" pitchFamily="18" charset="0"/>
              </a:rPr>
              <a:t>         Câu chuyện khuyên chúng ta trong cuộc sống phải thông minh, bình tĩnh, biết dùng mưu mẹo để xử lý mọi tình huống và không nên có tính gian xảo, lừa gạt mọi người</a:t>
            </a:r>
            <a:r>
              <a:rPr lang="en-US" altLang="vi-VN" sz="3200" smtClean="0">
                <a:solidFill>
                  <a:srgbClr val="0000FF"/>
                </a:solidFill>
                <a:latin typeface="Times New Roman" pitchFamily="18" charset="0"/>
              </a:rPr>
              <a:t>.</a:t>
            </a:r>
          </a:p>
        </p:txBody>
      </p:sp>
      <p:sp>
        <p:nvSpPr>
          <p:cNvPr id="14343" name="Text Box 22"/>
          <p:cNvSpPr txBox="1">
            <a:spLocks noChangeArrowheads="1"/>
          </p:cNvSpPr>
          <p:nvPr/>
        </p:nvSpPr>
        <p:spPr bwMode="auto">
          <a:xfrm>
            <a:off x="6156325" y="87630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0" fontAlgn="base" hangingPunct="0">
              <a:spcBef>
                <a:spcPct val="0"/>
              </a:spcBef>
              <a:spcAft>
                <a:spcPct val="0"/>
              </a:spcAft>
            </a:pPr>
            <a:endParaRPr lang="vi-VN" altLang="vi-VN" smtClean="0">
              <a:solidFill>
                <a:prstClr val="black"/>
              </a:solidFill>
            </a:endParaRPr>
          </a:p>
        </p:txBody>
      </p:sp>
    </p:spTree>
    <p:extLst>
      <p:ext uri="{BB962C8B-B14F-4D97-AF65-F5344CB8AC3E}">
        <p14:creationId xmlns="" xmlns:p14="http://schemas.microsoft.com/office/powerpoint/2010/main" val="229072795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4131"/>
                                        </p:tgtEl>
                                        <p:attrNameLst>
                                          <p:attrName>style.visibility</p:attrName>
                                        </p:attrNameLst>
                                      </p:cBhvr>
                                      <p:to>
                                        <p:strVal val="visible"/>
                                      </p:to>
                                    </p:set>
                                    <p:animEffect transition="in" filter="diamond(in)">
                                      <p:cBhvr>
                                        <p:cTn id="7" dur="2000"/>
                                        <p:tgtEl>
                                          <p:spTgt spid="474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74132"/>
                                        </p:tgtEl>
                                        <p:attrNameLst>
                                          <p:attrName>style.visibility</p:attrName>
                                        </p:attrNameLst>
                                      </p:cBhvr>
                                      <p:to>
                                        <p:strVal val="visible"/>
                                      </p:to>
                                    </p:set>
                                    <p:animEffect transition="in" filter="diamond(in)">
                                      <p:cBhvr>
                                        <p:cTn id="12" dur="2000"/>
                                        <p:tgtEl>
                                          <p:spTgt spid="474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31" grpId="0"/>
      <p:bldP spid="4741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24870" y="-76200"/>
            <a:ext cx="5334000" cy="584775"/>
          </a:xfrm>
          <a:prstGeom prst="rect">
            <a:avLst/>
          </a:prstGeom>
          <a:noFill/>
        </p:spPr>
        <p:txBody>
          <a:bodyPr wrap="square" rtlCol="0">
            <a:spAutoFit/>
          </a:bodyPr>
          <a:lstStyle/>
          <a:p>
            <a:pPr marL="514350" lvl="0" indent="-514350" algn="ctr">
              <a:spcBef>
                <a:spcPct val="0"/>
              </a:spcBef>
              <a:defRPr/>
            </a:pPr>
            <a:r>
              <a:rPr lang="en-US" sz="3200" dirty="0">
                <a:solidFill>
                  <a:schemeClr val="tx2">
                    <a:lumMod val="75000"/>
                  </a:schemeClr>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sĩ</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Sói</a:t>
            </a:r>
            <a:endParaRPr lang="en-US" sz="2400" dirty="0">
              <a:solidFill>
                <a:srgbClr val="FF0000"/>
              </a:solidFill>
              <a:latin typeface="Times New Roman" pitchFamily="18" charset="0"/>
              <a:cs typeface="Times New Roman" pitchFamily="18" charset="0"/>
            </a:endParaRPr>
          </a:p>
        </p:txBody>
      </p:sp>
      <p:sp>
        <p:nvSpPr>
          <p:cNvPr id="2" name="Rectangle 1"/>
          <p:cNvSpPr/>
          <p:nvPr/>
        </p:nvSpPr>
        <p:spPr>
          <a:xfrm>
            <a:off x="-762000" y="381000"/>
            <a:ext cx="9906000" cy="6370975"/>
          </a:xfrm>
          <a:prstGeom prst="rect">
            <a:avLst/>
          </a:prstGeom>
        </p:spPr>
        <p:txBody>
          <a:bodyPr wrap="square">
            <a:spAutoFit/>
          </a:bodyPr>
          <a:lstStyle/>
          <a:p>
            <a:pPr marL="822960" lvl="0" indent="-514350" algn="just">
              <a:spcBef>
                <a:spcPct val="0"/>
              </a:spcBef>
              <a:spcAft>
                <a:spcPts val="600"/>
              </a:spcAft>
              <a:defRPr/>
            </a:pPr>
            <a:r>
              <a:rPr lang="en-US" sz="1900" dirty="0" smtClean="0">
                <a:solidFill>
                  <a:srgbClr val="1F497D">
                    <a:lumMod val="75000"/>
                  </a:srgbClr>
                </a:solidFill>
                <a:latin typeface="Times New Roman" pitchFamily="18" charset="0"/>
                <a:cs typeface="Times New Roman" pitchFamily="18" charset="0"/>
              </a:rPr>
              <a:t>        </a:t>
            </a:r>
            <a:r>
              <a:rPr lang="en-US" sz="1900" dirty="0" smtClean="0">
                <a:latin typeface="Times New Roman" pitchFamily="18" charset="0"/>
                <a:cs typeface="Times New Roman" pitchFamily="18" charset="0"/>
              </a:rPr>
              <a:t>1</a:t>
            </a:r>
            <a:r>
              <a:rPr lang="en-US" sz="19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Thấy</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đang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ăn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cỏ</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thèm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rỏ</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dãi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Nó</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toan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xông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đến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ăn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thịt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nhưng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lại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sợ</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chạy</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mất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Nó</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bèn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kiếm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một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cặp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kính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đeo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mắt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một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ống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nghe</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cặp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vào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cổ</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một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áo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choàng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khoác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người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một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chiếc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mũ</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thêu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chữ</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thập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đỏ</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chụp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đầu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Xong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nó</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khoan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thai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tiến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về</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phía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endParaRPr lang="en-US" sz="2300" dirty="0">
              <a:latin typeface="Times New Roman" pitchFamily="18" charset="0"/>
              <a:cs typeface="Times New Roman" pitchFamily="18" charset="0"/>
            </a:endParaRPr>
          </a:p>
          <a:p>
            <a:pPr marL="822960" lvl="0" indent="-514350" algn="just">
              <a:spcBef>
                <a:spcPct val="0"/>
              </a:spcBef>
              <a:spcAft>
                <a:spcPts val="600"/>
              </a:spcAft>
              <a:defRPr/>
            </a:pPr>
            <a:r>
              <a:rPr lang="en-US" sz="2300" dirty="0">
                <a:latin typeface="Times New Roman" pitchFamily="18" charset="0"/>
                <a:cs typeface="Times New Roman" pitchFamily="18" charset="0"/>
              </a:rPr>
              <a:t>         2.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đến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gần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mới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phát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hiện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ra.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Biết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là</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cuống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thì</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chết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bình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tĩnh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đợi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xem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giở</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trò</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gì</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đến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gần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giả</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giọng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hiền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lành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bảo</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 </a:t>
            </a:r>
            <a:r>
              <a:rPr lang="en-US" sz="2300" dirty="0" err="1" smtClean="0">
                <a:latin typeface="Times New Roman" pitchFamily="18" charset="0"/>
                <a:cs typeface="Times New Roman" pitchFamily="18" charset="0"/>
              </a:rPr>
              <a:t>Bên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xóm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mời</a:t>
            </a:r>
            <a:r>
              <a:rPr lang="en-US" sz="2300" dirty="0" smtClean="0">
                <a:latin typeface="Times New Roman" pitchFamily="18" charset="0"/>
                <a:cs typeface="Times New Roman" pitchFamily="18" charset="0"/>
              </a:rPr>
              <a:t> ta sang </a:t>
            </a:r>
            <a:r>
              <a:rPr lang="en-US" sz="2300" dirty="0" err="1" smtClean="0">
                <a:latin typeface="Times New Roman" pitchFamily="18" charset="0"/>
                <a:cs typeface="Times New Roman" pitchFamily="18" charset="0"/>
              </a:rPr>
              <a:t>khám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bệnh</a:t>
            </a:r>
            <a:r>
              <a:rPr lang="en-US" sz="2300" dirty="0" smtClean="0">
                <a:latin typeface="Times New Roman" pitchFamily="18" charset="0"/>
                <a:cs typeface="Times New Roman" pitchFamily="18" charset="0"/>
              </a:rPr>
              <a:t>. Ta </a:t>
            </a:r>
            <a:r>
              <a:rPr lang="en-US" sz="2300" dirty="0" err="1" smtClean="0">
                <a:latin typeface="Times New Roman" pitchFamily="18" charset="0"/>
                <a:cs typeface="Times New Roman" pitchFamily="18" charset="0"/>
              </a:rPr>
              <a:t>đi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ngang</a:t>
            </a:r>
            <a:r>
              <a:rPr lang="en-US" sz="2300" dirty="0" smtClean="0">
                <a:latin typeface="Times New Roman" pitchFamily="18" charset="0"/>
                <a:cs typeface="Times New Roman" pitchFamily="18" charset="0"/>
              </a:rPr>
              <a:t> qua </a:t>
            </a:r>
            <a:r>
              <a:rPr lang="en-US" sz="2300" dirty="0" err="1" smtClean="0">
                <a:latin typeface="Times New Roman" pitchFamily="18" charset="0"/>
                <a:cs typeface="Times New Roman" pitchFamily="18" charset="0"/>
              </a:rPr>
              <a:t>đây</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nếu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cậu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có</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bệnh</a:t>
            </a:r>
            <a:r>
              <a:rPr lang="en-US" sz="2300" dirty="0" smtClean="0">
                <a:latin typeface="Times New Roman" pitchFamily="18" charset="0"/>
                <a:cs typeface="Times New Roman" pitchFamily="18" charset="0"/>
              </a:rPr>
              <a:t>, ta </a:t>
            </a:r>
            <a:r>
              <a:rPr lang="en-US" sz="2300" dirty="0" err="1" smtClean="0">
                <a:latin typeface="Times New Roman" pitchFamily="18" charset="0"/>
                <a:cs typeface="Times New Roman" pitchFamily="18" charset="0"/>
              </a:rPr>
              <a:t>chữa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giúp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cho</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lễ</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phép</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 </a:t>
            </a:r>
            <a:r>
              <a:rPr lang="en-US" sz="2300" dirty="0" err="1" smtClean="0">
                <a:latin typeface="Times New Roman" pitchFamily="18" charset="0"/>
                <a:cs typeface="Times New Roman" pitchFamily="18" charset="0"/>
              </a:rPr>
              <a:t>Cảm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ơn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bác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sĩ</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Cháu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đau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chân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quá</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Ông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làm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ơn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chữa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giúp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Hết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bao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nhiêu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tiền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cháu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xin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chịu</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đáp</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 </a:t>
            </a:r>
            <a:r>
              <a:rPr lang="en-US" sz="2300" dirty="0" err="1" smtClean="0">
                <a:latin typeface="Times New Roman" pitchFamily="18" charset="0"/>
                <a:cs typeface="Times New Roman" pitchFamily="18" charset="0"/>
              </a:rPr>
              <a:t>Chà</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Chà</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Chữa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làm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phúc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tiền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với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nong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gì</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Đau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thế</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nào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Lại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đây</a:t>
            </a:r>
            <a:r>
              <a:rPr lang="en-US" sz="2300" dirty="0" smtClean="0">
                <a:latin typeface="Times New Roman" pitchFamily="18" charset="0"/>
                <a:cs typeface="Times New Roman" pitchFamily="18" charset="0"/>
              </a:rPr>
              <a:t> ta </a:t>
            </a:r>
            <a:r>
              <a:rPr lang="en-US" sz="2300" dirty="0" err="1" smtClean="0">
                <a:latin typeface="Times New Roman" pitchFamily="18" charset="0"/>
                <a:cs typeface="Times New Roman" pitchFamily="18" charset="0"/>
              </a:rPr>
              <a:t>xem</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 </a:t>
            </a:r>
            <a:r>
              <a:rPr lang="en-US" sz="2300" dirty="0" err="1" smtClean="0">
                <a:latin typeface="Times New Roman" pitchFamily="18" charset="0"/>
                <a:cs typeface="Times New Roman" pitchFamily="18" charset="0"/>
              </a:rPr>
              <a:t>Đau</a:t>
            </a:r>
            <a:r>
              <a:rPr lang="en-US" sz="2300" dirty="0" smtClean="0">
                <a:latin typeface="Times New Roman" pitchFamily="18" charset="0"/>
                <a:cs typeface="Times New Roman" pitchFamily="18" charset="0"/>
              </a:rPr>
              <a:t> ở </a:t>
            </a:r>
            <a:r>
              <a:rPr lang="en-US" sz="2300" dirty="0" err="1" smtClean="0">
                <a:latin typeface="Times New Roman" pitchFamily="18" charset="0"/>
                <a:cs typeface="Times New Roman" pitchFamily="18" charset="0"/>
              </a:rPr>
              <a:t>chân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sau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ấy</a:t>
            </a:r>
            <a:r>
              <a:rPr lang="en-US" sz="2300" dirty="0" smtClean="0">
                <a:latin typeface="Times New Roman" pitchFamily="18" charset="0"/>
                <a:cs typeface="Times New Roman" pitchFamily="18" charset="0"/>
              </a:rPr>
              <a:t> ạ. </a:t>
            </a:r>
            <a:r>
              <a:rPr lang="en-US" sz="2300" dirty="0" err="1" smtClean="0">
                <a:latin typeface="Times New Roman" pitchFamily="18" charset="0"/>
                <a:cs typeface="Times New Roman" pitchFamily="18" charset="0"/>
              </a:rPr>
              <a:t>Phiền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ông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xem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giúp</a:t>
            </a:r>
            <a:r>
              <a:rPr lang="en-US" sz="2300" dirty="0" smtClean="0">
                <a:latin typeface="Times New Roman" pitchFamily="18" charset="0"/>
                <a:cs typeface="Times New Roman" pitchFamily="18" charset="0"/>
              </a:rPr>
              <a:t>.</a:t>
            </a:r>
          </a:p>
        </p:txBody>
      </p:sp>
    </p:spTree>
    <p:custDataLst>
      <p:tags r:id="rId1"/>
    </p:custDataLst>
    <p:extLst>
      <p:ext uri="{BB962C8B-B14F-4D97-AF65-F5344CB8AC3E}">
        <p14:creationId xmlns="" xmlns:p14="http://schemas.microsoft.com/office/powerpoint/2010/main" val="1852108491"/>
      </p:ext>
    </p:extLst>
  </p:cSld>
  <p:clrMapOvr>
    <a:masterClrMapping/>
  </p:clrMapOvr>
  <mc:AlternateContent xmlns:mc="http://schemas.openxmlformats.org/markup-compatibility/2006">
    <mc:Choice xmlns="" xmlns:p14="http://schemas.microsoft.com/office/powerpoint/2010/main" Requires="p14">
      <p:transition spd="slow" p14:dur="1100" advTm="125750">
        <p14:switch dir="r"/>
      </p:transition>
    </mc:Choice>
    <mc:Fallback>
      <p:transition spd="slow" advTm="12575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98843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24870" y="-76200"/>
            <a:ext cx="5334000" cy="584775"/>
          </a:xfrm>
          <a:prstGeom prst="rect">
            <a:avLst/>
          </a:prstGeom>
          <a:noFill/>
        </p:spPr>
        <p:txBody>
          <a:bodyPr wrap="square" rtlCol="0">
            <a:spAutoFit/>
          </a:bodyPr>
          <a:lstStyle/>
          <a:p>
            <a:pPr marL="514350" lvl="0" indent="-514350" algn="ctr">
              <a:spcBef>
                <a:spcPct val="0"/>
              </a:spcBef>
              <a:defRPr/>
            </a:pPr>
            <a:r>
              <a:rPr lang="en-US" sz="3200" dirty="0">
                <a:solidFill>
                  <a:schemeClr val="tx2">
                    <a:lumMod val="75000"/>
                  </a:schemeClr>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sĩ</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Sói</a:t>
            </a:r>
            <a:endParaRPr lang="en-US" sz="2400" dirty="0">
              <a:solidFill>
                <a:srgbClr val="FF0000"/>
              </a:solidFill>
              <a:latin typeface="Times New Roman" pitchFamily="18" charset="0"/>
              <a:cs typeface="Times New Roman" pitchFamily="18" charset="0"/>
            </a:endParaRPr>
          </a:p>
        </p:txBody>
      </p:sp>
      <p:sp>
        <p:nvSpPr>
          <p:cNvPr id="2" name="Rectangle 1"/>
          <p:cNvSpPr/>
          <p:nvPr/>
        </p:nvSpPr>
        <p:spPr>
          <a:xfrm>
            <a:off x="-762000" y="566172"/>
            <a:ext cx="9906000" cy="2800767"/>
          </a:xfrm>
          <a:prstGeom prst="rect">
            <a:avLst/>
          </a:prstGeom>
        </p:spPr>
        <p:txBody>
          <a:bodyPr wrap="square">
            <a:spAutoFit/>
          </a:bodyPr>
          <a:lstStyle/>
          <a:p>
            <a:pPr marL="822960" lvl="0" indent="-514350" algn="just">
              <a:spcBef>
                <a:spcPct val="0"/>
              </a:spcBef>
              <a:spcAft>
                <a:spcPts val="600"/>
              </a:spcAft>
              <a:defRPr/>
            </a:pPr>
            <a:r>
              <a:rPr lang="en-US" sz="2300" dirty="0" smtClean="0">
                <a:latin typeface="Times New Roman" pitchFamily="18" charset="0"/>
                <a:cs typeface="Times New Roman" pitchFamily="18" charset="0"/>
              </a:rPr>
              <a:t>	3</a:t>
            </a:r>
            <a:r>
              <a:rPr lang="en-US" sz="2300" dirty="0">
                <a:latin typeface="Times New Roman" pitchFamily="18" charset="0"/>
                <a:cs typeface="Times New Roman" pitchFamily="18" charset="0"/>
              </a:rPr>
              <a:t>.</a:t>
            </a:r>
            <a:r>
              <a:rPr lang="vi-VN" sz="23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mừng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rơn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mon</a:t>
            </a:r>
            <a:r>
              <a:rPr lang="en-US" sz="2300" dirty="0" smtClean="0">
                <a:latin typeface="Times New Roman" pitchFamily="18" charset="0"/>
                <a:cs typeface="Times New Roman" pitchFamily="18" charset="0"/>
              </a:rPr>
              <a:t> men </a:t>
            </a:r>
            <a:r>
              <a:rPr lang="en-US" sz="2300" dirty="0" err="1" smtClean="0">
                <a:latin typeface="Times New Roman" pitchFamily="18" charset="0"/>
                <a:cs typeface="Times New Roman" pitchFamily="18" charset="0"/>
              </a:rPr>
              <a:t>lại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phía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sau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định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miếng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đớp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sâu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vào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đùi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hết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đường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chạy</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nhón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nhón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chân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sau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vờ</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rên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rỉ</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Thấy</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đã</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cúi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xuống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đúng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tầm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nó</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tung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vó</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đá</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một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cú</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trời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giáng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làm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bật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ngửa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bốn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cẳng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huơ</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giữa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trời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kính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vỡ</a:t>
            </a:r>
            <a:r>
              <a:rPr lang="en-US" sz="2300" dirty="0" smtClean="0">
                <a:latin typeface="Times New Roman" pitchFamily="18" charset="0"/>
                <a:cs typeface="Times New Roman" pitchFamily="18" charset="0"/>
              </a:rPr>
              <a:t> tan, </a:t>
            </a:r>
            <a:r>
              <a:rPr lang="en-US" sz="2300" dirty="0" err="1" smtClean="0">
                <a:latin typeface="Times New Roman" pitchFamily="18" charset="0"/>
                <a:cs typeface="Times New Roman" pitchFamily="18" charset="0"/>
              </a:rPr>
              <a:t>mũ</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văng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ra</a:t>
            </a:r>
            <a:r>
              <a:rPr lang="en-US" sz="2300" dirty="0" smtClean="0">
                <a:latin typeface="Times New Roman" pitchFamily="18" charset="0"/>
                <a:cs typeface="Times New Roman" pitchFamily="18" charset="0"/>
              </a:rPr>
              <a:t>…</a:t>
            </a:r>
          </a:p>
          <a:p>
            <a:pPr marL="822960" lvl="0" indent="-514350" algn="r">
              <a:spcBef>
                <a:spcPct val="0"/>
              </a:spcBef>
              <a:spcAft>
                <a:spcPts val="600"/>
              </a:spcAft>
              <a:defRPr/>
            </a:pPr>
            <a:r>
              <a:rPr lang="en-US" sz="2300" dirty="0" smtClean="0">
                <a:latin typeface="Times New Roman" pitchFamily="18" charset="0"/>
                <a:cs typeface="Times New Roman" pitchFamily="18" charset="0"/>
              </a:rPr>
              <a:t>Theo </a:t>
            </a:r>
            <a:r>
              <a:rPr lang="en-US" sz="2300" b="1" dirty="0" smtClean="0">
                <a:latin typeface="Times New Roman" pitchFamily="18" charset="0"/>
                <a:cs typeface="Times New Roman" pitchFamily="18" charset="0"/>
              </a:rPr>
              <a:t>La </a:t>
            </a:r>
            <a:r>
              <a:rPr lang="en-US" sz="2300" b="1" dirty="0" err="1" smtClean="0">
                <a:latin typeface="Times New Roman" pitchFamily="18" charset="0"/>
                <a:cs typeface="Times New Roman" pitchFamily="18" charset="0"/>
              </a:rPr>
              <a:t>Phông</a:t>
            </a:r>
            <a:r>
              <a:rPr lang="en-US" sz="2300" b="1" dirty="0" smtClean="0">
                <a:latin typeface="Times New Roman" pitchFamily="18" charset="0"/>
                <a:cs typeface="Times New Roman" pitchFamily="18" charset="0"/>
              </a:rPr>
              <a:t> – ten</a:t>
            </a:r>
          </a:p>
          <a:p>
            <a:pPr marL="822960" lvl="0" indent="-514350" algn="r">
              <a:spcBef>
                <a:spcPct val="0"/>
              </a:spcBef>
              <a:spcAft>
                <a:spcPts val="600"/>
              </a:spcAft>
              <a:defRPr/>
            </a:pPr>
            <a:r>
              <a:rPr lang="en-US" sz="2300" dirty="0" smtClean="0">
                <a:latin typeface="Times New Roman" pitchFamily="18" charset="0"/>
                <a:cs typeface="Times New Roman" pitchFamily="18" charset="0"/>
              </a:rPr>
              <a:t>(</a:t>
            </a:r>
            <a:r>
              <a:rPr lang="en-US" sz="2300" dirty="0" err="1" smtClean="0">
                <a:latin typeface="Times New Roman" pitchFamily="18" charset="0"/>
                <a:cs typeface="Times New Roman" pitchFamily="18" charset="0"/>
              </a:rPr>
              <a:t>Huỳnh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Lý</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dịch</a:t>
            </a:r>
            <a:r>
              <a:rPr lang="en-US" sz="2300" dirty="0" smtClean="0">
                <a:latin typeface="Times New Roman" pitchFamily="18" charset="0"/>
                <a:cs typeface="Times New Roman" pitchFamily="18" charset="0"/>
              </a:rPr>
              <a:t>)</a:t>
            </a:r>
            <a:endParaRPr lang="vi-VN" sz="2300" dirty="0"/>
          </a:p>
        </p:txBody>
      </p:sp>
    </p:spTree>
    <p:custDataLst>
      <p:tags r:id="rId1"/>
    </p:custDataLst>
    <p:extLst>
      <p:ext uri="{BB962C8B-B14F-4D97-AF65-F5344CB8AC3E}">
        <p14:creationId xmlns="" xmlns:p14="http://schemas.microsoft.com/office/powerpoint/2010/main" val="1852108491"/>
      </p:ext>
    </p:extLst>
  </p:cSld>
  <p:clrMapOvr>
    <a:masterClrMapping/>
  </p:clrMapOvr>
  <mc:AlternateContent xmlns:mc="http://schemas.openxmlformats.org/markup-compatibility/2006">
    <mc:Choice xmlns="" xmlns:p14="http://schemas.microsoft.com/office/powerpoint/2010/main" Requires="p14">
      <p:transition spd="slow" p14:dur="1100" advTm="125750">
        <p14:switch dir="r"/>
      </p:transition>
    </mc:Choice>
    <mc:Fallback>
      <p:transition spd="slow" advTm="12575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2834" y="153854"/>
            <a:ext cx="4319165" cy="646331"/>
          </a:xfrm>
          <a:prstGeom prst="rect">
            <a:avLst/>
          </a:prstGeom>
          <a:noFill/>
        </p:spPr>
        <p:txBody>
          <a:bodyPr wrap="square" rtlCol="0">
            <a:spAutoFit/>
          </a:bodyPr>
          <a:lstStyle/>
          <a:p>
            <a:r>
              <a:rPr lang="en-US" sz="3600" b="1" u="sng" dirty="0" err="1" smtClean="0">
                <a:solidFill>
                  <a:srgbClr val="FF0000"/>
                </a:solidFill>
                <a:latin typeface="Times New Roman" pitchFamily="18" charset="0"/>
                <a:cs typeface="Times New Roman" pitchFamily="18" charset="0"/>
              </a:rPr>
              <a:t>Luyện</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Từ</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khó</a:t>
            </a:r>
            <a:endParaRPr lang="en-US" sz="3600" b="1" dirty="0">
              <a:solidFill>
                <a:srgbClr val="FF0000"/>
              </a:solidFill>
              <a:latin typeface="Times New Roman" pitchFamily="18" charset="0"/>
              <a:cs typeface="Times New Roman" pitchFamily="18" charset="0"/>
            </a:endParaRPr>
          </a:p>
        </p:txBody>
      </p:sp>
      <p:sp>
        <p:nvSpPr>
          <p:cNvPr id="14" name="Rounded Rectangle 13"/>
          <p:cNvSpPr/>
          <p:nvPr/>
        </p:nvSpPr>
        <p:spPr>
          <a:xfrm>
            <a:off x="1802803" y="1752600"/>
            <a:ext cx="4826597" cy="762000"/>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khoan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thai</a:t>
            </a:r>
            <a:endParaRPr lang="en-US" sz="3600" dirty="0">
              <a:latin typeface="Times New Roman" pitchFamily="18" charset="0"/>
              <a:cs typeface="Times New Roman" pitchFamily="18" charset="0"/>
            </a:endParaRPr>
          </a:p>
        </p:txBody>
      </p:sp>
      <p:sp>
        <p:nvSpPr>
          <p:cNvPr id="15" name="Rounded Rectangle 14"/>
          <p:cNvSpPr/>
          <p:nvPr/>
        </p:nvSpPr>
        <p:spPr>
          <a:xfrm>
            <a:off x="2158009" y="2590800"/>
            <a:ext cx="4800600" cy="7620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giở</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trò</a:t>
            </a:r>
            <a:endParaRPr lang="en-US" sz="3600" dirty="0">
              <a:latin typeface="Times New Roman" pitchFamily="18" charset="0"/>
              <a:cs typeface="Times New Roman" pitchFamily="18" charset="0"/>
            </a:endParaRPr>
          </a:p>
        </p:txBody>
      </p:sp>
      <p:sp>
        <p:nvSpPr>
          <p:cNvPr id="17" name="Rounded Rectangle 16"/>
          <p:cNvSpPr/>
          <p:nvPr/>
        </p:nvSpPr>
        <p:spPr>
          <a:xfrm>
            <a:off x="2514600" y="3505200"/>
            <a:ext cx="4800600" cy="762000"/>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giọng</a:t>
            </a:r>
            <a:endParaRPr lang="en-US" sz="3600" dirty="0">
              <a:latin typeface="Times New Roman" pitchFamily="18" charset="0"/>
              <a:cs typeface="Times New Roman" pitchFamily="18" charset="0"/>
            </a:endParaRPr>
          </a:p>
        </p:txBody>
      </p:sp>
      <p:sp>
        <p:nvSpPr>
          <p:cNvPr id="19" name="Rounded Rectangle 18"/>
          <p:cNvSpPr/>
          <p:nvPr/>
        </p:nvSpPr>
        <p:spPr>
          <a:xfrm>
            <a:off x="2895600" y="4419600"/>
            <a:ext cx="4800600" cy="7620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rỉ</a:t>
            </a:r>
            <a:endParaRPr lang="en-US" sz="3600" dirty="0">
              <a:latin typeface="Times New Roman" pitchFamily="18" charset="0"/>
              <a:cs typeface="Times New Roman" pitchFamily="18" charset="0"/>
            </a:endParaRPr>
          </a:p>
        </p:txBody>
      </p:sp>
      <p:sp>
        <p:nvSpPr>
          <p:cNvPr id="20" name="Rounded Rectangle 19"/>
          <p:cNvSpPr/>
          <p:nvPr/>
        </p:nvSpPr>
        <p:spPr>
          <a:xfrm>
            <a:off x="1357065" y="914400"/>
            <a:ext cx="4891335" cy="685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dãi</a:t>
            </a:r>
            <a:endParaRPr lang="en-US" sz="3600" dirty="0">
              <a:latin typeface="Times New Roman" pitchFamily="18" charset="0"/>
              <a:cs typeface="Times New Roman" pitchFamily="18" charset="0"/>
            </a:endParaRPr>
          </a:p>
        </p:txBody>
      </p:sp>
      <p:sp>
        <p:nvSpPr>
          <p:cNvPr id="23" name="Oval 22"/>
          <p:cNvSpPr/>
          <p:nvPr/>
        </p:nvSpPr>
        <p:spPr>
          <a:xfrm>
            <a:off x="772390" y="838200"/>
            <a:ext cx="876300" cy="838200"/>
          </a:xfrm>
          <a:prstGeom prst="ellipse">
            <a:avLst/>
          </a:prstGeom>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dirty="0" smtClean="0">
                <a:solidFill>
                  <a:schemeClr val="bg1"/>
                </a:solidFill>
                <a:latin typeface="Times New Roman" pitchFamily="18" charset="0"/>
                <a:cs typeface="Times New Roman" pitchFamily="18" charset="0"/>
              </a:rPr>
              <a:t>1</a:t>
            </a:r>
            <a:endParaRPr lang="en-US" sz="3600" dirty="0">
              <a:solidFill>
                <a:schemeClr val="bg1"/>
              </a:solidFill>
              <a:latin typeface="Times New Roman" pitchFamily="18" charset="0"/>
              <a:cs typeface="Times New Roman" pitchFamily="18" charset="0"/>
            </a:endParaRPr>
          </a:p>
        </p:txBody>
      </p:sp>
      <p:sp>
        <p:nvSpPr>
          <p:cNvPr id="24" name="Oval 23"/>
          <p:cNvSpPr/>
          <p:nvPr/>
        </p:nvSpPr>
        <p:spPr>
          <a:xfrm>
            <a:off x="1153390" y="1752600"/>
            <a:ext cx="876300" cy="838200"/>
          </a:xfrm>
          <a:prstGeom prst="ellipse">
            <a:avLst/>
          </a:prstGeom>
          <a:solidFill>
            <a:srgbClr val="FFC000"/>
          </a:solidFill>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dirty="0" smtClean="0">
                <a:solidFill>
                  <a:schemeClr val="bg1"/>
                </a:solidFill>
                <a:latin typeface="Times New Roman" pitchFamily="18" charset="0"/>
                <a:cs typeface="Times New Roman" pitchFamily="18" charset="0"/>
              </a:rPr>
              <a:t>2</a:t>
            </a:r>
            <a:endParaRPr lang="en-US" sz="3600" dirty="0">
              <a:solidFill>
                <a:schemeClr val="bg1"/>
              </a:solidFill>
              <a:latin typeface="Times New Roman" pitchFamily="18" charset="0"/>
              <a:cs typeface="Times New Roman" pitchFamily="18" charset="0"/>
            </a:endParaRPr>
          </a:p>
        </p:txBody>
      </p:sp>
      <p:sp>
        <p:nvSpPr>
          <p:cNvPr id="25" name="Oval 24"/>
          <p:cNvSpPr/>
          <p:nvPr/>
        </p:nvSpPr>
        <p:spPr>
          <a:xfrm>
            <a:off x="1499755" y="2590800"/>
            <a:ext cx="876300" cy="838200"/>
          </a:xfrm>
          <a:prstGeom prst="ellipse">
            <a:avLst/>
          </a:prstGeom>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dirty="0" smtClean="0">
                <a:solidFill>
                  <a:schemeClr val="bg1"/>
                </a:solidFill>
                <a:latin typeface="Times New Roman" pitchFamily="18" charset="0"/>
                <a:cs typeface="Times New Roman" pitchFamily="18" charset="0"/>
              </a:rPr>
              <a:t>3</a:t>
            </a:r>
            <a:endParaRPr lang="en-US" sz="3600" dirty="0">
              <a:solidFill>
                <a:schemeClr val="bg1"/>
              </a:solidFill>
              <a:latin typeface="Times New Roman" pitchFamily="18" charset="0"/>
              <a:cs typeface="Times New Roman" pitchFamily="18" charset="0"/>
            </a:endParaRPr>
          </a:p>
        </p:txBody>
      </p:sp>
      <p:sp>
        <p:nvSpPr>
          <p:cNvPr id="26" name="Oval 25"/>
          <p:cNvSpPr/>
          <p:nvPr/>
        </p:nvSpPr>
        <p:spPr>
          <a:xfrm>
            <a:off x="1880745" y="3505200"/>
            <a:ext cx="876300" cy="838200"/>
          </a:xfrm>
          <a:prstGeom prst="ellipse">
            <a:avLst/>
          </a:prstGeom>
          <a:solidFill>
            <a:srgbClr val="FFC000"/>
          </a:solidFill>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dirty="0" smtClean="0">
                <a:solidFill>
                  <a:schemeClr val="bg1"/>
                </a:solidFill>
                <a:latin typeface="Times New Roman" pitchFamily="18" charset="0"/>
                <a:cs typeface="Times New Roman" pitchFamily="18" charset="0"/>
              </a:rPr>
              <a:t>4</a:t>
            </a:r>
            <a:endParaRPr lang="en-US" sz="3600" dirty="0">
              <a:solidFill>
                <a:schemeClr val="bg1"/>
              </a:solidFill>
              <a:latin typeface="Times New Roman" pitchFamily="18" charset="0"/>
              <a:cs typeface="Times New Roman" pitchFamily="18" charset="0"/>
            </a:endParaRPr>
          </a:p>
        </p:txBody>
      </p:sp>
      <p:sp>
        <p:nvSpPr>
          <p:cNvPr id="27" name="Oval 26"/>
          <p:cNvSpPr/>
          <p:nvPr/>
        </p:nvSpPr>
        <p:spPr>
          <a:xfrm>
            <a:off x="2184155" y="4419600"/>
            <a:ext cx="876300" cy="838200"/>
          </a:xfrm>
          <a:prstGeom prst="ellipse">
            <a:avLst/>
          </a:prstGeom>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dirty="0" smtClean="0">
                <a:solidFill>
                  <a:schemeClr val="bg1"/>
                </a:solidFill>
                <a:latin typeface="Times New Roman" pitchFamily="18" charset="0"/>
                <a:cs typeface="Times New Roman" pitchFamily="18" charset="0"/>
              </a:rPr>
              <a:t>5</a:t>
            </a:r>
            <a:endParaRPr lang="en-US" sz="3600" dirty="0">
              <a:solidFill>
                <a:schemeClr val="bg1"/>
              </a:solidFill>
              <a:latin typeface="Times New Roman" pitchFamily="18" charset="0"/>
              <a:cs typeface="Times New Roman" pitchFamily="18" charset="0"/>
            </a:endParaRPr>
          </a:p>
        </p:txBody>
      </p:sp>
      <p:sp>
        <p:nvSpPr>
          <p:cNvPr id="28" name="Rounded Rectangle 27"/>
          <p:cNvSpPr/>
          <p:nvPr/>
        </p:nvSpPr>
        <p:spPr>
          <a:xfrm>
            <a:off x="3246825" y="5334000"/>
            <a:ext cx="4800600" cy="762000"/>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huơ</a:t>
            </a:r>
            <a:endParaRPr lang="en-US" sz="3600" dirty="0">
              <a:latin typeface="Times New Roman" pitchFamily="18" charset="0"/>
              <a:cs typeface="Times New Roman" pitchFamily="18" charset="0"/>
            </a:endParaRPr>
          </a:p>
        </p:txBody>
      </p:sp>
      <p:sp>
        <p:nvSpPr>
          <p:cNvPr id="29" name="Oval 28"/>
          <p:cNvSpPr/>
          <p:nvPr/>
        </p:nvSpPr>
        <p:spPr>
          <a:xfrm>
            <a:off x="2601190" y="5334000"/>
            <a:ext cx="876300" cy="838200"/>
          </a:xfrm>
          <a:prstGeom prst="ellipse">
            <a:avLst/>
          </a:prstGeom>
          <a:solidFill>
            <a:srgbClr val="FFC000"/>
          </a:solidFill>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dirty="0" smtClean="0">
                <a:solidFill>
                  <a:schemeClr val="bg1"/>
                </a:solidFill>
                <a:latin typeface="Times New Roman" pitchFamily="18" charset="0"/>
                <a:cs typeface="Times New Roman" pitchFamily="18" charset="0"/>
              </a:rPr>
              <a:t>6</a:t>
            </a:r>
            <a:endParaRPr lang="en-US" sz="3600" dirty="0">
              <a:solidFill>
                <a:schemeClr val="bg1"/>
              </a:solidFill>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1886017635"/>
      </p:ext>
    </p:extLst>
  </p:cSld>
  <p:clrMapOvr>
    <a:masterClrMapping/>
  </p:clrMapOvr>
  <mc:AlternateContent xmlns:mc="http://schemas.openxmlformats.org/markup-compatibility/2006">
    <mc:Choice xmlns="" xmlns:p14="http://schemas.microsoft.com/office/powerpoint/2010/main" Requires="p14">
      <p:transition spd="slow" p14:dur="800" advTm="64050">
        <p14:flythrough/>
      </p:transition>
    </mc:Choice>
    <mc:Fallback>
      <p:transition spd="slow" advTm="640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heel(1)">
                                      <p:cBhvr>
                                        <p:cTn id="23" dur="2000"/>
                                        <p:tgtEl>
                                          <p:spTgt spid="25"/>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circle(in)">
                                      <p:cBhvr>
                                        <p:cTn id="47" dur="2000"/>
                                        <p:tgtEl>
                                          <p:spTgt spid="29"/>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circle(in)">
                                      <p:cBhvr>
                                        <p:cTn id="5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9" grpId="0" animBg="1"/>
      <p:bldP spid="20" grpId="0" animBg="1"/>
      <p:bldP spid="23" grpId="0" animBg="1"/>
      <p:bldP spid="24" grpId="0" animBg="1"/>
      <p:bldP spid="25" grpId="0" animBg="1"/>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045" y="0"/>
            <a:ext cx="3255820" cy="584775"/>
          </a:xfrm>
          <a:prstGeom prst="rect">
            <a:avLst/>
          </a:prstGeom>
          <a:noFill/>
        </p:spPr>
        <p:txBody>
          <a:bodyPr wrap="square" rtlCol="0">
            <a:spAutoFit/>
          </a:bodyPr>
          <a:lstStyle/>
          <a:p>
            <a:r>
              <a:rPr lang="en-US" sz="3200" b="1" u="sng" dirty="0" err="1" smtClean="0">
                <a:solidFill>
                  <a:srgbClr val="FF0000"/>
                </a:solidFill>
                <a:latin typeface="Times New Roman" pitchFamily="18" charset="0"/>
                <a:cs typeface="Times New Roman" pitchFamily="18" charset="0"/>
              </a:rPr>
              <a:t>Luyện</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đọc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
        <p:nvSpPr>
          <p:cNvPr id="23" name="Oval 22"/>
          <p:cNvSpPr/>
          <p:nvPr/>
        </p:nvSpPr>
        <p:spPr>
          <a:xfrm>
            <a:off x="20780" y="1149930"/>
            <a:ext cx="609600" cy="554180"/>
          </a:xfrm>
          <a:prstGeom prst="ellipse">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smtClean="0">
                <a:solidFill>
                  <a:srgbClr val="FFFF00"/>
                </a:solidFill>
                <a:latin typeface="Arial Black" pitchFamily="34" charset="0"/>
              </a:rPr>
              <a:t>1</a:t>
            </a:r>
            <a:endParaRPr lang="en-US" sz="3200" dirty="0">
              <a:solidFill>
                <a:srgbClr val="FFFF00"/>
              </a:solidFill>
              <a:latin typeface="Arial Black" pitchFamily="34" charset="0"/>
            </a:endParaRPr>
          </a:p>
        </p:txBody>
      </p:sp>
      <p:sp>
        <p:nvSpPr>
          <p:cNvPr id="21" name="Rounded Rectangle 20"/>
          <p:cNvSpPr/>
          <p:nvPr/>
        </p:nvSpPr>
        <p:spPr>
          <a:xfrm>
            <a:off x="696238" y="2743200"/>
            <a:ext cx="8420100" cy="155171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sz="3200" dirty="0" smtClean="0">
                <a:solidFill>
                  <a:schemeClr val="bg1"/>
                </a:solidFill>
                <a:latin typeface="Times New Roman" pitchFamily="18" charset="0"/>
                <a:cs typeface="Times New Roman" pitchFamily="18" charset="0"/>
              </a:rPr>
              <a:t> </a:t>
            </a:r>
            <a:endParaRPr lang="en-US" sz="2800" b="1" dirty="0" smtClean="0">
              <a:solidFill>
                <a:srgbClr val="FF0000"/>
              </a:solidFill>
              <a:latin typeface="Times New Roman" pitchFamily="18" charset="0"/>
              <a:cs typeface="Times New Roman" pitchFamily="18" charset="0"/>
            </a:endParaRPr>
          </a:p>
        </p:txBody>
      </p:sp>
      <p:sp>
        <p:nvSpPr>
          <p:cNvPr id="10" name="Rounded Rectangle 9"/>
          <p:cNvSpPr/>
          <p:nvPr/>
        </p:nvSpPr>
        <p:spPr>
          <a:xfrm>
            <a:off x="685800" y="685800"/>
            <a:ext cx="8295407" cy="17526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eaLnBrk="0" fontAlgn="base" hangingPunct="0">
              <a:spcBef>
                <a:spcPct val="0"/>
              </a:spcBef>
              <a:spcAft>
                <a:spcPct val="0"/>
              </a:spcAft>
            </a:pPr>
            <a:r>
              <a:rPr lang="en-US" sz="3200" dirty="0" smtClean="0">
                <a:solidFill>
                  <a:srgbClr val="0000FF"/>
                </a:solidFill>
                <a:latin typeface="Times New Roman" pitchFamily="18" charset="0"/>
                <a:cs typeface="Times New Roman" pitchFamily="18" charset="0"/>
              </a:rPr>
              <a:t> </a:t>
            </a:r>
            <a:r>
              <a:rPr lang="nl-NL" sz="2800" dirty="0">
                <a:solidFill>
                  <a:srgbClr val="0000FF"/>
                </a:solidFill>
                <a:latin typeface="Times New Roman" pitchFamily="18" charset="0"/>
              </a:rPr>
              <a:t>Nó bèn kiếm một cặp kính đeo lên mắt</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một ống nghe cặp vào cổ</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một áo choàng khoác lên người</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một chiếc mũ thêu chữ thập đỏ chụp lên đầu</a:t>
            </a:r>
            <a:r>
              <a:rPr lang="nl-NL" sz="2800" dirty="0" smtClean="0">
                <a:solidFill>
                  <a:srgbClr val="0000FF"/>
                </a:solidFill>
                <a:latin typeface="Times New Roman" pitchFamily="18" charset="0"/>
              </a:rPr>
              <a:t>. </a:t>
            </a:r>
            <a:endParaRPr lang="en-US" sz="2800" dirty="0">
              <a:solidFill>
                <a:srgbClr val="0000FF"/>
              </a:solidFill>
              <a:latin typeface="Times New Roman" pitchFamily="18" charset="0"/>
            </a:endParaRPr>
          </a:p>
          <a:p>
            <a:pPr marL="822960" lvl="0" indent="-514350">
              <a:spcBef>
                <a:spcPct val="0"/>
              </a:spcBef>
              <a:spcAft>
                <a:spcPts val="600"/>
              </a:spcAft>
              <a:defRPr/>
            </a:pPr>
            <a:endParaRPr lang="en-US" sz="2000" dirty="0">
              <a:solidFill>
                <a:srgbClr val="0000FF"/>
              </a:solidFill>
              <a:latin typeface="Times New Roman" pitchFamily="18" charset="0"/>
              <a:cs typeface="Times New Roman" pitchFamily="18" charset="0"/>
            </a:endParaRPr>
          </a:p>
        </p:txBody>
      </p:sp>
      <p:sp>
        <p:nvSpPr>
          <p:cNvPr id="9" name="Oval 8"/>
          <p:cNvSpPr/>
          <p:nvPr/>
        </p:nvSpPr>
        <p:spPr>
          <a:xfrm>
            <a:off x="20780" y="3276600"/>
            <a:ext cx="609600" cy="554180"/>
          </a:xfrm>
          <a:prstGeom prst="ellipse">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a:solidFill>
                  <a:srgbClr val="FFFF00"/>
                </a:solidFill>
                <a:latin typeface="Arial Black" pitchFamily="34" charset="0"/>
              </a:rPr>
              <a:t>2</a:t>
            </a:r>
          </a:p>
        </p:txBody>
      </p:sp>
      <p:sp>
        <p:nvSpPr>
          <p:cNvPr id="7" name="Text Box 47"/>
          <p:cNvSpPr txBox="1">
            <a:spLocks noChangeArrowheads="1"/>
          </p:cNvSpPr>
          <p:nvPr/>
        </p:nvSpPr>
        <p:spPr bwMode="auto">
          <a:xfrm>
            <a:off x="838200" y="2783426"/>
            <a:ext cx="8077200" cy="1569660"/>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Sói</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mừng</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rơn</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mon</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men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lại</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phía</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sau</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định</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lựa</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miếng</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đớp</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sâu</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vào</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đùi</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Ngựa</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cho</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Ngựa</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hết</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đường</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chạy</a:t>
            </a:r>
            <a:r>
              <a:rPr kumimoji="0" lang="en-US" sz="3200" b="0" i="0" u="none" strike="noStrike" kern="0" cap="none" spc="0" normalizeH="0" baseline="0" noProof="0" dirty="0" smtClean="0">
                <a:ln>
                  <a:noFill/>
                </a:ln>
                <a:solidFill>
                  <a:srgbClr val="0000FF"/>
                </a:solidFill>
                <a:effectLst/>
                <a:uLnTx/>
                <a:uFillTx/>
                <a:latin typeface="Times New Roman" pitchFamily="18" charset="0"/>
              </a:rPr>
              <a:t>.</a:t>
            </a:r>
            <a:endParaRPr kumimoji="0" lang="en-US" sz="2400" b="0" i="0" u="none" strike="noStrike" kern="0" cap="none" spc="0" normalizeH="0" baseline="0" noProof="0" dirty="0" smtClean="0">
              <a:ln>
                <a:noFill/>
              </a:ln>
              <a:solidFill>
                <a:srgbClr val="0000FF"/>
              </a:solidFill>
              <a:effectLst/>
              <a:uLnTx/>
              <a:uFillTx/>
            </a:endParaRPr>
          </a:p>
        </p:txBody>
      </p:sp>
      <p:sp>
        <p:nvSpPr>
          <p:cNvPr id="8" name="Line 48"/>
          <p:cNvSpPr>
            <a:spLocks noChangeShapeType="1"/>
          </p:cNvSpPr>
          <p:nvPr/>
        </p:nvSpPr>
        <p:spPr bwMode="auto">
          <a:xfrm flipH="1">
            <a:off x="6629400" y="763856"/>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1" name="Line 48"/>
          <p:cNvSpPr>
            <a:spLocks noChangeShapeType="1"/>
          </p:cNvSpPr>
          <p:nvPr/>
        </p:nvSpPr>
        <p:spPr bwMode="auto">
          <a:xfrm flipH="1">
            <a:off x="2514600" y="1181100"/>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3" name="Line 48"/>
          <p:cNvSpPr>
            <a:spLocks noChangeShapeType="1"/>
          </p:cNvSpPr>
          <p:nvPr/>
        </p:nvSpPr>
        <p:spPr bwMode="auto">
          <a:xfrm flipH="1">
            <a:off x="2043113" y="3328555"/>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4" name="Line 48"/>
          <p:cNvSpPr>
            <a:spLocks noChangeShapeType="1"/>
          </p:cNvSpPr>
          <p:nvPr/>
        </p:nvSpPr>
        <p:spPr bwMode="auto">
          <a:xfrm flipH="1">
            <a:off x="7207684" y="1181336"/>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5" name="Line 48"/>
          <p:cNvSpPr>
            <a:spLocks noChangeShapeType="1"/>
          </p:cNvSpPr>
          <p:nvPr/>
        </p:nvSpPr>
        <p:spPr bwMode="auto">
          <a:xfrm flipH="1">
            <a:off x="5867400" y="1600200"/>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6" name="Line 48"/>
          <p:cNvSpPr>
            <a:spLocks noChangeShapeType="1"/>
          </p:cNvSpPr>
          <p:nvPr/>
        </p:nvSpPr>
        <p:spPr bwMode="auto">
          <a:xfrm flipH="1">
            <a:off x="5791200" y="1600200"/>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7" name="Line 48"/>
          <p:cNvSpPr>
            <a:spLocks noChangeShapeType="1"/>
          </p:cNvSpPr>
          <p:nvPr/>
        </p:nvSpPr>
        <p:spPr bwMode="auto">
          <a:xfrm flipH="1">
            <a:off x="3429000" y="2893416"/>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8" name="Line 48"/>
          <p:cNvSpPr>
            <a:spLocks noChangeShapeType="1"/>
          </p:cNvSpPr>
          <p:nvPr/>
        </p:nvSpPr>
        <p:spPr bwMode="auto">
          <a:xfrm flipH="1">
            <a:off x="6286500" y="3328555"/>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9" name="Line 48"/>
          <p:cNvSpPr>
            <a:spLocks noChangeShapeType="1"/>
          </p:cNvSpPr>
          <p:nvPr/>
        </p:nvSpPr>
        <p:spPr bwMode="auto">
          <a:xfrm flipH="1">
            <a:off x="2939768" y="3830780"/>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20" name="Line 48"/>
          <p:cNvSpPr>
            <a:spLocks noChangeShapeType="1"/>
          </p:cNvSpPr>
          <p:nvPr/>
        </p:nvSpPr>
        <p:spPr bwMode="auto">
          <a:xfrm flipH="1">
            <a:off x="3009900" y="3830780"/>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22" name="Line 48"/>
          <p:cNvSpPr>
            <a:spLocks noChangeShapeType="1"/>
          </p:cNvSpPr>
          <p:nvPr/>
        </p:nvSpPr>
        <p:spPr bwMode="auto">
          <a:xfrm flipH="1">
            <a:off x="7210816" y="2861675"/>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24" name="Oval 23"/>
          <p:cNvSpPr/>
          <p:nvPr/>
        </p:nvSpPr>
        <p:spPr>
          <a:xfrm>
            <a:off x="33402" y="5257800"/>
            <a:ext cx="609600" cy="554180"/>
          </a:xfrm>
          <a:prstGeom prst="ellipse">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a:solidFill>
                  <a:srgbClr val="FFFF00"/>
                </a:solidFill>
                <a:latin typeface="Arial Black" pitchFamily="34" charset="0"/>
              </a:rPr>
              <a:t>3</a:t>
            </a:r>
          </a:p>
        </p:txBody>
      </p:sp>
      <p:sp>
        <p:nvSpPr>
          <p:cNvPr id="25" name="Rounded Rectangle 24"/>
          <p:cNvSpPr/>
          <p:nvPr/>
        </p:nvSpPr>
        <p:spPr>
          <a:xfrm>
            <a:off x="758584" y="4724400"/>
            <a:ext cx="8295407" cy="17526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eaLnBrk="0" fontAlgn="base" hangingPunct="0">
              <a:spcBef>
                <a:spcPct val="0"/>
              </a:spcBef>
              <a:spcAft>
                <a:spcPct val="0"/>
              </a:spcAft>
            </a:pPr>
            <a:r>
              <a:rPr lang="en-US" sz="3200" dirty="0" smtClean="0">
                <a:solidFill>
                  <a:srgbClr val="0000FF"/>
                </a:solidFill>
                <a:latin typeface="Times New Roman" pitchFamily="18" charset="0"/>
                <a:cs typeface="Times New Roman" pitchFamily="18" charset="0"/>
              </a:rPr>
              <a:t> </a:t>
            </a:r>
            <a:endParaRPr lang="en-US" sz="2000" dirty="0">
              <a:solidFill>
                <a:srgbClr val="0000FF"/>
              </a:solidFill>
              <a:latin typeface="Times New Roman" pitchFamily="18" charset="0"/>
              <a:cs typeface="Times New Roman" pitchFamily="18" charset="0"/>
            </a:endParaRPr>
          </a:p>
        </p:txBody>
      </p:sp>
      <p:sp>
        <p:nvSpPr>
          <p:cNvPr id="26" name="Text Box 6"/>
          <p:cNvSpPr txBox="1">
            <a:spLocks noChangeArrowheads="1"/>
          </p:cNvSpPr>
          <p:nvPr/>
        </p:nvSpPr>
        <p:spPr bwMode="auto">
          <a:xfrm>
            <a:off x="881497" y="4875212"/>
            <a:ext cx="8338703" cy="1373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nl-NL" sz="2800" dirty="0">
                <a:solidFill>
                  <a:srgbClr val="0000FF"/>
                </a:solidFill>
                <a:latin typeface="Times New Roman" pitchFamily="18" charset="0"/>
              </a:rPr>
              <a:t> </a:t>
            </a:r>
            <a:r>
              <a:rPr lang="nl-NL" sz="2800" dirty="0" smtClean="0">
                <a:solidFill>
                  <a:srgbClr val="0000FF"/>
                </a:solidFill>
                <a:latin typeface="Times New Roman" pitchFamily="18" charset="0"/>
              </a:rPr>
              <a:t>Thấy </a:t>
            </a:r>
            <a:r>
              <a:rPr lang="nl-NL" sz="2800" dirty="0">
                <a:solidFill>
                  <a:srgbClr val="0000FF"/>
                </a:solidFill>
                <a:latin typeface="Times New Roman" pitchFamily="18" charset="0"/>
              </a:rPr>
              <a:t>Sói đã cúi xuống đúng tầm</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nó tung vó đá </a:t>
            </a:r>
            <a:r>
              <a:rPr lang="nl-NL" sz="2800" dirty="0" smtClean="0">
                <a:solidFill>
                  <a:srgbClr val="0000FF"/>
                </a:solidFill>
                <a:latin typeface="Times New Roman" pitchFamily="18" charset="0"/>
              </a:rPr>
              <a:t>một </a:t>
            </a:r>
            <a:r>
              <a:rPr lang="nl-NL" sz="2800" dirty="0">
                <a:solidFill>
                  <a:srgbClr val="0000FF"/>
                </a:solidFill>
                <a:latin typeface="Times New Roman" pitchFamily="18" charset="0"/>
              </a:rPr>
              <a:t>cú trời giáng</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làm Sói bật ngửa</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bốn cẳng huơ giữa trời</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kính vỡ tan</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mũ văng ra</a:t>
            </a:r>
            <a:r>
              <a:rPr lang="nl-NL" sz="2800" dirty="0" smtClean="0">
                <a:solidFill>
                  <a:srgbClr val="0000FF"/>
                </a:solidFill>
                <a:latin typeface="Times New Roman" pitchFamily="18" charset="0"/>
              </a:rPr>
              <a:t>…</a:t>
            </a:r>
            <a:endParaRPr lang="en-US" sz="2800" dirty="0">
              <a:solidFill>
                <a:srgbClr val="0000FF"/>
              </a:solidFill>
              <a:latin typeface="Times New Roman" pitchFamily="18" charset="0"/>
            </a:endParaRPr>
          </a:p>
        </p:txBody>
      </p:sp>
      <p:sp>
        <p:nvSpPr>
          <p:cNvPr id="27" name="Line 48"/>
          <p:cNvSpPr>
            <a:spLocks noChangeShapeType="1"/>
          </p:cNvSpPr>
          <p:nvPr/>
        </p:nvSpPr>
        <p:spPr bwMode="auto">
          <a:xfrm flipH="1">
            <a:off x="5815208" y="4881401"/>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28" name="Line 48"/>
          <p:cNvSpPr>
            <a:spLocks noChangeShapeType="1"/>
          </p:cNvSpPr>
          <p:nvPr/>
        </p:nvSpPr>
        <p:spPr bwMode="auto">
          <a:xfrm flipH="1">
            <a:off x="2469193" y="5352075"/>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29" name="Line 48"/>
          <p:cNvSpPr>
            <a:spLocks noChangeShapeType="1"/>
          </p:cNvSpPr>
          <p:nvPr/>
        </p:nvSpPr>
        <p:spPr bwMode="auto">
          <a:xfrm flipH="1">
            <a:off x="5181600" y="5367210"/>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30" name="Line 48"/>
          <p:cNvSpPr>
            <a:spLocks noChangeShapeType="1"/>
          </p:cNvSpPr>
          <p:nvPr/>
        </p:nvSpPr>
        <p:spPr bwMode="auto">
          <a:xfrm flipH="1">
            <a:off x="8610600" y="5332146"/>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31" name="Line 48"/>
          <p:cNvSpPr>
            <a:spLocks noChangeShapeType="1"/>
          </p:cNvSpPr>
          <p:nvPr/>
        </p:nvSpPr>
        <p:spPr bwMode="auto">
          <a:xfrm flipH="1">
            <a:off x="2743200" y="5749488"/>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32" name="Line 48"/>
          <p:cNvSpPr>
            <a:spLocks noChangeShapeType="1"/>
          </p:cNvSpPr>
          <p:nvPr/>
        </p:nvSpPr>
        <p:spPr bwMode="auto">
          <a:xfrm flipH="1">
            <a:off x="4838700" y="5733075"/>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33" name="Line 48"/>
          <p:cNvSpPr>
            <a:spLocks noChangeShapeType="1"/>
          </p:cNvSpPr>
          <p:nvPr/>
        </p:nvSpPr>
        <p:spPr bwMode="auto">
          <a:xfrm flipH="1">
            <a:off x="4914900" y="5736110"/>
            <a:ext cx="76200" cy="381000"/>
          </a:xfrm>
          <a:prstGeom prst="line">
            <a:avLst/>
          </a:prstGeom>
          <a:noFill/>
          <a:ln w="28575">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Tree>
    <p:custDataLst>
      <p:tags r:id="rId1"/>
    </p:custDataLst>
    <p:extLst>
      <p:ext uri="{BB962C8B-B14F-4D97-AF65-F5344CB8AC3E}">
        <p14:creationId xmlns="" xmlns:p14="http://schemas.microsoft.com/office/powerpoint/2010/main" val="35788644"/>
      </p:ext>
    </p:extLst>
  </p:cSld>
  <p:clrMapOvr>
    <a:masterClrMapping/>
  </p:clrMapOvr>
  <mc:AlternateContent xmlns:mc="http://schemas.openxmlformats.org/markup-compatibility/2006">
    <mc:Choice xmlns="" xmlns:p14="http://schemas.microsoft.com/office/powerpoint/2010/main" Requires="p14">
      <p:transition spd="slow" p14:dur="1500" advTm="74709">
        <p14:window dir="vert"/>
      </p:transition>
    </mc:Choice>
    <mc:Fallback>
      <p:transition spd="slow" advTm="747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500"/>
                                        <p:tgtEl>
                                          <p:spTgt spid="19"/>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arn(inVertical)">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16" presetClass="entr" presetSubtype="2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arn(inVertical)">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barn(inVertical)">
                                      <p:cBhvr>
                                        <p:cTn id="88" dur="500"/>
                                        <p:tgtEl>
                                          <p:spTgt spid="27"/>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arn(inVertical)">
                                      <p:cBhvr>
                                        <p:cTn id="91" dur="500"/>
                                        <p:tgtEl>
                                          <p:spTgt spid="28"/>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arn(inVertical)">
                                      <p:cBhvr>
                                        <p:cTn id="94" dur="500"/>
                                        <p:tgtEl>
                                          <p:spTgt spid="29"/>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barn(inVertical)">
                                      <p:cBhvr>
                                        <p:cTn id="97" dur="500"/>
                                        <p:tgtEl>
                                          <p:spTgt spid="30"/>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barn(inVertical)">
                                      <p:cBhvr>
                                        <p:cTn id="100" dur="500"/>
                                        <p:tgtEl>
                                          <p:spTgt spid="31"/>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barn(inVertical)">
                                      <p:cBhvr>
                                        <p:cTn id="103" dur="500"/>
                                        <p:tgtEl>
                                          <p:spTgt spid="32"/>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barn(inVertical)">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P spid="10" grpId="0" animBg="1"/>
      <p:bldP spid="9" grpId="0" animBg="1"/>
      <p:bldP spid="7" grpId="0"/>
      <p:bldP spid="8" grpId="0" animBg="1"/>
      <p:bldP spid="11"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5" grpId="0" animBg="1"/>
      <p:bldP spid="26" grpId="0"/>
      <p:bldP spid="27" grpId="0" animBg="1"/>
      <p:bldP spid="28" grpId="0" animBg="1"/>
      <p:bldP spid="29" grpId="0" animBg="1"/>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2206625"/>
            <a:ext cx="8305800" cy="2062103"/>
          </a:xfrm>
          <a:prstGeom prst="rect">
            <a:avLst/>
          </a:prstGeom>
          <a:noFill/>
          <a:ln w="9525">
            <a:noFill/>
            <a:miter lim="800000"/>
            <a:headEnd/>
            <a:tailEnd/>
          </a:ln>
        </p:spPr>
        <p:txBody>
          <a:bodyPr>
            <a:spAutoFit/>
          </a:bodyPr>
          <a:lstStyle/>
          <a:p>
            <a:pPr fontAlgn="base">
              <a:spcBef>
                <a:spcPct val="50000"/>
              </a:spcBef>
              <a:spcAft>
                <a:spcPct val="0"/>
              </a:spcAft>
              <a:buFontTx/>
              <a:buChar char="-"/>
            </a:pPr>
            <a:r>
              <a:rPr lang="en-US" sz="4400" b="1" dirty="0">
                <a:solidFill>
                  <a:srgbClr val="CC00CC"/>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1:</a:t>
            </a:r>
            <a:r>
              <a:rPr lang="en-US" sz="2800" b="1" dirty="0">
                <a:solidFill>
                  <a:srgbClr val="CC00CC"/>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a:t>
            </a:r>
            <a:r>
              <a:rPr lang="en-US" sz="2800" b="1" dirty="0" err="1">
                <a:solidFill>
                  <a:prstClr val="black"/>
                </a:solidFill>
                <a:latin typeface="Times New Roman" pitchFamily="18" charset="0"/>
                <a:cs typeface="Times New Roman" pitchFamily="18" charset="0"/>
              </a:rPr>
              <a:t>Thấy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Ngựa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đang</a:t>
            </a:r>
            <a:r>
              <a:rPr lang="en-US" sz="2800" b="1" dirty="0">
                <a:solidFill>
                  <a:prstClr val="black"/>
                </a:solidFill>
                <a:latin typeface="Times New Roman" pitchFamily="18" charset="0"/>
                <a:cs typeface="Times New Roman" pitchFamily="18" charset="0"/>
              </a:rPr>
              <a:t> … </a:t>
            </a:r>
            <a:r>
              <a:rPr lang="en-US" sz="2800" b="1" dirty="0" err="1">
                <a:solidFill>
                  <a:prstClr val="black"/>
                </a:solidFill>
                <a:latin typeface="Times New Roman" pitchFamily="18" charset="0"/>
                <a:cs typeface="Times New Roman" pitchFamily="18" charset="0"/>
              </a:rPr>
              <a:t>về</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phía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Ngựa</a:t>
            </a:r>
            <a:r>
              <a:rPr lang="en-US" sz="2800" b="1" dirty="0">
                <a:solidFill>
                  <a:prstClr val="black"/>
                </a:solidFill>
                <a:latin typeface="Times New Roman" pitchFamily="18" charset="0"/>
                <a:cs typeface="Times New Roman" pitchFamily="18" charset="0"/>
              </a:rPr>
              <a:t>.”</a:t>
            </a:r>
          </a:p>
          <a:p>
            <a:pPr fontAlgn="base">
              <a:spcBef>
                <a:spcPct val="50000"/>
              </a:spcBef>
              <a:spcAft>
                <a:spcPct val="0"/>
              </a:spcAft>
              <a:buFontTx/>
              <a:buChar char="-"/>
            </a:pPr>
            <a:r>
              <a:rPr lang="en-US" sz="2800" b="1" dirty="0">
                <a:solidFill>
                  <a:srgbClr val="CC00CC"/>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2:</a:t>
            </a:r>
            <a:r>
              <a:rPr lang="en-US" sz="2800" b="1" dirty="0">
                <a:solidFill>
                  <a:srgbClr val="CC00CC"/>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Sói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đến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gần</a:t>
            </a:r>
            <a:r>
              <a:rPr lang="en-US" sz="2800" b="1" dirty="0">
                <a:solidFill>
                  <a:prstClr val="black"/>
                </a:solidFill>
                <a:latin typeface="Times New Roman" pitchFamily="18" charset="0"/>
                <a:cs typeface="Times New Roman" pitchFamily="18" charset="0"/>
              </a:rPr>
              <a:t> … </a:t>
            </a:r>
            <a:r>
              <a:rPr lang="en-US" sz="2800" b="1" dirty="0" err="1">
                <a:solidFill>
                  <a:prstClr val="black"/>
                </a:solidFill>
                <a:latin typeface="Times New Roman" pitchFamily="18" charset="0"/>
                <a:cs typeface="Times New Roman" pitchFamily="18" charset="0"/>
              </a:rPr>
              <a:t>phiền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ông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xem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giúp</a:t>
            </a:r>
            <a:r>
              <a:rPr lang="en-US" sz="2800" b="1" dirty="0">
                <a:solidFill>
                  <a:prstClr val="black"/>
                </a:solidFill>
                <a:latin typeface="Times New Roman" pitchFamily="18" charset="0"/>
                <a:cs typeface="Times New Roman" pitchFamily="18" charset="0"/>
              </a:rPr>
              <a:t>.”</a:t>
            </a:r>
          </a:p>
          <a:p>
            <a:pPr fontAlgn="base">
              <a:spcBef>
                <a:spcPct val="50000"/>
              </a:spcBef>
              <a:spcAft>
                <a:spcPct val="0"/>
              </a:spcAft>
              <a:buFontTx/>
              <a:buChar char="-"/>
            </a:pPr>
            <a:r>
              <a:rPr lang="en-US" sz="2800" b="1" dirty="0">
                <a:solidFill>
                  <a:srgbClr val="CC00CC"/>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3:</a:t>
            </a:r>
            <a:r>
              <a:rPr lang="en-US" sz="2800" b="1" dirty="0">
                <a:solidFill>
                  <a:srgbClr val="CC00CC"/>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Sói</a:t>
            </a:r>
            <a:r>
              <a:rPr lang="en-US" sz="2800" b="1" dirty="0">
                <a:solidFill>
                  <a:prstClr val="black"/>
                </a:solidFill>
                <a:latin typeface="Times New Roman" pitchFamily="18" charset="0"/>
                <a:cs typeface="Times New Roman" pitchFamily="18" charset="0"/>
              </a:rPr>
              <a:t> </a:t>
            </a:r>
            <a:r>
              <a:rPr lang="en-US" sz="2800" b="1" err="1">
                <a:solidFill>
                  <a:prstClr val="black"/>
                </a:solidFill>
                <a:latin typeface="Times New Roman" pitchFamily="18" charset="0"/>
                <a:cs typeface="Times New Roman" pitchFamily="18" charset="0"/>
              </a:rPr>
              <a:t>mừng</a:t>
            </a:r>
            <a:r>
              <a:rPr lang="en-US" sz="2800" b="1">
                <a:solidFill>
                  <a:prstClr val="black"/>
                </a:solidFill>
                <a:latin typeface="Times New Roman" pitchFamily="18" charset="0"/>
                <a:cs typeface="Times New Roman" pitchFamily="18" charset="0"/>
              </a:rPr>
              <a:t> </a:t>
            </a:r>
            <a:r>
              <a:rPr lang="en-US" sz="2800" b="1" smtClean="0">
                <a:solidFill>
                  <a:prstClr val="black"/>
                </a:solidFill>
                <a:latin typeface="Times New Roman" pitchFamily="18" charset="0"/>
                <a:cs typeface="Times New Roman" pitchFamily="18" charset="0"/>
              </a:rPr>
              <a:t>rơn </a:t>
            </a:r>
            <a:r>
              <a:rPr lang="en-US" sz="2800" b="1" dirty="0">
                <a:solidFill>
                  <a:prstClr val="black"/>
                </a:solidFill>
                <a:latin typeface="Times New Roman" pitchFamily="18" charset="0"/>
                <a:cs typeface="Times New Roman" pitchFamily="18" charset="0"/>
              </a:rPr>
              <a:t>…</a:t>
            </a:r>
            <a:r>
              <a:rPr lang="en-US" sz="2800" b="1" dirty="0" err="1">
                <a:solidFill>
                  <a:prstClr val="black"/>
                </a:solidFill>
                <a:latin typeface="Times New Roman" pitchFamily="18" charset="0"/>
                <a:cs typeface="Times New Roman" pitchFamily="18" charset="0"/>
              </a:rPr>
              <a:t>mũ</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văng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ra</a:t>
            </a:r>
            <a:r>
              <a:rPr lang="en-US" sz="2800" b="1" dirty="0">
                <a:solidFill>
                  <a:prstClr val="black"/>
                </a:solidFill>
                <a:latin typeface="Times New Roman" pitchFamily="18" charset="0"/>
                <a:cs typeface="Times New Roman" pitchFamily="18" charset="0"/>
              </a:rPr>
              <a:t>’’</a:t>
            </a:r>
          </a:p>
        </p:txBody>
      </p:sp>
      <p:sp>
        <p:nvSpPr>
          <p:cNvPr id="18436" name="Text Box 5"/>
          <p:cNvSpPr txBox="1">
            <a:spLocks noChangeArrowheads="1"/>
          </p:cNvSpPr>
          <p:nvPr/>
        </p:nvSpPr>
        <p:spPr bwMode="auto">
          <a:xfrm>
            <a:off x="2420983" y="1524000"/>
            <a:ext cx="4191000" cy="519113"/>
          </a:xfrm>
          <a:prstGeom prst="rect">
            <a:avLst/>
          </a:prstGeom>
          <a:noFill/>
          <a:ln w="9525">
            <a:noFill/>
            <a:miter lim="800000"/>
            <a:headEnd/>
            <a:tailEnd/>
          </a:ln>
        </p:spPr>
        <p:txBody>
          <a:bodyPr>
            <a:spAutoFit/>
          </a:bodyPr>
          <a:lstStyle/>
          <a:p>
            <a:pPr fontAlgn="base">
              <a:spcBef>
                <a:spcPct val="50000"/>
              </a:spcBef>
              <a:spcAft>
                <a:spcPct val="0"/>
              </a:spcAft>
            </a:pPr>
            <a:r>
              <a:rPr lang="en-US" sz="2800" b="1" u="sng" dirty="0" err="1">
                <a:solidFill>
                  <a:srgbClr val="FF0000"/>
                </a:solidFill>
                <a:latin typeface="Times New Roman" pitchFamily="18" charset="0"/>
                <a:cs typeface="Arial" charset="0"/>
              </a:rPr>
              <a:t>Luyện</a:t>
            </a:r>
            <a:r>
              <a:rPr lang="en-US" sz="2800" b="1" u="sng" dirty="0">
                <a:solidFill>
                  <a:srgbClr val="FF0000"/>
                </a:solidFill>
                <a:latin typeface="Times New Roman" pitchFamily="18" charset="0"/>
                <a:cs typeface="Arial" charset="0"/>
              </a:rPr>
              <a:t> </a:t>
            </a:r>
            <a:r>
              <a:rPr lang="en-US" sz="2800" b="1" u="sng" dirty="0" err="1">
                <a:solidFill>
                  <a:srgbClr val="FF0000"/>
                </a:solidFill>
                <a:latin typeface="Times New Roman" pitchFamily="18" charset="0"/>
                <a:cs typeface="Arial" charset="0"/>
              </a:rPr>
              <a:t>đọc</a:t>
            </a:r>
            <a:r>
              <a:rPr lang="en-US" sz="2800" b="1" u="sng" dirty="0">
                <a:solidFill>
                  <a:srgbClr val="FF0000"/>
                </a:solidFill>
                <a:latin typeface="Times New Roman" pitchFamily="18" charset="0"/>
                <a:cs typeface="Arial" charset="0"/>
              </a:rPr>
              <a:t> </a:t>
            </a:r>
            <a:r>
              <a:rPr lang="en-US" sz="2800" b="1" u="sng" dirty="0" err="1">
                <a:solidFill>
                  <a:srgbClr val="FF0000"/>
                </a:solidFill>
                <a:latin typeface="Times New Roman" pitchFamily="18" charset="0"/>
                <a:cs typeface="Arial" charset="0"/>
              </a:rPr>
              <a:t>nối</a:t>
            </a:r>
            <a:r>
              <a:rPr lang="en-US" sz="2800" b="1" u="sng" dirty="0">
                <a:solidFill>
                  <a:srgbClr val="FF0000"/>
                </a:solidFill>
                <a:latin typeface="Times New Roman" pitchFamily="18" charset="0"/>
                <a:cs typeface="Arial" charset="0"/>
              </a:rPr>
              <a:t> </a:t>
            </a:r>
            <a:r>
              <a:rPr lang="en-US" sz="2800" b="1" u="sng" dirty="0" err="1">
                <a:solidFill>
                  <a:srgbClr val="FF0000"/>
                </a:solidFill>
                <a:latin typeface="Times New Roman" pitchFamily="18" charset="0"/>
                <a:cs typeface="Arial" charset="0"/>
              </a:rPr>
              <a:t>tiếp</a:t>
            </a:r>
            <a:r>
              <a:rPr lang="en-US" sz="2800" b="1" u="sng" dirty="0">
                <a:solidFill>
                  <a:srgbClr val="FF0000"/>
                </a:solidFill>
                <a:latin typeface="Times New Roman" pitchFamily="18" charset="0"/>
                <a:cs typeface="Arial" charset="0"/>
              </a:rPr>
              <a:t> </a:t>
            </a:r>
            <a:r>
              <a:rPr lang="en-US" sz="2800" b="1" u="sng" dirty="0" err="1">
                <a:solidFill>
                  <a:srgbClr val="FF0000"/>
                </a:solidFill>
                <a:latin typeface="Times New Roman" pitchFamily="18" charset="0"/>
                <a:cs typeface="Arial" charset="0"/>
              </a:rPr>
              <a:t>đoạn</a:t>
            </a:r>
            <a:r>
              <a:rPr lang="en-US" sz="2800" b="1" dirty="0">
                <a:solidFill>
                  <a:srgbClr val="FF0000"/>
                </a:solidFill>
                <a:latin typeface="Times New Roman" pitchFamily="18" charset="0"/>
                <a:cs typeface="Arial" charset="0"/>
              </a:rPr>
              <a:t>:</a:t>
            </a:r>
          </a:p>
        </p:txBody>
      </p:sp>
    </p:spTree>
    <p:extLst>
      <p:ext uri="{BB962C8B-B14F-4D97-AF65-F5344CB8AC3E}">
        <p14:creationId xmlns="" xmlns:p14="http://schemas.microsoft.com/office/powerpoint/2010/main" val="271396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46"/>
                                        </p:tgtEl>
                                        <p:attrNameLst>
                                          <p:attrName>style.visibility</p:attrName>
                                        </p:attrNameLst>
                                      </p:cBhvr>
                                      <p:to>
                                        <p:strVal val="visible"/>
                                      </p:to>
                                    </p:set>
                                    <p:anim calcmode="discrete" valueType="clr">
                                      <p:cBhvr override="childStyle">
                                        <p:cTn id="7" dur="80"/>
                                        <p:tgtEl>
                                          <p:spTgt spid="317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46"/>
                                        </p:tgtEl>
                                        <p:attrNameLst>
                                          <p:attrName>fillcolor</p:attrName>
                                        </p:attrNameLst>
                                      </p:cBhvr>
                                      <p:tavLst>
                                        <p:tav tm="0">
                                          <p:val>
                                            <p:clrVal>
                                              <a:schemeClr val="accent2"/>
                                            </p:clrVal>
                                          </p:val>
                                        </p:tav>
                                        <p:tav tm="50000">
                                          <p:val>
                                            <p:clrVal>
                                              <a:schemeClr val="hlink"/>
                                            </p:clrVal>
                                          </p:val>
                                        </p:tav>
                                      </p:tavLst>
                                    </p:anim>
                                    <p:set>
                                      <p:cBhvr>
                                        <p:cTn id="9" dur="80"/>
                                        <p:tgtEl>
                                          <p:spTgt spid="317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980" y="76200"/>
            <a:ext cx="3255820" cy="523220"/>
          </a:xfrm>
          <a:prstGeom prst="rect">
            <a:avLst/>
          </a:prstGeom>
          <a:noFill/>
        </p:spPr>
        <p:txBody>
          <a:bodyPr wrap="square" rtlCol="0">
            <a:spAutoFit/>
          </a:bodyPr>
          <a:lstStyle/>
          <a:p>
            <a:r>
              <a:rPr lang="en-US" sz="2800" b="1" u="sng" dirty="0" err="1" smtClean="0">
                <a:solidFill>
                  <a:srgbClr val="FF0000"/>
                </a:solidFill>
                <a:latin typeface="Times New Roman" pitchFamily="18" charset="0"/>
                <a:cs typeface="Times New Roman" pitchFamily="18" charset="0"/>
              </a:rPr>
              <a:t>Giải</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nghĩa</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từ</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23" name="Oval 22"/>
          <p:cNvSpPr/>
          <p:nvPr/>
        </p:nvSpPr>
        <p:spPr>
          <a:xfrm>
            <a:off x="76200" y="762001"/>
            <a:ext cx="2926765" cy="6858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Khoan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thai</a:t>
            </a:r>
            <a:endParaRPr lang="en-US" sz="2800" dirty="0" smtClean="0">
              <a:latin typeface="Times New Roman" pitchFamily="18" charset="0"/>
              <a:cs typeface="Times New Roman" pitchFamily="18" charset="0"/>
            </a:endParaRPr>
          </a:p>
        </p:txBody>
      </p:sp>
      <p:sp>
        <p:nvSpPr>
          <p:cNvPr id="33" name="Oval 32"/>
          <p:cNvSpPr/>
          <p:nvPr/>
        </p:nvSpPr>
        <p:spPr>
          <a:xfrm>
            <a:off x="0" y="1828800"/>
            <a:ext cx="3104914" cy="78278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endParaRPr lang="en-US" sz="2800" dirty="0" smtClean="0">
              <a:latin typeface="Times New Roman" pitchFamily="18" charset="0"/>
              <a:cs typeface="Times New Roman" pitchFamily="18" charset="0"/>
            </a:endParaRPr>
          </a:p>
        </p:txBody>
      </p:sp>
      <p:sp>
        <p:nvSpPr>
          <p:cNvPr id="36" name="Oval 35"/>
          <p:cNvSpPr/>
          <p:nvPr/>
        </p:nvSpPr>
        <p:spPr>
          <a:xfrm>
            <a:off x="121209" y="2895600"/>
            <a:ext cx="2937171" cy="85898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tĩnh</a:t>
            </a:r>
            <a:endParaRPr lang="en-US" sz="2800" dirty="0" smtClean="0">
              <a:latin typeface="Times New Roman" pitchFamily="18" charset="0"/>
              <a:cs typeface="Times New Roman" pitchFamily="18" charset="0"/>
            </a:endParaRPr>
          </a:p>
        </p:txBody>
      </p:sp>
      <p:sp>
        <p:nvSpPr>
          <p:cNvPr id="39" name="Oval 38"/>
          <p:cNvSpPr/>
          <p:nvPr/>
        </p:nvSpPr>
        <p:spPr>
          <a:xfrm>
            <a:off x="159319" y="4114800"/>
            <a:ext cx="2843645" cy="85898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phúc</a:t>
            </a:r>
            <a:endParaRPr lang="en-US" sz="2800" dirty="0" smtClean="0">
              <a:latin typeface="Times New Roman" pitchFamily="18" charset="0"/>
              <a:cs typeface="Times New Roman" pitchFamily="18" charset="0"/>
            </a:endParaRPr>
          </a:p>
        </p:txBody>
      </p:sp>
      <p:sp>
        <p:nvSpPr>
          <p:cNvPr id="20" name="Rounded Rectangle 19"/>
          <p:cNvSpPr/>
          <p:nvPr/>
        </p:nvSpPr>
        <p:spPr>
          <a:xfrm>
            <a:off x="3124200" y="1752600"/>
            <a:ext cx="5715000" cy="886695"/>
          </a:xfrm>
          <a:prstGeom prst="round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endParaRPr lang="en-US" sz="2800" dirty="0">
              <a:latin typeface="Times New Roman" pitchFamily="18" charset="0"/>
              <a:cs typeface="Times New Roman" pitchFamily="18" charset="0"/>
            </a:endParaRPr>
          </a:p>
        </p:txBody>
      </p:sp>
      <p:sp>
        <p:nvSpPr>
          <p:cNvPr id="16" name="Rounded Rectangle 15"/>
          <p:cNvSpPr/>
          <p:nvPr/>
        </p:nvSpPr>
        <p:spPr>
          <a:xfrm>
            <a:off x="3124200" y="4142505"/>
            <a:ext cx="5798130" cy="886695"/>
          </a:xfrm>
          <a:prstGeom prst="round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ctr"/>
            <a:r>
              <a:rPr lang="en-US" sz="2800" dirty="0" err="1" smtClean="0">
                <a:latin typeface="Times New Roman" pitchFamily="18" charset="0"/>
                <a:cs typeface="Times New Roman" pitchFamily="18" charset="0"/>
              </a:rPr>
              <a:t>Giúp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7" name="Rounded Rectangle 16"/>
          <p:cNvSpPr/>
          <p:nvPr/>
        </p:nvSpPr>
        <p:spPr>
          <a:xfrm>
            <a:off x="3124200" y="637305"/>
            <a:ext cx="5715000" cy="886695"/>
          </a:xfrm>
          <a:prstGeom prst="round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Thong </a:t>
            </a:r>
            <a:r>
              <a:rPr lang="en-US" sz="2800" dirty="0" err="1" smtClean="0">
                <a:latin typeface="Times New Roman" pitchFamily="18" charset="0"/>
                <a:cs typeface="Times New Roman" pitchFamily="18" charset="0"/>
              </a:rPr>
              <a:t>thả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vã</a:t>
            </a:r>
            <a:endParaRPr lang="en-US" sz="2800" dirty="0">
              <a:latin typeface="Times New Roman" pitchFamily="18" charset="0"/>
              <a:cs typeface="Times New Roman" pitchFamily="18" charset="0"/>
            </a:endParaRPr>
          </a:p>
        </p:txBody>
      </p:sp>
      <p:sp>
        <p:nvSpPr>
          <p:cNvPr id="29" name="Rounded Rectangle 28"/>
          <p:cNvSpPr/>
          <p:nvPr/>
        </p:nvSpPr>
        <p:spPr>
          <a:xfrm>
            <a:off x="3124200" y="2971800"/>
            <a:ext cx="5715000" cy="886695"/>
          </a:xfrm>
          <a:prstGeom prst="round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r>
              <a:rPr lang="en-US" sz="2800" dirty="0" smtClean="0">
                <a:latin typeface="Times New Roman" pitchFamily="18" charset="0"/>
                <a:cs typeface="Times New Roman" pitchFamily="18" charset="0"/>
              </a:rPr>
              <a:t>    </a:t>
            </a:r>
          </a:p>
          <a:p>
            <a:pPr algn="ct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vội</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cxnSp>
        <p:nvCxnSpPr>
          <p:cNvPr id="15" name="Straight Connector 14"/>
          <p:cNvCxnSpPr/>
          <p:nvPr/>
        </p:nvCxnSpPr>
        <p:spPr>
          <a:xfrm>
            <a:off x="8922330" y="261610"/>
            <a:ext cx="0" cy="690119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6200" y="5257800"/>
            <a:ext cx="2926764" cy="9906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Đá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giáng</a:t>
            </a:r>
            <a:endParaRPr lang="en-US" sz="2800" dirty="0" smtClean="0">
              <a:latin typeface="Times New Roman" pitchFamily="18" charset="0"/>
              <a:cs typeface="Times New Roman" pitchFamily="18" charset="0"/>
            </a:endParaRPr>
          </a:p>
        </p:txBody>
      </p:sp>
      <p:sp>
        <p:nvSpPr>
          <p:cNvPr id="14" name="Rounded Rectangle 13"/>
          <p:cNvSpPr/>
          <p:nvPr/>
        </p:nvSpPr>
        <p:spPr>
          <a:xfrm>
            <a:off x="3096490" y="5257800"/>
            <a:ext cx="5715000" cy="886695"/>
          </a:xfrm>
          <a:prstGeom prst="round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mạnh</a:t>
            </a:r>
            <a:endParaRPr lang="en-US"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ustDataLst>
      <p:tags r:id="rId1"/>
    </p:custDataLst>
    <p:extLst>
      <p:ext uri="{BB962C8B-B14F-4D97-AF65-F5344CB8AC3E}">
        <p14:creationId xmlns="" xmlns:p14="http://schemas.microsoft.com/office/powerpoint/2010/main" val="1057062706"/>
      </p:ext>
    </p:extLst>
  </p:cSld>
  <p:clrMapOvr>
    <a:masterClrMapping/>
  </p:clrMapOvr>
  <mc:AlternateContent xmlns:mc="http://schemas.openxmlformats.org/markup-compatibility/2006">
    <mc:Choice xmlns="" xmlns:p14="http://schemas.microsoft.com/office/powerpoint/2010/main" Requires="p14">
      <p:transition spd="slow" p14:dur="1600" advTm="52266">
        <p14:prism isInverted="1"/>
      </p:transition>
    </mc:Choice>
    <mc:Fallback>
      <p:transition spd="slow" advTm="522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P spid="36" grpId="0" animBg="1"/>
      <p:bldP spid="39" grpId="0" animBg="1"/>
      <p:bldP spid="20" grpId="0" animBg="1"/>
      <p:bldP spid="16" grpId="0" animBg="1"/>
      <p:bldP spid="17" grpId="0" animBg="1"/>
      <p:bldP spid="29"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905000" y="5562600"/>
            <a:ext cx="5638800" cy="769938"/>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defRPr/>
            </a:pPr>
            <a:r>
              <a:rPr lang="en-US" sz="4400" b="1" dirty="0" err="1">
                <a:solidFill>
                  <a:prstClr val="black"/>
                </a:solidFill>
                <a:latin typeface="Times New Roman" pitchFamily="18" charset="0"/>
                <a:cs typeface="Times New Roman" pitchFamily="18" charset="0"/>
              </a:rPr>
              <a:t>đ</a:t>
            </a:r>
            <a:r>
              <a:rPr lang="en-US" sz="4400" b="1" dirty="0" err="1">
                <a:solidFill>
                  <a:prstClr val="black"/>
                </a:solidFill>
                <a:latin typeface="Times New Roman" pitchFamily="18" charset="0"/>
              </a:rPr>
              <a:t>á</a:t>
            </a:r>
            <a:r>
              <a:rPr lang="en-US" sz="4400" b="1" dirty="0">
                <a:solidFill>
                  <a:prstClr val="black"/>
                </a:solidFill>
                <a:latin typeface="Times New Roman" pitchFamily="18" charset="0"/>
              </a:rPr>
              <a:t> </a:t>
            </a:r>
            <a:r>
              <a:rPr lang="en-US" sz="4400" b="1" dirty="0" err="1">
                <a:solidFill>
                  <a:prstClr val="black"/>
                </a:solidFill>
                <a:latin typeface="Times New Roman" pitchFamily="18" charset="0"/>
              </a:rPr>
              <a:t>một</a:t>
            </a:r>
            <a:r>
              <a:rPr lang="en-US" sz="4400" b="1" dirty="0">
                <a:solidFill>
                  <a:prstClr val="black"/>
                </a:solidFill>
                <a:latin typeface="Times New Roman" pitchFamily="18" charset="0"/>
              </a:rPr>
              <a:t> </a:t>
            </a:r>
            <a:r>
              <a:rPr lang="en-US" sz="4400" b="1" dirty="0" err="1">
                <a:solidFill>
                  <a:prstClr val="black"/>
                </a:solidFill>
                <a:latin typeface="Times New Roman" pitchFamily="18" charset="0"/>
              </a:rPr>
              <a:t>cú</a:t>
            </a:r>
            <a:r>
              <a:rPr lang="en-US" sz="4400" b="1" dirty="0">
                <a:solidFill>
                  <a:prstClr val="black"/>
                </a:solidFill>
                <a:latin typeface="Times New Roman" pitchFamily="18" charset="0"/>
              </a:rPr>
              <a:t> </a:t>
            </a:r>
            <a:r>
              <a:rPr lang="en-US" sz="4400" b="1" dirty="0" err="1">
                <a:solidFill>
                  <a:prstClr val="black"/>
                </a:solidFill>
                <a:latin typeface="Times New Roman" pitchFamily="18" charset="0"/>
              </a:rPr>
              <a:t>trời</a:t>
            </a:r>
            <a:r>
              <a:rPr lang="en-US" sz="4400" b="1" dirty="0">
                <a:solidFill>
                  <a:prstClr val="black"/>
                </a:solidFill>
                <a:latin typeface="Times New Roman" pitchFamily="18" charset="0"/>
              </a:rPr>
              <a:t> </a:t>
            </a:r>
            <a:r>
              <a:rPr lang="en-US" sz="4400" b="1" dirty="0" err="1">
                <a:solidFill>
                  <a:prstClr val="black"/>
                </a:solidFill>
                <a:latin typeface="Times New Roman" pitchFamily="18" charset="0"/>
              </a:rPr>
              <a:t>giáng</a:t>
            </a:r>
            <a:r>
              <a:rPr lang="en-US" sz="4400" b="1" dirty="0">
                <a:solidFill>
                  <a:srgbClr val="FF0000"/>
                </a:solidFill>
                <a:latin typeface="Times New Roman" pitchFamily="18" charset="0"/>
                <a:cs typeface="Times New Roman" pitchFamily="18" charset="0"/>
              </a:rPr>
              <a:t> </a:t>
            </a:r>
          </a:p>
        </p:txBody>
      </p:sp>
      <p:sp>
        <p:nvSpPr>
          <p:cNvPr id="5" name="Action Button: Return 4">
            <a:hlinkClick r:id="" action="ppaction://hlinkshowjump?jump=lastslideviewed" highlightClick="1"/>
          </p:cNvPr>
          <p:cNvSpPr/>
          <p:nvPr/>
        </p:nvSpPr>
        <p:spPr>
          <a:xfrm>
            <a:off x="8305800" y="5791200"/>
            <a:ext cx="609600" cy="762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4" descr="1"/>
          <p:cNvPicPr>
            <a:picLocks noChangeAspect="1" noChangeArrowheads="1"/>
          </p:cNvPicPr>
          <p:nvPr/>
        </p:nvPicPr>
        <p:blipFill>
          <a:blip r:embed="rId3" cstate="print"/>
          <a:srcRect/>
          <a:stretch>
            <a:fillRect/>
          </a:stretch>
        </p:blipFill>
        <p:spPr bwMode="auto">
          <a:xfrm>
            <a:off x="914400" y="533400"/>
            <a:ext cx="7620000" cy="4876800"/>
          </a:xfrm>
          <a:prstGeom prst="rect">
            <a:avLst/>
          </a:prstGeom>
          <a:noFill/>
          <a:ln w="9525">
            <a:noFill/>
            <a:miter lim="800000"/>
            <a:headEnd/>
            <a:tailEnd/>
          </a:ln>
        </p:spPr>
      </p:pic>
    </p:spTree>
    <p:extLst>
      <p:ext uri="{BB962C8B-B14F-4D97-AF65-F5344CB8AC3E}">
        <p14:creationId xmlns="" xmlns:p14="http://schemas.microsoft.com/office/powerpoint/2010/main" val="394415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fade">
                                      <p:cBhvr>
                                        <p:cTn id="12" dur="1000"/>
                                        <p:tgtEl>
                                          <p:spTgt spid="26627"/>
                                        </p:tgtEl>
                                      </p:cBhvr>
                                    </p:animEffect>
                                    <p:anim calcmode="lin" valueType="num">
                                      <p:cBhvr>
                                        <p:cTn id="13" dur="1000" fill="hold"/>
                                        <p:tgtEl>
                                          <p:spTgt spid="26627"/>
                                        </p:tgtEl>
                                        <p:attrNameLst>
                                          <p:attrName>ppt_x</p:attrName>
                                        </p:attrNameLst>
                                      </p:cBhvr>
                                      <p:tavLst>
                                        <p:tav tm="0">
                                          <p:val>
                                            <p:strVal val="#ppt_x"/>
                                          </p:val>
                                        </p:tav>
                                        <p:tav tm="100000">
                                          <p:val>
                                            <p:strVal val="#ppt_x"/>
                                          </p:val>
                                        </p:tav>
                                      </p:tavLst>
                                    </p:anim>
                                    <p:anim calcmode="lin" valueType="num">
                                      <p:cBhvr>
                                        <p:cTn id="14" dur="1000" fill="hold"/>
                                        <p:tgtEl>
                                          <p:spTgt spid="266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hào mừng các em đến với tiết học!&amp;quot;&quot;/&gt;&lt;property id=&quot;20307&quot; value=&quot;314&quot;/&gt;&lt;/object&gt;&lt;object type=&quot;3&quot; unique_id=&quot;10005&quot;&gt;&lt;property id=&quot;20148&quot; value=&quot;5&quot;/&gt;&lt;property id=&quot;20300&quot; value=&quot;Slide 2&quot;/&gt;&lt;property id=&quot;20307&quot; value=&quot;307&quot;/&gt;&lt;/object&gt;&lt;object type=&quot;3&quot; unique_id=&quot;10006&quot;&gt;&lt;property id=&quot;20148&quot; value=&quot;5&quot;/&gt;&lt;property id=&quot;20300&quot; value=&quot;Slide 3&quot;/&gt;&lt;property id=&quot;20307&quot; value=&quot;310&quot;/&gt;&lt;/object&gt;&lt;object type=&quot;3&quot; unique_id=&quot;10007&quot;&gt;&lt;property id=&quot;20148&quot; value=&quot;5&quot;/&gt;&lt;property id=&quot;20300&quot; value=&quot;Slide 4&quot;/&gt;&lt;property id=&quot;20307&quot; value=&quot;295&quot;/&gt;&lt;/object&gt;&lt;object type=&quot;3&quot; unique_id=&quot;10008&quot;&gt;&lt;property id=&quot;20148&quot; value=&quot;5&quot;/&gt;&lt;property id=&quot;20300&quot; value=&quot;Slide 5&quot;/&gt;&lt;property id=&quot;20307&quot; value=&quot;270&quot;/&gt;&lt;/object&gt;&lt;object type=&quot;3&quot; unique_id=&quot;10009&quot;&gt;&lt;property id=&quot;20148&quot; value=&quot;5&quot;/&gt;&lt;property id=&quot;20300&quot; value=&quot;Slide 6&quot;/&gt;&lt;property id=&quot;20307&quot; value=&quot;272&quot;/&gt;&lt;/object&gt;&lt;object type=&quot;3&quot; unique_id=&quot;10010&quot;&gt;&lt;property id=&quot;20148&quot; value=&quot;5&quot;/&gt;&lt;property id=&quot;20300&quot; value=&quot;Slide 7&quot;/&gt;&lt;property id=&quot;20307&quot; value=&quot;326&quot;/&gt;&lt;/object&gt;&lt;object type=&quot;3&quot; unique_id=&quot;10011&quot;&gt;&lt;property id=&quot;20148&quot; value=&quot;5&quot;/&gt;&lt;property id=&quot;20300&quot; value=&quot;Slide 8&quot;/&gt;&lt;property id=&quot;20307&quot; value=&quot;286&quot;/&gt;&lt;/object&gt;&lt;object type=&quot;3&quot; unique_id=&quot;10012&quot;&gt;&lt;property id=&quot;20148&quot; value=&quot;5&quot;/&gt;&lt;property id=&quot;20300&quot; value=&quot;Slide 9&quot;/&gt;&lt;property id=&quot;20307&quot; value=&quot;328&quot;/&gt;&lt;/object&gt;&lt;object type=&quot;3&quot; unique_id=&quot;10013&quot;&gt;&lt;property id=&quot;20148&quot; value=&quot;5&quot;/&gt;&lt;property id=&quot;20300&quot; value=&quot;Slide 10&quot;/&gt;&lt;property id=&quot;20307&quot; value=&quot;322&quot;/&gt;&lt;/object&gt;&lt;object type=&quot;3&quot; unique_id=&quot;10014&quot;&gt;&lt;property id=&quot;20148&quot; value=&quot;5&quot;/&gt;&lt;property id=&quot;20300&quot; value=&quot;Slide 11&quot;/&gt;&lt;property id=&quot;20307&quot; value=&quot;288&quot;/&gt;&lt;/object&gt;&lt;object type=&quot;3&quot; unique_id=&quot;10015&quot;&gt;&lt;property id=&quot;20148&quot; value=&quot;5&quot;/&gt;&lt;property id=&quot;20300&quot; value=&quot;Slide 12&quot;/&gt;&lt;property id=&quot;20307&quot; value=&quot;269&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4&quot;/&gt;&lt;property id=&quot;20307&quot; value=&quot;291&quot;/&gt;&lt;/object&gt;&lt;object type=&quot;3&quot; unique_id=&quot;10018&quot;&gt;&lt;property id=&quot;20148&quot; value=&quot;5&quot;/&gt;&lt;property id=&quot;20300&quot; value=&quot;Slide 15&quot;/&gt;&lt;property id=&quot;20307&quot; value=&quot;302&quot;/&gt;&lt;/object&gt;&lt;object type=&quot;3&quot; unique_id=&quot;10019&quot;&gt;&lt;property id=&quot;20148&quot; value=&quot;5&quot;/&gt;&lt;property id=&quot;20300&quot; value=&quot;Slide 16&quot;/&gt;&lt;property id=&quot;20307&quot; value=&quot;303&quot;/&gt;&lt;/object&gt;&lt;object type=&quot;3&quot; unique_id=&quot;10020&quot;&gt;&lt;property id=&quot;20148&quot; value=&quot;5&quot;/&gt;&lt;property id=&quot;20300&quot; value=&quot;Slide 17&quot;/&gt;&lt;property id=&quot;20307&quot; value=&quot;320&quot;/&gt;&lt;/object&gt;&lt;object type=&quot;3&quot; unique_id=&quot;10021&quot;&gt;&lt;property id=&quot;20148&quot; value=&quot;5&quot;/&gt;&lt;property id=&quot;20300&quot; value=&quot;Slide 18&quot;/&gt;&lt;property id=&quot;20307&quot; value=&quot;318&quot;/&gt;&lt;/object&gt;&lt;object type=&quot;3&quot; unique_id=&quot;10022&quot;&gt;&lt;property id=&quot;20148&quot; value=&quot;5&quot;/&gt;&lt;property id=&quot;20300&quot; value=&quot;Slide 19&quot;/&gt;&lt;property id=&quot;20307&quot; value=&quot;330&quot;/&gt;&lt;/object&gt;&lt;object type=&quot;3&quot; unique_id=&quot;10023&quot;&gt;&lt;property id=&quot;20148&quot; value=&quot;5&quot;/&gt;&lt;property id=&quot;20300&quot; value=&quot;Slide 20&quot;/&gt;&lt;property id=&quot;20307&quot; value=&quot;331&quot;/&gt;&lt;/object&gt;&lt;object type=&quot;3&quot; unique_id=&quot;10024&quot;&gt;&lt;property id=&quot;20148&quot; value=&quot;5&quot;/&gt;&lt;property id=&quot;20300&quot; value=&quot;Slide 21&quot;/&gt;&lt;property id=&quot;20307&quot; value=&quot;332&quot;/&gt;&lt;/object&gt;&lt;object type=&quot;3&quot; unique_id=&quot;10025&quot;&gt;&lt;property id=&quot;20148&quot; value=&quot;5&quot;/&gt;&lt;property id=&quot;20300&quot; value=&quot;Slide 22&quot;/&gt;&lt;property id=&quot;20307&quot; value=&quot;333&quot;/&gt;&lt;/object&gt;&lt;object type=&quot;3&quot; unique_id=&quot;10026&quot;&gt;&lt;property id=&quot;20148&quot; value=&quot;5&quot;/&gt;&lt;property id=&quot;20300&quot; value=&quot;Slide 23&quot;/&gt;&lt;property id=&quot;20307&quot; value=&quot;334&quot;/&gt;&lt;/object&gt;&lt;object type=&quot;3&quot; unique_id=&quot;10027&quot;&gt;&lt;property id=&quot;20148&quot; value=&quot;5&quot;/&gt;&lt;property id=&quot;20300&quot; value=&quot;Slide 24&quot;/&gt;&lt;property id=&quot;20307&quot; value=&quot;335&quot;/&gt;&lt;/object&gt;&lt;object type=&quot;3&quot; unique_id=&quot;10028&quot;&gt;&lt;property id=&quot;20148&quot; value=&quot;5&quot;/&gt;&lt;property id=&quot;20300&quot; value=&quot;Slide 25&quot;/&gt;&lt;property id=&quot;20307&quot; value=&quot;336&quot;/&gt;&lt;/object&gt;&lt;object type=&quot;3&quot; unique_id=&quot;10029&quot;&gt;&lt;property id=&quot;20148&quot; value=&quot;5&quot;/&gt;&lt;property id=&quot;20300&quot; value=&quot;Slide 26&quot;/&gt;&lt;property id=&quot;20307&quot; value=&quot;337&quot;/&gt;&lt;/object&gt;&lt;object type=&quot;3&quot; unique_id=&quot;10030&quot;&gt;&lt;property id=&quot;20148&quot; value=&quot;5&quot;/&gt;&lt;property id=&quot;20300&quot; value=&quot;Slide 27&quot;/&gt;&lt;property id=&quot;20307&quot; value=&quot;338&quot;/&gt;&lt;/object&gt;&lt;object type=&quot;3&quot; unique_id=&quot;10031&quot;&gt;&lt;property id=&quot;20148&quot; value=&quot;5&quot;/&gt;&lt;property id=&quot;20300&quot; value=&quot;Slide 28&quot;/&gt;&lt;property id=&quot;20307&quot; value=&quot;339&quot;/&gt;&lt;/object&gt;&lt;object type=&quot;3&quot; unique_id=&quot;10032&quot;&gt;&lt;property id=&quot;20148&quot; value=&quot;5&quot;/&gt;&lt;property id=&quot;20300&quot; value=&quot;Slide 29&quot;/&gt;&lt;property id=&quot;20307&quot; value=&quot;340&quot;/&gt;&lt;/object&gt;&lt;object type=&quot;3&quot; unique_id=&quot;10033&quot;&gt;&lt;property id=&quot;20148&quot; value=&quot;5&quot;/&gt;&lt;property id=&quot;20300&quot; value=&quot;Slide 30&quot;/&gt;&lt;property id=&quot;20307&quot; value=&quot;341&quot;/&gt;&lt;/object&gt;&lt;/object&gt;&lt;object type=&quot;8&quot; unique_id=&quot;1006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3.4|18.8|23.1|3|18.6|2.7"/>
</p:tagLst>
</file>

<file path=ppt/tags/tag11.xml><?xml version="1.0" encoding="utf-8"?>
<p:tagLst xmlns:a="http://schemas.openxmlformats.org/drawingml/2006/main" xmlns:r="http://schemas.openxmlformats.org/officeDocument/2006/relationships" xmlns:p="http://schemas.openxmlformats.org/presentationml/2006/main">
  <p:tag name="TIMING" val="|0.8|1.6|4.6|6.7"/>
</p:tagLst>
</file>

<file path=ppt/tags/tag12.xml><?xml version="1.0" encoding="utf-8"?>
<p:tagLst xmlns:a="http://schemas.openxmlformats.org/drawingml/2006/main" xmlns:r="http://schemas.openxmlformats.org/officeDocument/2006/relationships" xmlns:p="http://schemas.openxmlformats.org/presentationml/2006/main">
  <p:tag name="TIMING" val="|0.7|4.6|13|5|18.7|4.6"/>
</p:tagLst>
</file>

<file path=ppt/tags/tag13.xml><?xml version="1.0" encoding="utf-8"?>
<p:tagLst xmlns:a="http://schemas.openxmlformats.org/drawingml/2006/main" xmlns:r="http://schemas.openxmlformats.org/officeDocument/2006/relationships" xmlns:p="http://schemas.openxmlformats.org/presentationml/2006/main">
  <p:tag name="TIMING" val="|1.5|10.7"/>
</p:tagLst>
</file>

<file path=ppt/tags/tag14.xml><?xml version="1.0" encoding="utf-8"?>
<p:tagLst xmlns:a="http://schemas.openxmlformats.org/drawingml/2006/main" xmlns:r="http://schemas.openxmlformats.org/officeDocument/2006/relationships" xmlns:p="http://schemas.openxmlformats.org/presentationml/2006/main">
  <p:tag name="TIMING" val="|0.3|0.5|0.6|0.2"/>
</p:tagLst>
</file>

<file path=ppt/tags/tag2.xml><?xml version="1.0" encoding="utf-8"?>
<p:tagLst xmlns:a="http://schemas.openxmlformats.org/drawingml/2006/main" xmlns:r="http://schemas.openxmlformats.org/officeDocument/2006/relationships" xmlns:p="http://schemas.openxmlformats.org/presentationml/2006/main">
  <p:tag name="TIMING" val="|8.2|3.2|11.4|1.5|2.3"/>
</p:tagLst>
</file>

<file path=ppt/tags/tag3.xml><?xml version="1.0" encoding="utf-8"?>
<p:tagLst xmlns:a="http://schemas.openxmlformats.org/drawingml/2006/main" xmlns:r="http://schemas.openxmlformats.org/officeDocument/2006/relationships" xmlns:p="http://schemas.openxmlformats.org/presentationml/2006/main">
  <p:tag name="TIMING" val="|9.5"/>
</p:tagLst>
</file>

<file path=ppt/tags/tag4.xml><?xml version="1.0" encoding="utf-8"?>
<p:tagLst xmlns:a="http://schemas.openxmlformats.org/drawingml/2006/main" xmlns:r="http://schemas.openxmlformats.org/officeDocument/2006/relationships" xmlns:p="http://schemas.openxmlformats.org/presentationml/2006/main">
  <p:tag name="TIMING" val="|9.5"/>
</p:tagLst>
</file>

<file path=ppt/tags/tag5.xml><?xml version="1.0" encoding="utf-8"?>
<p:tagLst xmlns:a="http://schemas.openxmlformats.org/drawingml/2006/main" xmlns:r="http://schemas.openxmlformats.org/officeDocument/2006/relationships" xmlns:p="http://schemas.openxmlformats.org/presentationml/2006/main">
  <p:tag name="TIMING" val="|1.8|3.7|4.7|4.8|5|3.5"/>
</p:tagLst>
</file>

<file path=ppt/tags/tag6.xml><?xml version="1.0" encoding="utf-8"?>
<p:tagLst xmlns:a="http://schemas.openxmlformats.org/drawingml/2006/main" xmlns:r="http://schemas.openxmlformats.org/officeDocument/2006/relationships" xmlns:p="http://schemas.openxmlformats.org/presentationml/2006/main">
  <p:tag name="TIMING" val="|6|1|1.3|1.1|2.2|3.1|2.1|1.9|1.6|2|5.6|1.6|1.7|1.6|1|1|3.1|0.6|0.7|3.9|2.2|2.2|1.6|1.2|2"/>
</p:tagLst>
</file>

<file path=ppt/tags/tag7.xml><?xml version="1.0" encoding="utf-8"?>
<p:tagLst xmlns:a="http://schemas.openxmlformats.org/drawingml/2006/main" xmlns:r="http://schemas.openxmlformats.org/officeDocument/2006/relationships" xmlns:p="http://schemas.openxmlformats.org/presentationml/2006/main">
  <p:tag name="TIMING" val="|2.3|8.2|8.7|7.9|8.6"/>
</p:tagLst>
</file>

<file path=ppt/tags/tag8.xml><?xml version="1.0" encoding="utf-8"?>
<p:tagLst xmlns:a="http://schemas.openxmlformats.org/drawingml/2006/main" xmlns:r="http://schemas.openxmlformats.org/officeDocument/2006/relationships" xmlns:p="http://schemas.openxmlformats.org/presentationml/2006/main">
  <p:tag name="TIMING" val="|1.8|1.7|1.2|3.9|12.3|4.5|3.1|10.5|1.2|12.8"/>
</p:tagLst>
</file>

<file path=ppt/tags/tag9.xml><?xml version="1.0" encoding="utf-8"?>
<p:tagLst xmlns:a="http://schemas.openxmlformats.org/drawingml/2006/main" xmlns:r="http://schemas.openxmlformats.org/officeDocument/2006/relationships" xmlns:p="http://schemas.openxmlformats.org/presentationml/2006/main">
  <p:tag name="TIMING" val="|0.8|7.2|15.5|19"/>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2044</TotalTime>
  <Words>1313</Words>
  <Application>Microsoft Office PowerPoint</Application>
  <PresentationFormat>On-screen Show (4:3)</PresentationFormat>
  <Paragraphs>144</Paragraphs>
  <Slides>30</Slides>
  <Notes>1</Notes>
  <HiddenSlides>0</HiddenSlides>
  <MMClips>1</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30</vt:i4>
      </vt:variant>
    </vt:vector>
  </HeadingPairs>
  <TitlesOfParts>
    <vt:vector size="38" baseType="lpstr">
      <vt:lpstr>Office Theme</vt:lpstr>
      <vt:lpstr>1_Default Design</vt:lpstr>
      <vt:lpstr>Civic</vt:lpstr>
      <vt:lpstr>1_Office Theme</vt:lpstr>
      <vt:lpstr>3_Office Theme</vt:lpstr>
      <vt:lpstr>4_Office Theme</vt:lpstr>
      <vt:lpstr>5_Office Theme</vt:lpstr>
      <vt:lpstr>Clip</vt:lpstr>
      <vt:lpstr>Chào mừng các em đến với tiết học!</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Ms Dung</cp:lastModifiedBy>
  <cp:revision>200</cp:revision>
  <dcterms:created xsi:type="dcterms:W3CDTF">2016-01-09T12:48:46Z</dcterms:created>
  <dcterms:modified xsi:type="dcterms:W3CDTF">2020-04-20T14:31:50Z</dcterms:modified>
</cp:coreProperties>
</file>