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handoutMasterIdLst>
    <p:handoutMasterId r:id="rId16"/>
  </p:handoutMasterIdLst>
  <p:sldIdLst>
    <p:sldId id="331" r:id="rId5"/>
    <p:sldId id="334" r:id="rId6"/>
    <p:sldId id="295" r:id="rId7"/>
    <p:sldId id="317" r:id="rId8"/>
    <p:sldId id="327" r:id="rId9"/>
    <p:sldId id="328" r:id="rId10"/>
    <p:sldId id="330" r:id="rId11"/>
    <p:sldId id="312" r:id="rId12"/>
    <p:sldId id="307" r:id="rId13"/>
    <p:sldId id="316" r:id="rId14"/>
  </p:sldIdLst>
  <p:sldSz cx="9144000" cy="6858000" type="screen4x3"/>
  <p:notesSz cx="6735763" cy="9869488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99FF"/>
    <a:srgbClr val="FF3300"/>
    <a:srgbClr val="481F67"/>
    <a:srgbClr val="FFFF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0"/>
    <p:restoredTop sz="82166"/>
  </p:normalViewPr>
  <p:slideViewPr>
    <p:cSldViewPr showGuides="1">
      <p:cViewPr>
        <p:scale>
          <a:sx n="60" d="100"/>
          <a:sy n="60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393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0168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9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140B4A-EF30-4F37-AA1B-7DFFFA0CA93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19/04/2020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dirty="0">
                <a:latin typeface="Arial" panose="020B0604020202020204" pitchFamily="34" charset="0"/>
              </a:rPr>
              <a:t>Lớp: 2/2                                                       GV: Nguyễn Thị Khỏe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140B4A-EF30-4F37-AA1B-7DFFFA0CA93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19/04/2020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dirty="0">
                <a:latin typeface="Arial" panose="020B0604020202020204" pitchFamily="34" charset="0"/>
              </a:rPr>
              <a:t>Lớp: 2/2                                                       GV: Nguyễn Thị Khỏe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140B4A-EF30-4F37-AA1B-7DFFFA0CA93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19/04/2020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dirty="0">
                <a:latin typeface="Arial" panose="020B0604020202020204" pitchFamily="34" charset="0"/>
              </a:rPr>
              <a:t>Lớp: 2/2                                                       GV: Nguyễn Thị Khỏe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AC4EC-6E2F-4112-BA1A-B2307CA45E8B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3DBFF-23CE-4E33-A386-64C06ED482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25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12171-1582-46F1-A247-815E96465818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3599F-F977-44CF-8CA1-B189BD72B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3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93E8-1030-4A5E-8BA9-BBCF0CF9A4BB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ECB37-1313-4898-943E-3785A4A937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00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3225F-28B9-40C6-94D1-636E35756173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1265B-5832-4B54-80A9-EA5C93060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88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7EE30-0CAE-4277-9AEA-686992552FEE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8EF97-769B-4458-9ADF-1F7F63378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34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E39E0-C495-409E-9CB6-028A179C4C5E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A3B51-8B3A-4690-9CB6-CEC0905B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01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AC536-C97B-44A9-AFF2-148A63022B44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0E810-2ACF-4E1A-8736-4B279E6042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9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41C0-46D5-4C53-A0A1-E2F03F0FDAF8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3A11-9BFE-4C9D-B918-8B8984E916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7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140B4A-EF30-4F37-AA1B-7DFFFA0CA93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19/04/2020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dirty="0">
                <a:latin typeface="Arial" panose="020B0604020202020204" pitchFamily="34" charset="0"/>
              </a:rPr>
              <a:t>Lớp: 2/2                                                       GV: Nguyễn Thị Khỏe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5E489-8051-406B-A480-7904ABAF62B4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BC6DB-3EF7-42FC-944B-13977FCE41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42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8F6E8-7E24-4A39-9442-B93608AD00ED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B2AFC-3EB9-45D6-9CEE-BC6C33469E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74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A3C17-8190-4D1F-8A99-7D0EDD3C6D6F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4AC26-20CF-4F5B-9563-B103EEF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00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AC4EC-6E2F-4112-BA1A-B2307CA45E8B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3DBFF-23CE-4E33-A386-64C06ED482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0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12171-1582-46F1-A247-815E96465818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3599F-F977-44CF-8CA1-B189BD72B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3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93E8-1030-4A5E-8BA9-BBCF0CF9A4BB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ECB37-1313-4898-943E-3785A4A937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3225F-28B9-40C6-94D1-636E35756173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1265B-5832-4B54-80A9-EA5C93060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98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7EE30-0CAE-4277-9AEA-686992552FEE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8EF97-769B-4458-9ADF-1F7F63378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48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E39E0-C495-409E-9CB6-028A179C4C5E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A3B51-8B3A-4690-9CB6-CEC0905B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80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AC536-C97B-44A9-AFF2-148A63022B44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0E810-2ACF-4E1A-8736-4B279E6042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3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140B4A-EF30-4F37-AA1B-7DFFFA0CA93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19/04/2020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dirty="0">
                <a:latin typeface="Arial" panose="020B0604020202020204" pitchFamily="34" charset="0"/>
              </a:rPr>
              <a:t>Lớp: 2/2                                                       GV: Nguyễn Thị Khỏe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41C0-46D5-4C53-A0A1-E2F03F0FDAF8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3A11-9BFE-4C9D-B918-8B8984E916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15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5E489-8051-406B-A480-7904ABAF62B4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BC6DB-3EF7-42FC-944B-13977FCE41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90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8F6E8-7E24-4A39-9442-B93608AD00ED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B2AFC-3EB9-45D6-9CEE-BC6C33469E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84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A3C17-8190-4D1F-8A99-7D0EDD3C6D6F}" type="datetime1">
              <a:rPr lang="en-US">
                <a:solidFill>
                  <a:srgbClr val="000000"/>
                </a:solidFill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4AC26-20CF-4F5B-9563-B103EEF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17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DEC192D-6659-4325-A651-0E9CC2A7D8C0}" type="datetime1">
              <a:rPr lang="en-US"/>
              <a:pPr>
                <a:defRPr/>
              </a:pPr>
              <a:t>19/04/2020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865E24B-7D44-460B-8757-13ABBD5D0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51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C030509-9355-472F-8334-751334FA8CA1}" type="datetime1">
              <a:rPr lang="en-US"/>
              <a:pPr>
                <a:defRPr/>
              </a:pPr>
              <a:t>19/04/2020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6FA7C5D-2E0D-4D9D-9B32-1F40D984A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62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322485-9394-456C-8817-093A1F36E13C}" type="datetime1">
              <a:rPr lang="en-US"/>
              <a:pPr>
                <a:defRPr/>
              </a:pPr>
              <a:t>19/04/2020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5FA2857-27DF-465E-8107-234C39370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9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0A153A4-0885-4930-A455-691CAF3E80E1}" type="datetime1">
              <a:rPr lang="en-US"/>
              <a:pPr>
                <a:defRPr/>
              </a:pPr>
              <a:t>19/04/2020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64FEB9A-16F2-42C0-B714-F063F7949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58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3206BC0-6B6D-426F-A3E2-961DE3E16421}" type="datetime1">
              <a:rPr lang="en-US"/>
              <a:pPr>
                <a:defRPr/>
              </a:pPr>
              <a:t>19/04/2020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F3ECE6-9DED-49B9-AB1D-B252E686D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92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EFBF783-FB42-4E22-B2EE-63E61CE925F7}" type="datetime1">
              <a:rPr lang="en-US"/>
              <a:pPr>
                <a:defRPr/>
              </a:pPr>
              <a:t>19/04/2020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8BF3204-F205-4E11-B1EB-66EDC7F32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9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140B4A-EF30-4F37-AA1B-7DFFFA0CA93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19/04/2020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dirty="0">
                <a:latin typeface="Arial" panose="020B0604020202020204" pitchFamily="34" charset="0"/>
              </a:rPr>
              <a:t>Lớp: 2/2                                                       GV: Nguyễn Thị Khỏe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B75C56-BA15-4889-912C-85D8F924CA82}" type="datetime1">
              <a:rPr lang="en-US"/>
              <a:pPr>
                <a:defRPr/>
              </a:pPr>
              <a:t>19/04/2020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6498809-36F3-4A14-AC24-00B2AB38E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08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F74BEDF-7B16-456D-86FA-7C178FF1D420}" type="datetime1">
              <a:rPr lang="en-US"/>
              <a:pPr>
                <a:defRPr/>
              </a:pPr>
              <a:t>19/04/2020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8D7F1E-13DA-4DF9-8795-1B3FF1E00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24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C4A855-B0BF-43F5-98BC-2D084ECFDB3A}" type="datetime1">
              <a:rPr lang="en-US"/>
              <a:pPr>
                <a:defRPr/>
              </a:pPr>
              <a:t>19/04/2020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5BEDDB7-A58C-4918-90F8-4C6102B41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7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7B5C3E8-AC3F-4772-B3FB-A4B8434A280E}" type="datetime1">
              <a:rPr lang="en-US"/>
              <a:pPr>
                <a:defRPr/>
              </a:pPr>
              <a:t>19/04/2020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18922CF-393B-49A9-9F25-7F1A7FCFA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31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ADAB87-850C-41A1-BB4F-1E41F74DD3B2}" type="datetime1">
              <a:rPr lang="en-US"/>
              <a:pPr>
                <a:defRPr/>
              </a:pPr>
              <a:t>19/04/2020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3A54D9-5594-45EA-8B8C-C3CB25ED8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21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B80EB35-84EF-472D-83AE-553545CB6431}" type="datetime1">
              <a:rPr lang="en-US"/>
              <a:pPr>
                <a:defRPr/>
              </a:pPr>
              <a:t>19/04/2020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7C7A099-05FA-4F7F-B24F-224527A18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1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140B4A-EF30-4F37-AA1B-7DFFFA0CA93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19/04/2020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dirty="0">
                <a:latin typeface="Arial" panose="020B0604020202020204" pitchFamily="34" charset="0"/>
              </a:rPr>
              <a:t>Lớp: 2/2                                                       GV: Nguyễn Thị Khỏe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140B4A-EF30-4F37-AA1B-7DFFFA0CA93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19/04/2020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dirty="0">
                <a:latin typeface="Arial" panose="020B0604020202020204" pitchFamily="34" charset="0"/>
              </a:rPr>
              <a:t>Lớp: 2/2                                                       GV: Nguyễn Thị Khỏe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140B4A-EF30-4F37-AA1B-7DFFFA0CA93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19/04/2020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dirty="0">
                <a:latin typeface="Arial" panose="020B0604020202020204" pitchFamily="34" charset="0"/>
              </a:rPr>
              <a:t>Lớp: 2/2                                                       GV: Nguyễn Thị Khỏe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140B4A-EF30-4F37-AA1B-7DFFFA0CA93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19/04/2020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dirty="0">
                <a:latin typeface="Arial" panose="020B0604020202020204" pitchFamily="34" charset="0"/>
              </a:rPr>
              <a:t>Lớp: 2/2                                                       GV: Nguyễn Thị Khỏe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140B4A-EF30-4F37-AA1B-7DFFFA0CA93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19/04/2020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dirty="0">
                <a:latin typeface="Arial" panose="020B0604020202020204" pitchFamily="34" charset="0"/>
              </a:rPr>
              <a:t>Lớp: 2/2                                                       GV: Nguyễn Thị Khỏe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140B4A-EF30-4F37-AA1B-7DFFFA0CA93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19/04/2020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 eaLnBrk="1" hangingPunct="1"/>
            <a:r>
              <a:rPr dirty="0">
                <a:latin typeface="Arial" panose="020B0604020202020204" pitchFamily="34" charset="0"/>
              </a:rPr>
              <a:t>Lớp: 2/2                                                       GV: Nguyễn Thị Khỏe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983AC1-EC08-4D1B-9F59-5006BFCF3333}" type="datetime1">
              <a:rPr lang="en-US">
                <a:solidFill>
                  <a:srgbClr val="000000"/>
                </a:solidFill>
                <a:ea typeface="+mn-ea"/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+mn-ea"/>
              </a:rPr>
              <a:t>Lớp: 2/2                                                       GV: Nguyễn Thị Khỏe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6B83CF-2D6E-417D-93F7-7E3EAB1ECBD5}" type="slidenum">
              <a:rPr lang="en-US">
                <a:solidFill>
                  <a:srgbClr val="000000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65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983AC1-EC08-4D1B-9F59-5006BFCF3333}" type="datetime1">
              <a:rPr lang="en-US">
                <a:solidFill>
                  <a:srgbClr val="000000"/>
                </a:solidFill>
                <a:ea typeface="+mn-ea"/>
              </a:rPr>
              <a:pPr>
                <a:defRPr/>
              </a:pPr>
              <a:t>19/04/2020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+mn-ea"/>
              </a:rPr>
              <a:t>Lớp: 2/2                                                       GV: Nguyễn Thị Khỏe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6B83CF-2D6E-417D-93F7-7E3EAB1ECBD5}" type="slidenum">
              <a:rPr lang="en-US">
                <a:solidFill>
                  <a:srgbClr val="000000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43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392E4F6D-ED0D-406A-A9C9-79EC5A4DF7CB}" type="datetime1">
              <a:rPr lang="en-US">
                <a:latin typeface="Arial" charset="0"/>
                <a:ea typeface="+mn-ea"/>
              </a:rPr>
              <a:pPr>
                <a:defRPr/>
              </a:pPr>
              <a:t>19/04/2020</a:t>
            </a:fld>
            <a:endParaRPr lang="en-US"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BB0BF90-A40F-4260-B6F6-C521B71862E2}" type="slidenum">
              <a:rPr lang="en-US"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479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Content Placeholder 3" descr="Floral-Design-PPT-Backgroun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0" y="1828800"/>
            <a:ext cx="9144000" cy="213235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  <a:ea typeface="+mn-ea"/>
              </a:rPr>
              <a:t>chµo</a:t>
            </a:r>
            <a:r>
              <a:rPr lang="en-US" sz="44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  <a:ea typeface="+mn-ea"/>
              </a:rPr>
              <a:t> </a:t>
            </a:r>
            <a:r>
              <a:rPr lang="en-US" sz="4400" kern="1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  <a:ea typeface="+mn-ea"/>
              </a:rPr>
              <a:t>mõng</a:t>
            </a:r>
            <a:r>
              <a:rPr lang="en-US" sz="44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  <a:ea typeface="+mn-ea"/>
              </a:rPr>
              <a:t> </a:t>
            </a:r>
            <a:r>
              <a:rPr lang="en-US" sz="4400" kern="1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  <a:ea typeface="+mn-ea"/>
              </a:rPr>
              <a:t>C¸c em  </a:t>
            </a:r>
            <a:r>
              <a:rPr lang="en-US" sz="44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  <a:ea typeface="+mn-ea"/>
              </a:rPr>
              <a:t>ĐẾN  </a:t>
            </a:r>
            <a:endParaRPr lang="en-US" sz="4400" kern="10" smtClean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rabiaH" pitchFamily="34" charset="0"/>
              <a:ea typeface="+mn-ea"/>
            </a:endParaRPr>
          </a:p>
          <a:p>
            <a:pPr algn="ctr">
              <a:defRPr/>
            </a:pPr>
            <a:r>
              <a:rPr lang="en-US" sz="4400" kern="1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  <a:ea typeface="+mn-ea"/>
              </a:rPr>
              <a:t>tiết học</a:t>
            </a:r>
            <a:endParaRPr lang="en-US" sz="4400" dirty="0">
              <a:solidFill>
                <a:srgbClr val="000000"/>
              </a:solidFill>
              <a:latin typeface=".VnArabiaH" pitchFamily="34" charset="0"/>
              <a:ea typeface="+mn-ea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895600" y="41910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8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0662" y="3810000"/>
            <a:ext cx="414568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Môn: Chính </a:t>
            </a:r>
            <a:r>
              <a:rPr lang="en-US" sz="40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tả</a:t>
            </a:r>
            <a:endParaRPr lang="en-US" sz="40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9487" y="4749225"/>
            <a:ext cx="149271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</a:rPr>
              <a:t>Lớp</a:t>
            </a:r>
            <a:r>
              <a:rPr lang="en-US" b="1" spc="5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</a:rPr>
              <a:t>: </a:t>
            </a:r>
            <a:r>
              <a:rPr lang="en-US" b="1" spc="5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</a:rPr>
              <a:t>2</a:t>
            </a:r>
            <a:endParaRPr lang="en-US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9483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ATUR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6929438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</p:pic>
      <p:sp>
        <p:nvSpPr>
          <p:cNvPr id="10243" name="WordArt 3"/>
          <p:cNvSpPr>
            <a:spLocks noTextEdit="1"/>
          </p:cNvSpPr>
          <p:nvPr/>
        </p:nvSpPr>
        <p:spPr>
          <a:xfrm rot="-370225">
            <a:off x="303213" y="1649413"/>
            <a:ext cx="8610600" cy="3190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76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1B42114-4E40-4A70-82D9-0112C54408C2}" type="slidenum">
              <a:rPr lang="en-US" sz="1400" smtClean="0">
                <a:solidFill>
                  <a:srgbClr val="000000"/>
                </a:solidFill>
                <a:ea typeface="+mn-ea"/>
              </a:rPr>
              <a:pPr algn="r" eaLnBrk="1" hangingPunct="1"/>
              <a:t>2</a:t>
            </a:fld>
            <a:endParaRPr lang="en-US" sz="14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16387" name="Picture 5" descr="Hinh nen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429000" y="1600200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smtClean="0">
                <a:solidFill>
                  <a:srgbClr val="FF3300"/>
                </a:solidFill>
                <a:latin typeface="VNI-Times" pitchFamily="2" charset="0"/>
                <a:ea typeface="+mn-ea"/>
              </a:rPr>
              <a:t>KIEÅM TRA BAØI CUÕ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4724400" y="3124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sz="4400" b="1" smtClean="0">
              <a:solidFill>
                <a:srgbClr val="FFFFFF"/>
              </a:solidFill>
              <a:latin typeface="Times New Roman" pitchFamily="18" charset="0"/>
              <a:ea typeface="+mn-ea"/>
              <a:sym typeface="Wingdings" pitchFamily="2" charset="2"/>
            </a:endParaRPr>
          </a:p>
        </p:txBody>
      </p:sp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0" y="206375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smtClean="0">
                <a:solidFill>
                  <a:srgbClr val="000000"/>
                </a:solidFill>
                <a:latin typeface="HP001 4 hàng" pitchFamily="34" charset="0"/>
                <a:ea typeface="+mn-ea"/>
                <a:cs typeface="Arial" charset="0"/>
              </a:rPr>
              <a:t>Thứ </a:t>
            </a:r>
            <a:r>
              <a:rPr lang="en-US" sz="4000" b="1" smtClean="0">
                <a:solidFill>
                  <a:srgbClr val="000000"/>
                </a:solidFill>
                <a:latin typeface="HP001 4 hàng" pitchFamily="34" charset="0"/>
                <a:ea typeface="+mn-ea"/>
                <a:cs typeface="Arial" charset="0"/>
              </a:rPr>
              <a:t> </a:t>
            </a:r>
            <a:r>
              <a:rPr lang="en-US" sz="4000" b="1" smtClean="0">
                <a:solidFill>
                  <a:srgbClr val="000000"/>
                </a:solidFill>
                <a:latin typeface="HP001 4 hàng" pitchFamily="34" charset="0"/>
                <a:ea typeface="+mn-ea"/>
                <a:cs typeface="Arial" charset="0"/>
              </a:rPr>
              <a:t>ngày </a:t>
            </a:r>
            <a:r>
              <a:rPr lang="en-US" sz="4000" b="1" smtClean="0">
                <a:solidFill>
                  <a:srgbClr val="000000"/>
                </a:solidFill>
                <a:latin typeface="HP001 4 hàng" pitchFamily="34" charset="0"/>
                <a:ea typeface="+mn-ea"/>
                <a:cs typeface="Arial" charset="0"/>
              </a:rPr>
              <a:t> </a:t>
            </a:r>
            <a:r>
              <a:rPr lang="en-US" sz="4000" b="1" smtClean="0">
                <a:solidFill>
                  <a:srgbClr val="000000"/>
                </a:solidFill>
                <a:latin typeface="HP001 4 hàng" pitchFamily="34" charset="0"/>
                <a:ea typeface="+mn-ea"/>
                <a:cs typeface="Arial" charset="0"/>
              </a:rPr>
              <a:t>tháng </a:t>
            </a:r>
            <a:r>
              <a:rPr lang="en-US" sz="4000" b="1" smtClean="0">
                <a:solidFill>
                  <a:srgbClr val="000000"/>
                </a:solidFill>
                <a:latin typeface="HP001 4 hàng" pitchFamily="34" charset="0"/>
                <a:ea typeface="+mn-ea"/>
                <a:cs typeface="Arial" charset="0"/>
              </a:rPr>
              <a:t>4 </a:t>
            </a:r>
            <a:r>
              <a:rPr lang="en-US" sz="4000" b="1" smtClean="0">
                <a:solidFill>
                  <a:srgbClr val="000000"/>
                </a:solidFill>
                <a:latin typeface="HP001 4 hàng" pitchFamily="34" charset="0"/>
                <a:ea typeface="+mn-ea"/>
                <a:cs typeface="Arial" charset="0"/>
              </a:rPr>
              <a:t>năm </a:t>
            </a:r>
            <a:r>
              <a:rPr lang="en-US" sz="4000" b="1" smtClean="0">
                <a:solidFill>
                  <a:srgbClr val="000000"/>
                </a:solidFill>
                <a:latin typeface="HP001 4 hàng" pitchFamily="34" charset="0"/>
                <a:ea typeface="+mn-ea"/>
                <a:cs typeface="Arial" charset="0"/>
              </a:rPr>
              <a:t>2020</a:t>
            </a:r>
            <a:endParaRPr lang="en-US" sz="4000" b="1" smtClean="0">
              <a:solidFill>
                <a:srgbClr val="000000"/>
              </a:solidFill>
              <a:latin typeface="HP001 4 hàng" pitchFamily="34" charset="0"/>
              <a:ea typeface="+mn-ea"/>
              <a:cs typeface="Arial" charset="0"/>
            </a:endParaRPr>
          </a:p>
          <a:p>
            <a:pPr algn="ctr"/>
            <a:r>
              <a:rPr lang="en-US" sz="4000" b="1" u="sng" smtClean="0">
                <a:solidFill>
                  <a:srgbClr val="0D0D0D"/>
                </a:solidFill>
                <a:latin typeface="HP001 4 hàng" pitchFamily="34" charset="0"/>
                <a:ea typeface="+mn-ea"/>
                <a:cs typeface="Arial" charset="0"/>
              </a:rPr>
              <a:t>Chính tả</a:t>
            </a:r>
            <a:endParaRPr lang="en-US" sz="4000" b="1" smtClean="0">
              <a:solidFill>
                <a:srgbClr val="000000"/>
              </a:solidFill>
              <a:latin typeface="HP001 4 hàng" pitchFamily="34" charset="0"/>
              <a:ea typeface="+mn-ea"/>
              <a:cs typeface="Arial" charset="0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HP001 4 hàng" pitchFamily="34" charset="0"/>
              <a:ea typeface="+mn-ea"/>
              <a:cs typeface="Arial" charset="0"/>
            </a:endParaRPr>
          </a:p>
          <a:p>
            <a:pPr algn="ctr"/>
            <a:endParaRPr lang="en-US" sz="3600" b="1" smtClean="0">
              <a:solidFill>
                <a:srgbClr val="000000"/>
              </a:solidFill>
              <a:latin typeface="HP001 4 hàng" pitchFamily="34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2521059"/>
            <a:ext cx="251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long lanh</a:t>
            </a:r>
          </a:p>
          <a:p>
            <a:r>
              <a:rPr lang="en-US" sz="280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nồng nàn</a:t>
            </a:r>
          </a:p>
          <a:p>
            <a:r>
              <a:rPr lang="en-US" sz="280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phước</a:t>
            </a:r>
          </a:p>
          <a:p>
            <a:r>
              <a:rPr lang="en-US" sz="280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lược</a:t>
            </a:r>
          </a:p>
        </p:txBody>
      </p:sp>
    </p:spTree>
    <p:extLst>
      <p:ext uri="{BB962C8B-B14F-4D97-AF65-F5344CB8AC3E}">
        <p14:creationId xmlns:p14="http://schemas.microsoft.com/office/powerpoint/2010/main" val="31668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  <p:bldP spid="11162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/>
          <p:nvPr/>
        </p:nvSpPr>
        <p:spPr>
          <a:xfrm>
            <a:off x="0" y="0"/>
            <a:ext cx="8991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b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9" name="TextBox 3"/>
          <p:cNvSpPr txBox="1"/>
          <p:nvPr/>
        </p:nvSpPr>
        <p:spPr>
          <a:xfrm>
            <a:off x="0" y="533400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(Nghe – viết)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0" name="TextBox 4"/>
          <p:cNvSpPr txBox="1"/>
          <p:nvPr/>
        </p:nvSpPr>
        <p:spPr>
          <a:xfrm>
            <a:off x="0" y="1066800"/>
            <a:ext cx="9144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tim khỉ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1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7210"/>
            <a:ext cx="9144000" cy="5050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Box 5"/>
          <p:cNvSpPr txBox="1"/>
          <p:nvPr/>
        </p:nvSpPr>
        <p:spPr>
          <a:xfrm>
            <a:off x="0" y="1646238"/>
            <a:ext cx="9144000" cy="3751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Bạn l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Vì sao bạn khóc ?</a:t>
            </a:r>
          </a:p>
          <a:p>
            <a:pPr>
              <a:lnSpc>
                <a:spcPct val="150000"/>
              </a:lnSpc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Tôi l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 Sấu. Tôi khóc vì chả ai chơi với tôi.</a:t>
            </a:r>
          </a:p>
          <a:p>
            <a:pPr>
              <a:lnSpc>
                <a:spcPct val="150000"/>
              </a:lnSpc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Khỉ nghe vậy, mời Cá Sấu kết bạn.</a:t>
            </a:r>
          </a:p>
          <a:p>
            <a:pPr>
              <a:lnSpc>
                <a:spcPct val="150000"/>
              </a:lnSpc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Từ đó, ng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n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Cá Sấu cũng đến, ăn những hoa quả m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Khỉ hái cho.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32" name="Rectangle 19"/>
          <p:cNvSpPr/>
          <p:nvPr/>
        </p:nvSpPr>
        <p:spPr>
          <a:xfrm>
            <a:off x="228600" y="5753100"/>
            <a:ext cx="8915400" cy="457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lời của Khỉ v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 Sấu. Những lời nói ấy đặt sau dấu gì?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10" name="Rectangle 19"/>
          <p:cNvSpPr/>
          <p:nvPr/>
        </p:nvSpPr>
        <p:spPr>
          <a:xfrm>
            <a:off x="228600" y="5295900"/>
            <a:ext cx="7848600" cy="45720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err="1">
                <a:solidFill>
                  <a:srgbClr val="C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C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C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C0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C0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C0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C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C0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err="1">
                <a:solidFill>
                  <a:srgbClr val="C0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C0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5123" grpId="0"/>
      <p:bldP spid="43032" grpId="0" animBg="1"/>
      <p:bldP spid="43032" grpId="1" animBg="1"/>
      <p:bldP spid="42010" grpId="0" animBg="1"/>
      <p:bldP spid="420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5"/>
          <p:cNvSpPr txBox="1"/>
          <p:nvPr/>
        </p:nvSpPr>
        <p:spPr>
          <a:xfrm>
            <a:off x="0" y="977900"/>
            <a:ext cx="9144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tim khỉ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Rectangle 6"/>
          <p:cNvSpPr/>
          <p:nvPr/>
        </p:nvSpPr>
        <p:spPr>
          <a:xfrm>
            <a:off x="0" y="1588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b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Rectangle 7"/>
          <p:cNvSpPr/>
          <p:nvPr/>
        </p:nvSpPr>
        <p:spPr>
          <a:xfrm>
            <a:off x="0" y="457200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 Nghe – viết)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4" name="Rectangle 2"/>
          <p:cNvSpPr/>
          <p:nvPr/>
        </p:nvSpPr>
        <p:spPr>
          <a:xfrm>
            <a:off x="3014980" y="1894840"/>
            <a:ext cx="353314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eaLnBrk="0" hangingPunct="0"/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v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iết đúng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3" name="Rectangle 7"/>
          <p:cNvSpPr/>
          <p:nvPr/>
        </p:nvSpPr>
        <p:spPr>
          <a:xfrm>
            <a:off x="420370" y="3433128"/>
            <a:ext cx="16002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eaLnBrk="0" hangingPunct="0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Sấu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8" name="Rectangle 12"/>
          <p:cNvSpPr/>
          <p:nvPr/>
        </p:nvSpPr>
        <p:spPr>
          <a:xfrm>
            <a:off x="5140960" y="3560445"/>
            <a:ext cx="1981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quả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8"/>
          <p:cNvSpPr/>
          <p:nvPr/>
        </p:nvSpPr>
        <p:spPr>
          <a:xfrm>
            <a:off x="3014980" y="3509328"/>
            <a:ext cx="10668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bạn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3" name="Rectangle 19"/>
          <p:cNvSpPr/>
          <p:nvPr/>
        </p:nvSpPr>
        <p:spPr>
          <a:xfrm>
            <a:off x="1096963" y="3484245"/>
            <a:ext cx="533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S </a:t>
            </a:r>
          </a:p>
        </p:txBody>
      </p:sp>
      <p:sp>
        <p:nvSpPr>
          <p:cNvPr id="55309" name="Rectangle 13"/>
          <p:cNvSpPr/>
          <p:nvPr/>
        </p:nvSpPr>
        <p:spPr>
          <a:xfrm>
            <a:off x="6149340" y="3446145"/>
            <a:ext cx="5334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b="1" err="1">
                <a:solidFill>
                  <a:srgbClr val="FF0066"/>
                </a:solidFill>
                <a:latin typeface="Times New Roman" panose="02020603050405020304" pitchFamily="18" charset="0"/>
              </a:rPr>
              <a:t>qu</a:t>
            </a:r>
          </a:p>
        </p:txBody>
      </p:sp>
      <p:sp>
        <p:nvSpPr>
          <p:cNvPr id="11285" name="Rectangle 21"/>
          <p:cNvSpPr/>
          <p:nvPr/>
        </p:nvSpPr>
        <p:spPr>
          <a:xfrm>
            <a:off x="2740660" y="3489008"/>
            <a:ext cx="408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11289" name="Rectangle 25"/>
          <p:cNvSpPr/>
          <p:nvPr/>
        </p:nvSpPr>
        <p:spPr>
          <a:xfrm>
            <a:off x="5521960" y="3459163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err="1">
                <a:solidFill>
                  <a:srgbClr val="FF0066"/>
                </a:solidFill>
                <a:latin typeface="Times New Roman" panose="02020603050405020304" pitchFamily="18" charset="0"/>
              </a:rPr>
              <a:t>oa</a:t>
            </a:r>
          </a:p>
        </p:txBody>
      </p:sp>
      <p:sp>
        <p:nvSpPr>
          <p:cNvPr id="11290" name="Rectangle 26"/>
          <p:cNvSpPr/>
          <p:nvPr/>
        </p:nvSpPr>
        <p:spPr>
          <a:xfrm>
            <a:off x="3724910" y="3484245"/>
            <a:ext cx="6121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err="1">
                <a:solidFill>
                  <a:srgbClr val="FF0066"/>
                </a:solidFill>
                <a:latin typeface="Times New Roman" panose="02020603050405020304" pitchFamily="18" charset="0"/>
              </a:rPr>
              <a:t>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55303" grpId="0"/>
      <p:bldP spid="55308" grpId="0"/>
      <p:bldP spid="2" grpId="0"/>
      <p:bldP spid="11283" grpId="0"/>
      <p:bldP spid="55309" grpId="0"/>
      <p:bldP spid="11285" grpId="0"/>
      <p:bldP spid="11289" grpId="0"/>
      <p:bldP spid="11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Rectangle 28"/>
          <p:cNvSpPr/>
          <p:nvPr/>
        </p:nvSpPr>
        <p:spPr>
          <a:xfrm>
            <a:off x="0" y="1557655"/>
            <a:ext cx="8951595" cy="263461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>
                <a:latin typeface="Times New Roman" panose="02020603050405020304" pitchFamily="18" charset="0"/>
              </a:rPr>
              <a:t>  </a:t>
            </a:r>
            <a:r>
              <a:rPr lang="en-US" altLang="en-US" sz="3400">
                <a:latin typeface="Times New Roman" panose="02020603050405020304" pitchFamily="18" charset="0"/>
              </a:rPr>
              <a:t> - </a:t>
            </a:r>
            <a:r>
              <a:rPr lang="en-US" altLang="en-US" sz="3400" err="1">
                <a:latin typeface="Times New Roman" panose="02020603050405020304" pitchFamily="18" charset="0"/>
              </a:rPr>
              <a:t>Bạn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là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ai</a:t>
            </a:r>
            <a:r>
              <a:rPr lang="en-US" altLang="en-US" sz="3400">
                <a:latin typeface="Times New Roman" panose="02020603050405020304" pitchFamily="18" charset="0"/>
              </a:rPr>
              <a:t>? </a:t>
            </a:r>
            <a:r>
              <a:rPr lang="en-US" altLang="en-US" sz="3400" err="1">
                <a:latin typeface="Times New Roman" panose="02020603050405020304" pitchFamily="18" charset="0"/>
              </a:rPr>
              <a:t>Vì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sao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bạn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khóc</a:t>
            </a:r>
            <a:r>
              <a:rPr lang="en-US" altLang="en-US" sz="3400">
                <a:latin typeface="Times New Roman" panose="02020603050405020304" pitchFamily="18" charset="0"/>
              </a:rPr>
              <a:t>?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3400">
                <a:latin typeface="Times New Roman" panose="02020603050405020304" pitchFamily="18" charset="0"/>
              </a:rPr>
              <a:t>   - </a:t>
            </a:r>
            <a:r>
              <a:rPr lang="en-US" altLang="en-US" sz="3400" err="1">
                <a:latin typeface="Times New Roman" panose="02020603050405020304" pitchFamily="18" charset="0"/>
              </a:rPr>
              <a:t>Tôi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là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Cá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Sấu</a:t>
            </a:r>
            <a:r>
              <a:rPr lang="en-US" altLang="en-US" sz="3400">
                <a:latin typeface="Times New Roman" panose="02020603050405020304" pitchFamily="18" charset="0"/>
              </a:rPr>
              <a:t>. </a:t>
            </a:r>
            <a:r>
              <a:rPr lang="en-US" altLang="en-US" sz="3400" err="1">
                <a:latin typeface="Times New Roman" panose="02020603050405020304" pitchFamily="18" charset="0"/>
              </a:rPr>
              <a:t>Tôi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khóc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vì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chả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ai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chơi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với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tôi</a:t>
            </a:r>
            <a:r>
              <a:rPr lang="en-US" altLang="en-US" sz="3400">
                <a:latin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3400" err="1">
                <a:latin typeface="Times New Roman" panose="02020603050405020304" pitchFamily="18" charset="0"/>
              </a:rPr>
              <a:t>   Khỉ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nghe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vậy</a:t>
            </a:r>
            <a:r>
              <a:rPr lang="en-US" altLang="en-US" sz="3400">
                <a:latin typeface="Times New Roman" panose="02020603050405020304" pitchFamily="18" charset="0"/>
              </a:rPr>
              <a:t>, </a:t>
            </a:r>
            <a:r>
              <a:rPr lang="en-US" altLang="en-US" sz="3400" err="1">
                <a:latin typeface="Times New Roman" panose="02020603050405020304" pitchFamily="18" charset="0"/>
              </a:rPr>
              <a:t>mời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Cá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Sấu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kết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bạn</a:t>
            </a:r>
            <a:r>
              <a:rPr lang="en-US" altLang="en-US" sz="3400">
                <a:latin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3400" err="1">
                <a:latin typeface="Times New Roman" panose="02020603050405020304" pitchFamily="18" charset="0"/>
              </a:rPr>
              <a:t>   Từ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đó</a:t>
            </a:r>
            <a:r>
              <a:rPr lang="en-US" altLang="en-US" sz="3400">
                <a:latin typeface="Times New Roman" panose="02020603050405020304" pitchFamily="18" charset="0"/>
              </a:rPr>
              <a:t>, </a:t>
            </a:r>
            <a:r>
              <a:rPr lang="en-US" altLang="en-US" sz="3400" err="1">
                <a:latin typeface="Times New Roman" panose="02020603050405020304" pitchFamily="18" charset="0"/>
              </a:rPr>
              <a:t>ngày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nào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Cá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Sấu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cũng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đến</a:t>
            </a:r>
            <a:r>
              <a:rPr lang="en-US" altLang="en-US" sz="3400">
                <a:latin typeface="Times New Roman" panose="02020603050405020304" pitchFamily="18" charset="0"/>
              </a:rPr>
              <a:t>, </a:t>
            </a:r>
            <a:r>
              <a:rPr lang="en-US" altLang="en-US" sz="3400" err="1">
                <a:latin typeface="Times New Roman" panose="02020603050405020304" pitchFamily="18" charset="0"/>
              </a:rPr>
              <a:t>ăn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những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hoa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3400" err="1">
                <a:latin typeface="Times New Roman" panose="02020603050405020304" pitchFamily="18" charset="0"/>
              </a:rPr>
              <a:t>quả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mà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Khỉ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hái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cho</a:t>
            </a:r>
            <a:r>
              <a:rPr lang="en-US" altLang="en-US" sz="34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171" name="TextBox 5"/>
          <p:cNvSpPr txBox="1"/>
          <p:nvPr/>
        </p:nvSpPr>
        <p:spPr>
          <a:xfrm>
            <a:off x="0" y="977900"/>
            <a:ext cx="9144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tim khỉ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Rectangle 6"/>
          <p:cNvSpPr/>
          <p:nvPr/>
        </p:nvSpPr>
        <p:spPr>
          <a:xfrm>
            <a:off x="0" y="1588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b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Rectangle 7"/>
          <p:cNvSpPr/>
          <p:nvPr/>
        </p:nvSpPr>
        <p:spPr>
          <a:xfrm>
            <a:off x="0" y="457200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 Nghe – viết)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5"/>
          <p:cNvSpPr txBox="1"/>
          <p:nvPr/>
        </p:nvSpPr>
        <p:spPr>
          <a:xfrm>
            <a:off x="0" y="977900"/>
            <a:ext cx="9144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tim khỉ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Rectangle 6"/>
          <p:cNvSpPr/>
          <p:nvPr/>
        </p:nvSpPr>
        <p:spPr>
          <a:xfrm>
            <a:off x="0" y="1588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b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Rectangle 7"/>
          <p:cNvSpPr/>
          <p:nvPr/>
        </p:nvSpPr>
        <p:spPr>
          <a:xfrm>
            <a:off x="0" y="457200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 Nghe – viết)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640" y="1979930"/>
            <a:ext cx="1699260" cy="127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39900" y="1981200"/>
            <a:ext cx="12700" cy="342900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2" name="Rectangle 28"/>
          <p:cNvSpPr/>
          <p:nvPr/>
        </p:nvSpPr>
        <p:spPr>
          <a:xfrm>
            <a:off x="1716405" y="1975485"/>
            <a:ext cx="7311390" cy="263461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>
                <a:latin typeface="Times New Roman" panose="02020603050405020304" pitchFamily="18" charset="0"/>
              </a:rPr>
              <a:t>  </a:t>
            </a:r>
            <a:r>
              <a:rPr lang="en-US" altLang="en-US" sz="3400">
                <a:latin typeface="Times New Roman" panose="02020603050405020304" pitchFamily="18" charset="0"/>
              </a:rPr>
              <a:t>  - </a:t>
            </a:r>
            <a:r>
              <a:rPr lang="en-US" altLang="en-US" sz="3400" err="1">
                <a:latin typeface="Times New Roman" panose="02020603050405020304" pitchFamily="18" charset="0"/>
              </a:rPr>
              <a:t>Bạn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là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ai</a:t>
            </a:r>
            <a:r>
              <a:rPr lang="en-US" altLang="en-US" sz="3400">
                <a:latin typeface="Times New Roman" panose="02020603050405020304" pitchFamily="18" charset="0"/>
              </a:rPr>
              <a:t>? </a:t>
            </a:r>
            <a:r>
              <a:rPr lang="en-US" altLang="en-US" sz="3400" err="1">
                <a:latin typeface="Times New Roman" panose="02020603050405020304" pitchFamily="18" charset="0"/>
              </a:rPr>
              <a:t>Vì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sao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bạn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khóc</a:t>
            </a:r>
            <a:r>
              <a:rPr lang="en-US" altLang="en-US" sz="3400">
                <a:latin typeface="Times New Roman" panose="02020603050405020304" pitchFamily="18" charset="0"/>
              </a:rPr>
              <a:t>?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3400">
                <a:latin typeface="Times New Roman" panose="02020603050405020304" pitchFamily="18" charset="0"/>
              </a:rPr>
              <a:t>    - </a:t>
            </a:r>
            <a:r>
              <a:rPr lang="en-US" altLang="en-US" sz="3400" err="1">
                <a:latin typeface="Times New Roman" panose="02020603050405020304" pitchFamily="18" charset="0"/>
              </a:rPr>
              <a:t>Tôi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là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Cá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Sấu</a:t>
            </a:r>
            <a:r>
              <a:rPr lang="en-US" altLang="en-US" sz="3400">
                <a:latin typeface="Times New Roman" panose="02020603050405020304" pitchFamily="18" charset="0"/>
              </a:rPr>
              <a:t>. </a:t>
            </a:r>
            <a:r>
              <a:rPr lang="en-US" altLang="en-US" sz="3400" err="1">
                <a:latin typeface="Times New Roman" panose="02020603050405020304" pitchFamily="18" charset="0"/>
              </a:rPr>
              <a:t>Tôi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khóc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vì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chả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ai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chơi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với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tôi</a:t>
            </a:r>
            <a:r>
              <a:rPr lang="en-US" altLang="en-US" sz="3400">
                <a:latin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3400" err="1">
                <a:latin typeface="Times New Roman" panose="02020603050405020304" pitchFamily="18" charset="0"/>
              </a:rPr>
              <a:t>    Khỉ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nghe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vậy</a:t>
            </a:r>
            <a:r>
              <a:rPr lang="en-US" altLang="en-US" sz="3400">
                <a:latin typeface="Times New Roman" panose="02020603050405020304" pitchFamily="18" charset="0"/>
              </a:rPr>
              <a:t>, </a:t>
            </a:r>
            <a:r>
              <a:rPr lang="en-US" altLang="en-US" sz="3400" err="1">
                <a:latin typeface="Times New Roman" panose="02020603050405020304" pitchFamily="18" charset="0"/>
              </a:rPr>
              <a:t>mời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Cá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Sấu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kết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bạn</a:t>
            </a:r>
            <a:r>
              <a:rPr lang="en-US" altLang="en-US" sz="3400">
                <a:latin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3400" err="1">
                <a:latin typeface="Times New Roman" panose="02020603050405020304" pitchFamily="18" charset="0"/>
              </a:rPr>
              <a:t>    Từ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đó</a:t>
            </a:r>
            <a:r>
              <a:rPr lang="en-US" altLang="en-US" sz="3400">
                <a:latin typeface="Times New Roman" panose="02020603050405020304" pitchFamily="18" charset="0"/>
              </a:rPr>
              <a:t>, </a:t>
            </a:r>
            <a:r>
              <a:rPr lang="en-US" altLang="en-US" sz="3400" err="1">
                <a:latin typeface="Times New Roman" panose="02020603050405020304" pitchFamily="18" charset="0"/>
              </a:rPr>
              <a:t>ngày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nào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Cá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Sấu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cũng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đến</a:t>
            </a:r>
            <a:r>
              <a:rPr lang="en-US" altLang="en-US" sz="3400">
                <a:latin typeface="Times New Roman" panose="02020603050405020304" pitchFamily="18" charset="0"/>
              </a:rPr>
              <a:t>, </a:t>
            </a:r>
            <a:r>
              <a:rPr lang="en-US" altLang="en-US" sz="3400" err="1">
                <a:latin typeface="Times New Roman" panose="02020603050405020304" pitchFamily="18" charset="0"/>
              </a:rPr>
              <a:t>ăn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3400" err="1">
                <a:latin typeface="Times New Roman" panose="02020603050405020304" pitchFamily="18" charset="0"/>
              </a:rPr>
              <a:t>những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hoa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quả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mà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Khỉ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hái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400" err="1">
                <a:latin typeface="Times New Roman" panose="02020603050405020304" pitchFamily="18" charset="0"/>
              </a:rPr>
              <a:t>cho</a:t>
            </a:r>
            <a:r>
              <a:rPr lang="en-US" altLang="en-US" sz="34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088"/>
            <a:ext cx="9144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err="1">
                <a:solidFill>
                  <a:srgbClr val="000000"/>
                </a:solidFill>
                <a:latin typeface="HP001 4 hàng" pitchFamily="34" charset="0"/>
                <a:ea typeface="+mn-ea"/>
              </a:rPr>
              <a:t>Thứ</a:t>
            </a:r>
            <a:r>
              <a:rPr lang="en-US" b="1">
                <a:solidFill>
                  <a:srgbClr val="000000"/>
                </a:solidFill>
                <a:latin typeface="HP001 4 hàng" pitchFamily="34" charset="0"/>
                <a:ea typeface="+mn-ea"/>
              </a:rPr>
              <a:t>  </a:t>
            </a:r>
            <a:r>
              <a:rPr lang="en-US" b="1" smtClean="0">
                <a:solidFill>
                  <a:srgbClr val="000000"/>
                </a:solidFill>
                <a:latin typeface="HP001 4 hàng" pitchFamily="34" charset="0"/>
                <a:ea typeface="+mn-ea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HP001 4 hàng" pitchFamily="34" charset="0"/>
                <a:ea typeface="+mn-ea"/>
              </a:rPr>
              <a:t>ngày</a:t>
            </a:r>
            <a:r>
              <a:rPr lang="en-US" b="1">
                <a:solidFill>
                  <a:srgbClr val="000000"/>
                </a:solidFill>
                <a:latin typeface="HP001 4 hàng" pitchFamily="34" charset="0"/>
                <a:ea typeface="+mn-ea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HP001 4 hàng" pitchFamily="34" charset="0"/>
                <a:ea typeface="+mn-ea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HP001 4 hàng" pitchFamily="34" charset="0"/>
                <a:ea typeface="+mn-ea"/>
              </a:rPr>
              <a:t>tháng</a:t>
            </a:r>
            <a:r>
              <a:rPr lang="en-US" b="1">
                <a:solidFill>
                  <a:srgbClr val="000000"/>
                </a:solidFill>
                <a:latin typeface="HP001 4 hàng" pitchFamily="34" charset="0"/>
                <a:ea typeface="+mn-ea"/>
              </a:rPr>
              <a:t> </a:t>
            </a:r>
            <a:r>
              <a:rPr lang="en-US" b="1">
                <a:solidFill>
                  <a:srgbClr val="000000"/>
                </a:solidFill>
                <a:latin typeface="HP001 4 hàng" pitchFamily="34" charset="0"/>
                <a:ea typeface="+mn-ea"/>
              </a:rPr>
              <a:t>4</a:t>
            </a:r>
            <a:r>
              <a:rPr lang="en-US" b="1" smtClean="0">
                <a:solidFill>
                  <a:srgbClr val="000000"/>
                </a:solidFill>
                <a:latin typeface="HP001 4 hàng" pitchFamily="34" charset="0"/>
                <a:ea typeface="+mn-ea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HP001 4 hàng" pitchFamily="34" charset="0"/>
                <a:ea typeface="+mn-ea"/>
              </a:rPr>
              <a:t>năm</a:t>
            </a:r>
            <a:r>
              <a:rPr lang="en-US" b="1">
                <a:solidFill>
                  <a:srgbClr val="000000"/>
                </a:solidFill>
                <a:latin typeface="HP001 4 hàng" pitchFamily="34" charset="0"/>
                <a:ea typeface="+mn-ea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HP001 4 hàng" pitchFamily="34" charset="0"/>
                <a:ea typeface="+mn-ea"/>
              </a:rPr>
              <a:t>2020</a:t>
            </a:r>
            <a:endParaRPr lang="en-US" b="1" dirty="0">
              <a:solidFill>
                <a:srgbClr val="000000"/>
              </a:solidFill>
              <a:latin typeface="HP001 4 hàng" pitchFamily="34" charset="0"/>
              <a:ea typeface="+mn-ea"/>
            </a:endParaRPr>
          </a:p>
          <a:p>
            <a:pPr algn="ctr">
              <a:defRPr/>
            </a:pPr>
            <a:r>
              <a:rPr lang="en-US" b="1" u="sng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</a:rPr>
              <a:t>Chính</a:t>
            </a:r>
            <a:r>
              <a:rPr lang="en-US" b="1" u="sng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</a:rPr>
              <a:t> tả:</a:t>
            </a:r>
            <a:r>
              <a:rPr lang="en-US" b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</a:rPr>
              <a:t> Nghe - viết</a:t>
            </a:r>
            <a:endParaRPr lang="en-US" b="1" dirty="0">
              <a:solidFill>
                <a:srgbClr val="000000"/>
              </a:solidFill>
              <a:latin typeface="HP001 4 hàng" pitchFamily="34" charset="0"/>
              <a:ea typeface="+mn-ea"/>
            </a:endParaRPr>
          </a:p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  <a:ea typeface="+mn-ea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+mn-ea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HP001 4 hàng" pitchFamily="34" charset="0"/>
                <a:ea typeface="+mn-ea"/>
              </a:rPr>
              <a:t>tim</a:t>
            </a:r>
            <a:r>
              <a:rPr lang="en-US" sz="4000" b="1">
                <a:solidFill>
                  <a:srgbClr val="FF0000"/>
                </a:solidFill>
                <a:latin typeface="HP001 4 hàng" pitchFamily="34" charset="0"/>
                <a:ea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  <a:ea typeface="+mn-ea"/>
              </a:rPr>
              <a:t>k</a:t>
            </a:r>
            <a:r>
              <a:rPr lang="en-US" sz="4000" b="1">
                <a:solidFill>
                  <a:srgbClr val="FF0000"/>
                </a:solidFill>
                <a:latin typeface="HP001 4 hàng" pitchFamily="34" charset="0"/>
                <a:ea typeface="+mn-ea"/>
              </a:rPr>
              <a:t>hỉ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  <a:ea typeface="+mn-ea"/>
            </a:endParaRPr>
          </a:p>
          <a:p>
            <a:pPr algn="ctr">
              <a:defRPr/>
            </a:pPr>
            <a:endParaRPr lang="en-US" sz="3600" b="1" dirty="0">
              <a:solidFill>
                <a:srgbClr val="000000"/>
              </a:solidFill>
              <a:latin typeface="HP001 4 hàng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80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97" descr="khung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286"/>
          <p:cNvSpPr txBox="1"/>
          <p:nvPr/>
        </p:nvSpPr>
        <p:spPr>
          <a:xfrm>
            <a:off x="1524000" y="457200"/>
            <a:ext cx="640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15364" name="Group 4"/>
          <p:cNvGrpSpPr/>
          <p:nvPr/>
        </p:nvGrpSpPr>
        <p:grpSpPr>
          <a:xfrm>
            <a:off x="381000" y="304800"/>
            <a:ext cx="1633538" cy="1143000"/>
            <a:chOff x="2379" y="480"/>
            <a:chExt cx="1029" cy="720"/>
          </a:xfrm>
        </p:grpSpPr>
        <p:pic>
          <p:nvPicPr>
            <p:cNvPr id="15377" name="Picture 5" descr="STA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1" y="795"/>
              <a:ext cx="357" cy="3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8" name="Picture 6" descr="STA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8" y="480"/>
              <a:ext cx="357" cy="3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9" name="Picture 7" descr="STA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9" y="843"/>
              <a:ext cx="357" cy="35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5" name="Group 8"/>
          <p:cNvGrpSpPr/>
          <p:nvPr/>
        </p:nvGrpSpPr>
        <p:grpSpPr>
          <a:xfrm>
            <a:off x="7391400" y="228600"/>
            <a:ext cx="1633538" cy="1143000"/>
            <a:chOff x="2379" y="480"/>
            <a:chExt cx="1029" cy="720"/>
          </a:xfrm>
        </p:grpSpPr>
        <p:pic>
          <p:nvPicPr>
            <p:cNvPr id="15374" name="Picture 9" descr="STA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1" y="795"/>
              <a:ext cx="357" cy="3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5" name="Picture 10" descr="STA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8" y="480"/>
              <a:ext cx="357" cy="3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6" name="Picture 11" descr="STA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9" y="843"/>
              <a:ext cx="357" cy="3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71" name="TextBox 5"/>
          <p:cNvSpPr txBox="1"/>
          <p:nvPr/>
        </p:nvSpPr>
        <p:spPr>
          <a:xfrm>
            <a:off x="-539115" y="1457325"/>
            <a:ext cx="9144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khỉ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Rectangle 6"/>
          <p:cNvSpPr/>
          <p:nvPr/>
        </p:nvSpPr>
        <p:spPr>
          <a:xfrm>
            <a:off x="0" y="456883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b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Rectangle 7"/>
          <p:cNvSpPr/>
          <p:nvPr/>
        </p:nvSpPr>
        <p:spPr>
          <a:xfrm>
            <a:off x="116840" y="947420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 Nghe – viết)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94" name="Rectangle 3"/>
          <p:cNvSpPr>
            <a:spLocks noGrp="1"/>
          </p:cNvSpPr>
          <p:nvPr/>
        </p:nvSpPr>
        <p:spPr>
          <a:xfrm>
            <a:off x="532086" y="2172335"/>
            <a:ext cx="8153400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eaLnBrk="1" hangingPunct="1">
              <a:buNone/>
            </a:pPr>
            <a:r>
              <a:rPr lang="en-US" altLang="en-US" b="1" u="sng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</a:rPr>
              <a:t> 2a: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660066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660066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660066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660066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3" name="Rectangle 3"/>
          <p:cNvSpPr/>
          <p:nvPr/>
        </p:nvSpPr>
        <p:spPr>
          <a:xfrm>
            <a:off x="1371600" y="2682240"/>
            <a:ext cx="1676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ay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sưa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2701290"/>
            <a:ext cx="1676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ay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219200" y="3623310"/>
            <a:ext cx="2057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4953000" y="3556318"/>
            <a:ext cx="21336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1165860" y="3623310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en-US" altLang="en-US" sz="2800">
                <a:solidFill>
                  <a:srgbClr val="FF0066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2" name="Rectangle 3"/>
          <p:cNvSpPr/>
          <p:nvPr/>
        </p:nvSpPr>
        <p:spPr>
          <a:xfrm>
            <a:off x="1219200" y="2705735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en-US" altLang="en-US" sz="2800">
                <a:solidFill>
                  <a:srgbClr val="FF0066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7" name="Rectangle 3"/>
          <p:cNvSpPr/>
          <p:nvPr/>
        </p:nvSpPr>
        <p:spPr>
          <a:xfrm>
            <a:off x="5029200" y="2727960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en-US" altLang="en-US" sz="2800">
                <a:solidFill>
                  <a:srgbClr val="FF0066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8" name="Rectangle 3"/>
          <p:cNvSpPr/>
          <p:nvPr/>
        </p:nvSpPr>
        <p:spPr>
          <a:xfrm>
            <a:off x="5795010" y="3615690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en-US" altLang="en-US" sz="2800">
                <a:solidFill>
                  <a:srgbClr val="FF0066"/>
                </a:solidFill>
                <a:latin typeface="Arial" panose="020B0604020202020204" pitchFamily="34" charset="0"/>
              </a:rPr>
              <a:t>..</a:t>
            </a:r>
            <a:r>
              <a:rPr lang="vi-VN" altLang="en-US" sz="2800">
                <a:solidFill>
                  <a:srgbClr val="FF0066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Rectangle 3"/>
          <p:cNvSpPr/>
          <p:nvPr/>
        </p:nvSpPr>
        <p:spPr>
          <a:xfrm>
            <a:off x="1371283" y="2681923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en-US" altLang="en-US" sz="2800" b="1" i="1">
                <a:solidFill>
                  <a:srgbClr val="C00000"/>
                </a:solidFill>
                <a:latin typeface="Times New Roman" panose="02020603050405020304" pitchFamily="18" charset="0"/>
              </a:rPr>
              <a:t>s </a:t>
            </a:r>
          </a:p>
        </p:txBody>
      </p:sp>
      <p:sp>
        <p:nvSpPr>
          <p:cNvPr id="19" name="Rectangle 3"/>
          <p:cNvSpPr/>
          <p:nvPr/>
        </p:nvSpPr>
        <p:spPr>
          <a:xfrm>
            <a:off x="1272223" y="3615373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vi-VN" altLang="en-US" sz="2800" b="1" i="1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b="1" i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" name="Rectangle 3"/>
          <p:cNvSpPr/>
          <p:nvPr/>
        </p:nvSpPr>
        <p:spPr>
          <a:xfrm>
            <a:off x="5909628" y="3556318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en-US" altLang="en-US" sz="2800" b="1" i="1">
                <a:solidFill>
                  <a:srgbClr val="C00000"/>
                </a:solidFill>
                <a:latin typeface="Times New Roman" panose="02020603050405020304" pitchFamily="18" charset="0"/>
              </a:rPr>
              <a:t>s </a:t>
            </a:r>
          </a:p>
        </p:txBody>
      </p:sp>
      <p:sp>
        <p:nvSpPr>
          <p:cNvPr id="22" name="Rectangle 3"/>
          <p:cNvSpPr/>
          <p:nvPr/>
        </p:nvSpPr>
        <p:spPr>
          <a:xfrm>
            <a:off x="5135563" y="2721928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vi-VN" altLang="en-US" sz="2800" b="1" i="1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b="1" i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3" grpId="0"/>
      <p:bldP spid="4" grpId="0"/>
      <p:bldP spid="5" grpId="0"/>
      <p:bldP spid="6" grpId="0"/>
      <p:bldP spid="2" grpId="0"/>
      <p:bldP spid="12" grpId="0"/>
      <p:bldP spid="7" grpId="0"/>
      <p:bldP spid="8" grpId="0"/>
      <p:bldP spid="10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Box 5"/>
          <p:cNvSpPr txBox="1"/>
          <p:nvPr/>
        </p:nvSpPr>
        <p:spPr>
          <a:xfrm>
            <a:off x="0" y="990600"/>
            <a:ext cx="9144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tim khỉ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3" name="Rectangle 11"/>
          <p:cNvSpPr/>
          <p:nvPr/>
        </p:nvSpPr>
        <p:spPr>
          <a:xfrm>
            <a:off x="-32385" y="1588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b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4" name="Rectangle 12"/>
          <p:cNvSpPr/>
          <p:nvPr/>
        </p:nvSpPr>
        <p:spPr>
          <a:xfrm>
            <a:off x="0" y="457200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(Nghe – viết)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94" name="Rectangle 3"/>
          <p:cNvSpPr>
            <a:spLocks noGrp="1"/>
          </p:cNvSpPr>
          <p:nvPr/>
        </p:nvSpPr>
        <p:spPr>
          <a:xfrm>
            <a:off x="457200" y="2120900"/>
            <a:ext cx="8165465" cy="990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eaLnBrk="1" hangingPunct="1">
              <a:buNone/>
            </a:pPr>
            <a:r>
              <a:rPr lang="en-US" altLang="en-US" b="1" u="sng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</a:rPr>
              <a:t> 3b: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660066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660066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66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660066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err="1">
                <a:solidFill>
                  <a:srgbClr val="FF0000"/>
                </a:solidFill>
                <a:latin typeface="Times New Roman" panose="02020603050405020304" pitchFamily="18" charset="0"/>
              </a:rPr>
              <a:t>uc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660066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660066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err="1">
                <a:solidFill>
                  <a:srgbClr val="FF0000"/>
                </a:solidFill>
                <a:latin typeface="Times New Roman" panose="02020603050405020304" pitchFamily="18" charset="0"/>
              </a:rPr>
              <a:t>ut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err="1">
                <a:solidFill>
                  <a:srgbClr val="66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660066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660066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66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:  </a:t>
            </a:r>
          </a:p>
        </p:txBody>
      </p:sp>
      <p:sp>
        <p:nvSpPr>
          <p:cNvPr id="2" name="Rectangle 3"/>
          <p:cNvSpPr/>
          <p:nvPr/>
        </p:nvSpPr>
        <p:spPr>
          <a:xfrm>
            <a:off x="533400" y="3505200"/>
            <a:ext cx="190754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Co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endParaRPr lang="en-US" altLang="en-US" sz="2800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533400" y="4114800"/>
            <a:ext cx="610489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xẻng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endParaRPr lang="en-US" altLang="en-US" sz="2800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533400" y="4800600"/>
            <a:ext cx="5570855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Chọi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sừng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3505200"/>
            <a:ext cx="7620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en-US" altLang="en-US" sz="2800" b="1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800" b="1" err="1">
                <a:solidFill>
                  <a:srgbClr val="FF0066"/>
                </a:solidFill>
                <a:latin typeface="Times New Roman" panose="02020603050405020304" pitchFamily="18" charset="0"/>
              </a:rPr>
              <a:t>út</a:t>
            </a:r>
          </a:p>
        </p:txBody>
      </p:sp>
      <p:sp>
        <p:nvSpPr>
          <p:cNvPr id="13" name="Rectangle 3"/>
          <p:cNvSpPr/>
          <p:nvPr/>
        </p:nvSpPr>
        <p:spPr>
          <a:xfrm>
            <a:off x="6410325" y="4800600"/>
            <a:ext cx="97155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en-US" altLang="en-US" sz="2800" b="1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b="1" err="1">
                <a:solidFill>
                  <a:srgbClr val="FF0066"/>
                </a:solidFill>
                <a:latin typeface="Times New Roman" panose="02020603050405020304" pitchFamily="18" charset="0"/>
              </a:rPr>
              <a:t>úc</a:t>
            </a:r>
          </a:p>
        </p:txBody>
      </p:sp>
      <p:sp>
        <p:nvSpPr>
          <p:cNvPr id="14" name="Rectangle 3"/>
          <p:cNvSpPr/>
          <p:nvPr/>
        </p:nvSpPr>
        <p:spPr>
          <a:xfrm>
            <a:off x="6477000" y="4114800"/>
            <a:ext cx="8382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en-US" altLang="en-US" sz="2800" b="1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b="1" err="1">
                <a:solidFill>
                  <a:srgbClr val="FF0066"/>
                </a:solidFill>
                <a:latin typeface="Times New Roman" panose="02020603050405020304" pitchFamily="18" charset="0"/>
              </a:rPr>
              <a:t>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  <p:bldP spid="2" grpId="0"/>
      <p:bldP spid="7" grpId="0"/>
      <p:bldP spid="8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451</Words>
  <Application>Microsoft Office PowerPoint</Application>
  <PresentationFormat>On-screen Show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Lop 2/2</dc:title>
  <dc:creator>GV: Nguyen Thi Khoe</dc:creator>
  <cp:lastModifiedBy>Nguyen </cp:lastModifiedBy>
  <cp:revision>160</cp:revision>
  <dcterms:created xsi:type="dcterms:W3CDTF">2009-11-02T13:43:00Z</dcterms:created>
  <dcterms:modified xsi:type="dcterms:W3CDTF">2020-04-19T08:42:08Z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