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6"/>
  </p:notesMasterIdLst>
  <p:sldIdLst>
    <p:sldId id="341" r:id="rId2"/>
    <p:sldId id="342" r:id="rId3"/>
    <p:sldId id="329" r:id="rId4"/>
    <p:sldId id="338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2034"/>
    <a:srgbClr val="F4750C"/>
    <a:srgbClr val="9900CC"/>
    <a:srgbClr val="DB5BC6"/>
    <a:srgbClr val="3333FF"/>
    <a:srgbClr val="CC00CC"/>
    <a:srgbClr val="0033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7" autoAdjust="0"/>
    <p:restoredTop sz="93478" autoAdjust="0"/>
  </p:normalViewPr>
  <p:slideViewPr>
    <p:cSldViewPr>
      <p:cViewPr>
        <p:scale>
          <a:sx n="66" d="100"/>
          <a:sy n="66" d="100"/>
        </p:scale>
        <p:origin x="-600" y="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3F2CF13-B191-427A-B476-9ADA938E92CF}" type="datetimeFigureOut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82813A-F6BC-4580-AD42-86F27394A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25232-0601-4EC7-9357-F019C250B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8EA15-FEC1-4568-91E3-A52636615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6FB4F-07BF-4A14-A24F-6D58101CC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DDC96-9C6A-49C2-837E-05240F3A3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19B61-EFEB-439C-9219-49636D306F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442EF-2645-4FA4-A9F7-2827E05E3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9FC5C-FD17-4646-BB5B-5405B505D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EC2F0-277E-465F-9DBA-08CC06635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E4FCB-8F1C-400E-A262-636D4C48D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891CE-71A8-4190-B7BE-FD04D8277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76429-C38B-4470-A6DD-075EB6144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EA9DAAF-2795-4D4D-8A9C-23A0B7C6A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6" r:id="rId2"/>
    <p:sldLayoutId id="2147483735" r:id="rId3"/>
    <p:sldLayoutId id="2147483734" r:id="rId4"/>
    <p:sldLayoutId id="2147483733" r:id="rId5"/>
    <p:sldLayoutId id="2147483732" r:id="rId6"/>
    <p:sldLayoutId id="2147483731" r:id="rId7"/>
    <p:sldLayoutId id="2147483730" r:id="rId8"/>
    <p:sldLayoutId id="2147483729" r:id="rId9"/>
    <p:sldLayoutId id="2147483728" r:id="rId10"/>
    <p:sldLayoutId id="21474837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1600200" y="1219200"/>
            <a:ext cx="49530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34819" name="Picture 3" descr="001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49208">
            <a:off x="7467600" y="3048000"/>
            <a:ext cx="1295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4" descr="Vegitab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5780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6" descr="001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49208">
            <a:off x="6372225" y="3357563"/>
            <a:ext cx="1295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0" name="WordArt 8"/>
          <p:cNvSpPr>
            <a:spLocks noChangeArrowheads="1" noChangeShapeType="1" noTextEdit="1"/>
          </p:cNvSpPr>
          <p:nvPr/>
        </p:nvSpPr>
        <p:spPr bwMode="auto">
          <a:xfrm>
            <a:off x="1042988" y="1844675"/>
            <a:ext cx="71628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Bodoni-PosterCompressed"/>
              </a:rPr>
              <a:t>CHÀO MỪNG QUÝ THẦY CÔ</a:t>
            </a:r>
          </a:p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Bodoni-PosterCompressed"/>
              </a:rPr>
              <a:t>VỀ DỰ GIỜ LỚP 2A</a:t>
            </a:r>
          </a:p>
        </p:txBody>
      </p:sp>
      <p:pic>
        <p:nvPicPr>
          <p:cNvPr id="34823" name="Picture 14" descr="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3429000"/>
            <a:ext cx="13335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15" descr="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1219200"/>
            <a:ext cx="13335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5" name="Picture 16" descr="Hoa hong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4267200"/>
            <a:ext cx="160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6" name="WordArt 10"/>
          <p:cNvSpPr>
            <a:spLocks noChangeArrowheads="1" noChangeShapeType="1" noTextEdit="1"/>
          </p:cNvSpPr>
          <p:nvPr/>
        </p:nvSpPr>
        <p:spPr bwMode="auto">
          <a:xfrm>
            <a:off x="2843213" y="3933825"/>
            <a:ext cx="3781425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MÔN Toán</a:t>
            </a:r>
          </a:p>
        </p:txBody>
      </p:sp>
      <p:sp>
        <p:nvSpPr>
          <p:cNvPr id="34827" name="WordArt 11"/>
          <p:cNvSpPr>
            <a:spLocks noChangeArrowheads="1" noChangeShapeType="1" noTextEdit="1"/>
          </p:cNvSpPr>
          <p:nvPr/>
        </p:nvSpPr>
        <p:spPr bwMode="auto">
          <a:xfrm>
            <a:off x="1905000" y="4648200"/>
            <a:ext cx="5343525" cy="6223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40324"/>
              </a:avLst>
            </a:prstTxWarp>
          </a:bodyPr>
          <a:lstStyle/>
          <a:p>
            <a:pPr algn="ctr"/>
            <a:r>
              <a:rPr lang="vi-VN" sz="20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35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NGƯỜI THỰC HIỆN: VŨ THỊ HẢO</a:t>
            </a:r>
            <a:endParaRPr lang="en-US" sz="20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3500000" algn="ctr" rotWithShape="0">
                  <a:srgbClr val="868686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990600" y="228600"/>
            <a:ext cx="70104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</a:rPr>
              <a:t>Phòng Giáo dục &amp; Đào Tạo thị xã Đông Triều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</a:rPr>
              <a:t>Trường: Tiểu học Tân Việt </a:t>
            </a:r>
          </a:p>
        </p:txBody>
      </p:sp>
    </p:spTree>
  </p:cSld>
  <p:clrMapOvr>
    <a:masterClrMapping/>
  </p:clrMapOvr>
  <p:transition spd="slow" advClick="0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63"/>
          <p:cNvSpPr>
            <a:spLocks noChangeArrowheads="1"/>
          </p:cNvSpPr>
          <p:nvPr/>
        </p:nvSpPr>
        <p:spPr bwMode="auto">
          <a:xfrm>
            <a:off x="827088" y="2205038"/>
            <a:ext cx="457200" cy="457200"/>
          </a:xfrm>
          <a:prstGeom prst="rect">
            <a:avLst/>
          </a:prstGeom>
          <a:solidFill>
            <a:srgbClr val="0000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9462" name="Rectangle 64"/>
          <p:cNvSpPr>
            <a:spLocks noChangeArrowheads="1"/>
          </p:cNvSpPr>
          <p:nvPr/>
        </p:nvSpPr>
        <p:spPr bwMode="auto">
          <a:xfrm>
            <a:off x="827088" y="2708275"/>
            <a:ext cx="457200" cy="457200"/>
          </a:xfrm>
          <a:prstGeom prst="rect">
            <a:avLst/>
          </a:prstGeom>
          <a:solidFill>
            <a:srgbClr val="0000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9463" name="Rectangle 65"/>
          <p:cNvSpPr>
            <a:spLocks noChangeArrowheads="1"/>
          </p:cNvSpPr>
          <p:nvPr/>
        </p:nvSpPr>
        <p:spPr bwMode="auto">
          <a:xfrm>
            <a:off x="1331913" y="2205038"/>
            <a:ext cx="457200" cy="457200"/>
          </a:xfrm>
          <a:prstGeom prst="rect">
            <a:avLst/>
          </a:prstGeom>
          <a:solidFill>
            <a:srgbClr val="0000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9464" name="Rectangle 66"/>
          <p:cNvSpPr>
            <a:spLocks noChangeArrowheads="1"/>
          </p:cNvSpPr>
          <p:nvPr/>
        </p:nvSpPr>
        <p:spPr bwMode="auto">
          <a:xfrm>
            <a:off x="1322388" y="2678113"/>
            <a:ext cx="457200" cy="457200"/>
          </a:xfrm>
          <a:prstGeom prst="rect">
            <a:avLst/>
          </a:prstGeom>
          <a:solidFill>
            <a:srgbClr val="0000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9465" name="Rectangle 67"/>
          <p:cNvSpPr>
            <a:spLocks noChangeArrowheads="1"/>
          </p:cNvSpPr>
          <p:nvPr/>
        </p:nvSpPr>
        <p:spPr bwMode="auto">
          <a:xfrm>
            <a:off x="1835150" y="2205038"/>
            <a:ext cx="457200" cy="457200"/>
          </a:xfrm>
          <a:prstGeom prst="rect">
            <a:avLst/>
          </a:prstGeom>
          <a:solidFill>
            <a:srgbClr val="0000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9466" name="Rectangle 68"/>
          <p:cNvSpPr>
            <a:spLocks noChangeArrowheads="1"/>
          </p:cNvSpPr>
          <p:nvPr/>
        </p:nvSpPr>
        <p:spPr bwMode="auto">
          <a:xfrm>
            <a:off x="1835150" y="2708275"/>
            <a:ext cx="457200" cy="457200"/>
          </a:xfrm>
          <a:prstGeom prst="rect">
            <a:avLst/>
          </a:prstGeom>
          <a:solidFill>
            <a:srgbClr val="0000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9467" name="Rectangle 69"/>
          <p:cNvSpPr>
            <a:spLocks noChangeArrowheads="1"/>
          </p:cNvSpPr>
          <p:nvPr/>
        </p:nvSpPr>
        <p:spPr bwMode="auto">
          <a:xfrm>
            <a:off x="2268538" y="2205038"/>
            <a:ext cx="457200" cy="457200"/>
          </a:xfrm>
          <a:prstGeom prst="rect">
            <a:avLst/>
          </a:prstGeom>
          <a:solidFill>
            <a:srgbClr val="0000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9468" name="Rectangle 70"/>
          <p:cNvSpPr>
            <a:spLocks noChangeArrowheads="1"/>
          </p:cNvSpPr>
          <p:nvPr/>
        </p:nvSpPr>
        <p:spPr bwMode="auto">
          <a:xfrm>
            <a:off x="2268538" y="2708275"/>
            <a:ext cx="457200" cy="457200"/>
          </a:xfrm>
          <a:prstGeom prst="rect">
            <a:avLst/>
          </a:prstGeom>
          <a:solidFill>
            <a:srgbClr val="0000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9469" name="Rectangle 71"/>
          <p:cNvSpPr>
            <a:spLocks noChangeArrowheads="1"/>
          </p:cNvSpPr>
          <p:nvPr/>
        </p:nvSpPr>
        <p:spPr bwMode="auto">
          <a:xfrm>
            <a:off x="2771775" y="2205038"/>
            <a:ext cx="457200" cy="457200"/>
          </a:xfrm>
          <a:prstGeom prst="rect">
            <a:avLst/>
          </a:prstGeom>
          <a:solidFill>
            <a:srgbClr val="0000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9470" name="Rectangle 72"/>
          <p:cNvSpPr>
            <a:spLocks noChangeArrowheads="1"/>
          </p:cNvSpPr>
          <p:nvPr/>
        </p:nvSpPr>
        <p:spPr bwMode="auto">
          <a:xfrm>
            <a:off x="2771775" y="2708275"/>
            <a:ext cx="457200" cy="457200"/>
          </a:xfrm>
          <a:prstGeom prst="rect">
            <a:avLst/>
          </a:prstGeom>
          <a:solidFill>
            <a:srgbClr val="0000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9471" name="Rectangle 79"/>
          <p:cNvSpPr>
            <a:spLocks noChangeArrowheads="1"/>
          </p:cNvSpPr>
          <p:nvPr/>
        </p:nvSpPr>
        <p:spPr bwMode="auto">
          <a:xfrm>
            <a:off x="5000625" y="2219325"/>
            <a:ext cx="571500" cy="495300"/>
          </a:xfrm>
          <a:prstGeom prst="rect">
            <a:avLst/>
          </a:prstGeom>
          <a:solidFill>
            <a:srgbClr val="0000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9472" name="Rectangle 80"/>
          <p:cNvSpPr>
            <a:spLocks noChangeArrowheads="1"/>
          </p:cNvSpPr>
          <p:nvPr/>
        </p:nvSpPr>
        <p:spPr bwMode="auto">
          <a:xfrm>
            <a:off x="5000625" y="2700338"/>
            <a:ext cx="495300" cy="514350"/>
          </a:xfrm>
          <a:prstGeom prst="rect">
            <a:avLst/>
          </a:prstGeom>
          <a:solidFill>
            <a:srgbClr val="0000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9473" name="Rectangle 81"/>
          <p:cNvSpPr>
            <a:spLocks noChangeArrowheads="1"/>
          </p:cNvSpPr>
          <p:nvPr/>
        </p:nvSpPr>
        <p:spPr bwMode="auto">
          <a:xfrm>
            <a:off x="5507038" y="2219325"/>
            <a:ext cx="457200" cy="495300"/>
          </a:xfrm>
          <a:prstGeom prst="rect">
            <a:avLst/>
          </a:prstGeom>
          <a:solidFill>
            <a:srgbClr val="0000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9474" name="Rectangle 82"/>
          <p:cNvSpPr>
            <a:spLocks noChangeArrowheads="1"/>
          </p:cNvSpPr>
          <p:nvPr/>
        </p:nvSpPr>
        <p:spPr bwMode="auto">
          <a:xfrm>
            <a:off x="5480050" y="2693988"/>
            <a:ext cx="492125" cy="520700"/>
          </a:xfrm>
          <a:prstGeom prst="rect">
            <a:avLst/>
          </a:prstGeom>
          <a:solidFill>
            <a:srgbClr val="0000FF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9475" name="AutoShape 84"/>
          <p:cNvSpPr>
            <a:spLocks/>
          </p:cNvSpPr>
          <p:nvPr/>
        </p:nvSpPr>
        <p:spPr bwMode="auto">
          <a:xfrm rot="-5400000">
            <a:off x="1949450" y="866776"/>
            <a:ext cx="261937" cy="2360612"/>
          </a:xfrm>
          <a:prstGeom prst="rightBrace">
            <a:avLst>
              <a:gd name="adj1" fmla="val 75101"/>
              <a:gd name="adj2" fmla="val 5341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vi-VN"/>
          </a:p>
        </p:txBody>
      </p:sp>
      <p:sp>
        <p:nvSpPr>
          <p:cNvPr id="19476" name="Text Box 85"/>
          <p:cNvSpPr txBox="1">
            <a:spLocks noChangeArrowheads="1"/>
          </p:cNvSpPr>
          <p:nvPr/>
        </p:nvSpPr>
        <p:spPr bwMode="auto">
          <a:xfrm>
            <a:off x="1835150" y="1557338"/>
            <a:ext cx="538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  <a:cs typeface="Arial" charset="0"/>
              </a:rPr>
              <a:t>10</a:t>
            </a:r>
            <a:endParaRPr lang="vi-VN" sz="2400" b="1">
              <a:latin typeface="Arial" charset="0"/>
              <a:cs typeface="Arial" charset="0"/>
            </a:endParaRPr>
          </a:p>
        </p:txBody>
      </p:sp>
      <p:sp>
        <p:nvSpPr>
          <p:cNvPr id="19477" name="Line 86"/>
          <p:cNvSpPr>
            <a:spLocks noChangeShapeType="1"/>
          </p:cNvSpPr>
          <p:nvPr/>
        </p:nvSpPr>
        <p:spPr bwMode="auto">
          <a:xfrm>
            <a:off x="2270125" y="2219325"/>
            <a:ext cx="0" cy="9144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9" name="AutoShape 94"/>
          <p:cNvSpPr>
            <a:spLocks/>
          </p:cNvSpPr>
          <p:nvPr/>
        </p:nvSpPr>
        <p:spPr bwMode="auto">
          <a:xfrm rot="-5400000">
            <a:off x="1483519" y="2558257"/>
            <a:ext cx="230187" cy="1397000"/>
          </a:xfrm>
          <a:prstGeom prst="leftBrace">
            <a:avLst>
              <a:gd name="adj1" fmla="val 50575"/>
              <a:gd name="adj2" fmla="val 4999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vi-VN"/>
          </a:p>
        </p:txBody>
      </p:sp>
      <p:sp>
        <p:nvSpPr>
          <p:cNvPr id="19480" name="Text Box 95"/>
          <p:cNvSpPr txBox="1">
            <a:spLocks noChangeArrowheads="1"/>
          </p:cNvSpPr>
          <p:nvPr/>
        </p:nvSpPr>
        <p:spPr bwMode="auto">
          <a:xfrm>
            <a:off x="1403350" y="3357563"/>
            <a:ext cx="223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  <a:cs typeface="Arial" charset="0"/>
              </a:rPr>
              <a:t>6</a:t>
            </a:r>
            <a:endParaRPr lang="vi-VN" sz="2400" b="1">
              <a:latin typeface="Arial" charset="0"/>
              <a:cs typeface="Arial" charset="0"/>
            </a:endParaRPr>
          </a:p>
        </p:txBody>
      </p:sp>
      <p:sp>
        <p:nvSpPr>
          <p:cNvPr id="19481" name="AutoShape 96"/>
          <p:cNvSpPr>
            <a:spLocks/>
          </p:cNvSpPr>
          <p:nvPr/>
        </p:nvSpPr>
        <p:spPr bwMode="auto">
          <a:xfrm rot="-5400000">
            <a:off x="2663031" y="2818607"/>
            <a:ext cx="236537" cy="882650"/>
          </a:xfrm>
          <a:prstGeom prst="leftBrace">
            <a:avLst>
              <a:gd name="adj1" fmla="val 31096"/>
              <a:gd name="adj2" fmla="val 4999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vi-VN"/>
          </a:p>
        </p:txBody>
      </p:sp>
      <p:sp>
        <p:nvSpPr>
          <p:cNvPr id="19482" name="Text Box 97"/>
          <p:cNvSpPr txBox="1">
            <a:spLocks noChangeArrowheads="1"/>
          </p:cNvSpPr>
          <p:nvPr/>
        </p:nvSpPr>
        <p:spPr bwMode="auto">
          <a:xfrm>
            <a:off x="2555875" y="3357563"/>
            <a:ext cx="223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  <a:cs typeface="Arial" charset="0"/>
              </a:rPr>
              <a:t>4</a:t>
            </a:r>
            <a:endParaRPr lang="vi-VN" sz="2400" b="1">
              <a:latin typeface="Arial" charset="0"/>
              <a:cs typeface="Arial" charset="0"/>
            </a:endParaRPr>
          </a:p>
        </p:txBody>
      </p:sp>
      <p:grpSp>
        <p:nvGrpSpPr>
          <p:cNvPr id="19483" name="Group 160"/>
          <p:cNvGrpSpPr>
            <a:grpSpLocks/>
          </p:cNvGrpSpPr>
          <p:nvPr/>
        </p:nvGrpSpPr>
        <p:grpSpPr bwMode="auto">
          <a:xfrm>
            <a:off x="6443663" y="2205038"/>
            <a:ext cx="2382837" cy="941387"/>
            <a:chOff x="4209" y="1355"/>
            <a:chExt cx="1501" cy="593"/>
          </a:xfrm>
        </p:grpSpPr>
        <p:sp>
          <p:nvSpPr>
            <p:cNvPr id="19525" name="Rectangle 124"/>
            <p:cNvSpPr>
              <a:spLocks noChangeArrowheads="1"/>
            </p:cNvSpPr>
            <p:nvPr/>
          </p:nvSpPr>
          <p:spPr bwMode="auto">
            <a:xfrm>
              <a:off x="4209" y="1358"/>
              <a:ext cx="288" cy="288"/>
            </a:xfrm>
            <a:prstGeom prst="rect">
              <a:avLst/>
            </a:prstGeom>
            <a:solidFill>
              <a:srgbClr val="FF6600"/>
            </a:solidFill>
            <a:ln w="2857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526" name="Rectangle 125"/>
            <p:cNvSpPr>
              <a:spLocks noChangeArrowheads="1"/>
            </p:cNvSpPr>
            <p:nvPr/>
          </p:nvSpPr>
          <p:spPr bwMode="auto">
            <a:xfrm>
              <a:off x="4210" y="1660"/>
              <a:ext cx="288" cy="288"/>
            </a:xfrm>
            <a:prstGeom prst="rect">
              <a:avLst/>
            </a:prstGeom>
            <a:solidFill>
              <a:srgbClr val="FF6600"/>
            </a:solidFill>
            <a:ln w="2857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527" name="Rectangle 126"/>
            <p:cNvSpPr>
              <a:spLocks noChangeArrowheads="1"/>
            </p:cNvSpPr>
            <p:nvPr/>
          </p:nvSpPr>
          <p:spPr bwMode="auto">
            <a:xfrm>
              <a:off x="4513" y="1358"/>
              <a:ext cx="288" cy="288"/>
            </a:xfrm>
            <a:prstGeom prst="rect">
              <a:avLst/>
            </a:prstGeom>
            <a:solidFill>
              <a:srgbClr val="FF6600"/>
            </a:solidFill>
            <a:ln w="2857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528" name="Rectangle 127"/>
            <p:cNvSpPr>
              <a:spLocks noChangeArrowheads="1"/>
            </p:cNvSpPr>
            <p:nvPr/>
          </p:nvSpPr>
          <p:spPr bwMode="auto">
            <a:xfrm>
              <a:off x="4517" y="1660"/>
              <a:ext cx="288" cy="288"/>
            </a:xfrm>
            <a:prstGeom prst="rect">
              <a:avLst/>
            </a:prstGeom>
            <a:solidFill>
              <a:srgbClr val="FF6600"/>
            </a:solidFill>
            <a:ln w="2857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529" name="Rectangle 128"/>
            <p:cNvSpPr>
              <a:spLocks noChangeArrowheads="1"/>
            </p:cNvSpPr>
            <p:nvPr/>
          </p:nvSpPr>
          <p:spPr bwMode="auto">
            <a:xfrm>
              <a:off x="4811" y="1355"/>
              <a:ext cx="288" cy="288"/>
            </a:xfrm>
            <a:prstGeom prst="rect">
              <a:avLst/>
            </a:prstGeom>
            <a:solidFill>
              <a:srgbClr val="FF6600"/>
            </a:solidFill>
            <a:ln w="2857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530" name="Rectangle 129"/>
            <p:cNvSpPr>
              <a:spLocks noChangeArrowheads="1"/>
            </p:cNvSpPr>
            <p:nvPr/>
          </p:nvSpPr>
          <p:spPr bwMode="auto">
            <a:xfrm>
              <a:off x="4809" y="1660"/>
              <a:ext cx="288" cy="288"/>
            </a:xfrm>
            <a:prstGeom prst="rect">
              <a:avLst/>
            </a:prstGeom>
            <a:solidFill>
              <a:srgbClr val="FF6600"/>
            </a:solidFill>
            <a:ln w="2857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531" name="Rectangle 130"/>
            <p:cNvSpPr>
              <a:spLocks noChangeArrowheads="1"/>
            </p:cNvSpPr>
            <p:nvPr/>
          </p:nvSpPr>
          <p:spPr bwMode="auto">
            <a:xfrm>
              <a:off x="5125" y="1378"/>
              <a:ext cx="288" cy="288"/>
            </a:xfrm>
            <a:prstGeom prst="rect">
              <a:avLst/>
            </a:prstGeom>
            <a:solidFill>
              <a:srgbClr val="0000FF"/>
            </a:solidFill>
            <a:ln w="28575" algn="ctr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532" name="Rectangle 131"/>
            <p:cNvSpPr>
              <a:spLocks noChangeArrowheads="1"/>
            </p:cNvSpPr>
            <p:nvPr/>
          </p:nvSpPr>
          <p:spPr bwMode="auto">
            <a:xfrm>
              <a:off x="5125" y="1650"/>
              <a:ext cx="288" cy="288"/>
            </a:xfrm>
            <a:prstGeom prst="rect">
              <a:avLst/>
            </a:prstGeom>
            <a:solidFill>
              <a:srgbClr val="0000FF"/>
            </a:solidFill>
            <a:ln w="28575" algn="ctr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533" name="Rectangle 132"/>
            <p:cNvSpPr>
              <a:spLocks noChangeArrowheads="1"/>
            </p:cNvSpPr>
            <p:nvPr/>
          </p:nvSpPr>
          <p:spPr bwMode="auto">
            <a:xfrm>
              <a:off x="5422" y="1381"/>
              <a:ext cx="288" cy="288"/>
            </a:xfrm>
            <a:prstGeom prst="rect">
              <a:avLst/>
            </a:prstGeom>
            <a:solidFill>
              <a:srgbClr val="0000FF"/>
            </a:solidFill>
            <a:ln w="28575" algn="ctr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534" name="Rectangle 133"/>
            <p:cNvSpPr>
              <a:spLocks noChangeArrowheads="1"/>
            </p:cNvSpPr>
            <p:nvPr/>
          </p:nvSpPr>
          <p:spPr bwMode="auto">
            <a:xfrm>
              <a:off x="5422" y="1651"/>
              <a:ext cx="288" cy="288"/>
            </a:xfrm>
            <a:prstGeom prst="rect">
              <a:avLst/>
            </a:prstGeom>
            <a:solidFill>
              <a:srgbClr val="0000FF"/>
            </a:solidFill>
            <a:ln w="28575" algn="ctr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9484" name="AutoShape 136"/>
          <p:cNvSpPr>
            <a:spLocks/>
          </p:cNvSpPr>
          <p:nvPr/>
        </p:nvSpPr>
        <p:spPr bwMode="auto">
          <a:xfrm rot="-5400000">
            <a:off x="4613275" y="866776"/>
            <a:ext cx="261937" cy="2360612"/>
          </a:xfrm>
          <a:prstGeom prst="rightBrace">
            <a:avLst>
              <a:gd name="adj1" fmla="val 75101"/>
              <a:gd name="adj2" fmla="val 5341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vi-VN"/>
          </a:p>
        </p:txBody>
      </p:sp>
      <p:sp>
        <p:nvSpPr>
          <p:cNvPr id="19485" name="Text Box 137"/>
          <p:cNvSpPr txBox="1">
            <a:spLocks noChangeArrowheads="1"/>
          </p:cNvSpPr>
          <p:nvPr/>
        </p:nvSpPr>
        <p:spPr bwMode="auto">
          <a:xfrm>
            <a:off x="4529138" y="1536700"/>
            <a:ext cx="69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  <a:cs typeface="Arial" charset="0"/>
              </a:rPr>
              <a:t>10</a:t>
            </a:r>
            <a:endParaRPr lang="vi-VN" sz="2400" b="1">
              <a:latin typeface="Arial" charset="0"/>
              <a:cs typeface="Arial" charset="0"/>
            </a:endParaRPr>
          </a:p>
        </p:txBody>
      </p:sp>
      <p:sp>
        <p:nvSpPr>
          <p:cNvPr id="19486" name="AutoShape 140"/>
          <p:cNvSpPr>
            <a:spLocks/>
          </p:cNvSpPr>
          <p:nvPr/>
        </p:nvSpPr>
        <p:spPr bwMode="auto">
          <a:xfrm rot="-5400000">
            <a:off x="4147344" y="2629694"/>
            <a:ext cx="230188" cy="1397000"/>
          </a:xfrm>
          <a:prstGeom prst="leftBrace">
            <a:avLst>
              <a:gd name="adj1" fmla="val 50575"/>
              <a:gd name="adj2" fmla="val 4999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vi-VN"/>
          </a:p>
        </p:txBody>
      </p:sp>
      <p:sp>
        <p:nvSpPr>
          <p:cNvPr id="19487" name="AutoShape 142"/>
          <p:cNvSpPr>
            <a:spLocks/>
          </p:cNvSpPr>
          <p:nvPr/>
        </p:nvSpPr>
        <p:spPr bwMode="auto">
          <a:xfrm rot="-5400000">
            <a:off x="5326856" y="2890044"/>
            <a:ext cx="236538" cy="882650"/>
          </a:xfrm>
          <a:prstGeom prst="leftBrace">
            <a:avLst>
              <a:gd name="adj1" fmla="val 31096"/>
              <a:gd name="adj2" fmla="val 4999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vi-VN"/>
          </a:p>
        </p:txBody>
      </p:sp>
      <p:sp>
        <p:nvSpPr>
          <p:cNvPr id="19488" name="Text Box 143"/>
          <p:cNvSpPr txBox="1">
            <a:spLocks noChangeArrowheads="1"/>
          </p:cNvSpPr>
          <p:nvPr/>
        </p:nvSpPr>
        <p:spPr bwMode="auto">
          <a:xfrm>
            <a:off x="5284788" y="3379788"/>
            <a:ext cx="223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  <a:cs typeface="Arial" charset="0"/>
              </a:rPr>
              <a:t>4</a:t>
            </a:r>
            <a:endParaRPr lang="vi-VN" sz="2400" b="1">
              <a:latin typeface="Arial" charset="0"/>
              <a:cs typeface="Arial" charset="0"/>
            </a:endParaRPr>
          </a:p>
        </p:txBody>
      </p:sp>
      <p:sp>
        <p:nvSpPr>
          <p:cNvPr id="19489" name="Text Box 144"/>
          <p:cNvSpPr txBox="1">
            <a:spLocks noChangeArrowheads="1"/>
          </p:cNvSpPr>
          <p:nvPr/>
        </p:nvSpPr>
        <p:spPr bwMode="auto">
          <a:xfrm>
            <a:off x="4140200" y="3284538"/>
            <a:ext cx="6461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Bamas" pitchFamily="34" charset="0"/>
                <a:cs typeface="Arial" charset="0"/>
              </a:rPr>
              <a:t>x</a:t>
            </a:r>
            <a:endParaRPr lang="vi-VN" sz="2800" b="1">
              <a:latin typeface="Arial" charset="0"/>
              <a:cs typeface="Arial" charset="0"/>
            </a:endParaRPr>
          </a:p>
        </p:txBody>
      </p:sp>
      <p:sp>
        <p:nvSpPr>
          <p:cNvPr id="19490" name="AutoShape 161"/>
          <p:cNvSpPr>
            <a:spLocks/>
          </p:cNvSpPr>
          <p:nvPr/>
        </p:nvSpPr>
        <p:spPr bwMode="auto">
          <a:xfrm rot="-5400000">
            <a:off x="7472363" y="887413"/>
            <a:ext cx="285750" cy="2343150"/>
          </a:xfrm>
          <a:prstGeom prst="rightBrace">
            <a:avLst>
              <a:gd name="adj1" fmla="val 63626"/>
              <a:gd name="adj2" fmla="val 5378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vi-VN"/>
          </a:p>
        </p:txBody>
      </p:sp>
      <p:sp>
        <p:nvSpPr>
          <p:cNvPr id="19491" name="Text Box 162"/>
          <p:cNvSpPr txBox="1">
            <a:spLocks noChangeArrowheads="1"/>
          </p:cNvSpPr>
          <p:nvPr/>
        </p:nvSpPr>
        <p:spPr bwMode="auto">
          <a:xfrm>
            <a:off x="7451725" y="1557338"/>
            <a:ext cx="206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  <a:cs typeface="Arial" charset="0"/>
              </a:rPr>
              <a:t>10</a:t>
            </a:r>
            <a:endParaRPr lang="vi-VN" sz="2400" b="1">
              <a:latin typeface="Arial" charset="0"/>
              <a:cs typeface="Arial" charset="0"/>
            </a:endParaRPr>
          </a:p>
        </p:txBody>
      </p:sp>
      <p:sp>
        <p:nvSpPr>
          <p:cNvPr id="19492" name="AutoShape 163"/>
          <p:cNvSpPr>
            <a:spLocks/>
          </p:cNvSpPr>
          <p:nvPr/>
        </p:nvSpPr>
        <p:spPr bwMode="auto">
          <a:xfrm rot="-5400000">
            <a:off x="7081838" y="2647950"/>
            <a:ext cx="184150" cy="1314450"/>
          </a:xfrm>
          <a:prstGeom prst="leftBrace">
            <a:avLst>
              <a:gd name="adj1" fmla="val 59483"/>
              <a:gd name="adj2" fmla="val 4999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vi-VN"/>
          </a:p>
        </p:txBody>
      </p:sp>
      <p:sp>
        <p:nvSpPr>
          <p:cNvPr id="19493" name="Text Box 164"/>
          <p:cNvSpPr txBox="1">
            <a:spLocks noChangeArrowheads="1"/>
          </p:cNvSpPr>
          <p:nvPr/>
        </p:nvSpPr>
        <p:spPr bwMode="auto">
          <a:xfrm>
            <a:off x="6948488" y="3357563"/>
            <a:ext cx="623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  <a:cs typeface="Arial" charset="0"/>
              </a:rPr>
              <a:t>6</a:t>
            </a:r>
            <a:r>
              <a:rPr lang="en-US">
                <a:latin typeface="Arial" charset="0"/>
                <a:cs typeface="Arial" charset="0"/>
              </a:rPr>
              <a:t>                 </a:t>
            </a:r>
            <a:endParaRPr lang="vi-VN" sz="2400" b="1">
              <a:latin typeface="Arial" charset="0"/>
              <a:cs typeface="Arial" charset="0"/>
            </a:endParaRPr>
          </a:p>
        </p:txBody>
      </p:sp>
      <p:sp>
        <p:nvSpPr>
          <p:cNvPr id="19494" name="AutoShape 165"/>
          <p:cNvSpPr>
            <a:spLocks/>
          </p:cNvSpPr>
          <p:nvPr/>
        </p:nvSpPr>
        <p:spPr bwMode="auto">
          <a:xfrm rot="-5400000">
            <a:off x="8240713" y="2857500"/>
            <a:ext cx="190500" cy="901700"/>
          </a:xfrm>
          <a:prstGeom prst="leftBrace">
            <a:avLst>
              <a:gd name="adj1" fmla="val 42622"/>
              <a:gd name="adj2" fmla="val 4999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vi-VN"/>
          </a:p>
        </p:txBody>
      </p:sp>
      <p:sp>
        <p:nvSpPr>
          <p:cNvPr id="19495" name="Text Box 166"/>
          <p:cNvSpPr txBox="1">
            <a:spLocks noChangeArrowheads="1"/>
          </p:cNvSpPr>
          <p:nvPr/>
        </p:nvSpPr>
        <p:spPr bwMode="auto">
          <a:xfrm>
            <a:off x="6300788" y="3789363"/>
            <a:ext cx="523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  <a:cs typeface="Arial" charset="0"/>
              </a:rPr>
              <a:t>6</a:t>
            </a:r>
            <a:endParaRPr lang="vi-VN" sz="2800" b="1">
              <a:latin typeface="Arial" charset="0"/>
              <a:cs typeface="Arial" charset="0"/>
            </a:endParaRPr>
          </a:p>
        </p:txBody>
      </p:sp>
      <p:sp>
        <p:nvSpPr>
          <p:cNvPr id="19496" name="Text Box 167"/>
          <p:cNvSpPr txBox="1">
            <a:spLocks noChangeArrowheads="1"/>
          </p:cNvSpPr>
          <p:nvPr/>
        </p:nvSpPr>
        <p:spPr bwMode="auto">
          <a:xfrm>
            <a:off x="6659563" y="3860800"/>
            <a:ext cx="479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  <a:cs typeface="Arial" charset="0"/>
              </a:rPr>
              <a:t>+</a:t>
            </a:r>
            <a:endParaRPr lang="vi-VN" sz="2800" b="1">
              <a:latin typeface="Arial" charset="0"/>
              <a:cs typeface="Arial" charset="0"/>
            </a:endParaRPr>
          </a:p>
        </p:txBody>
      </p:sp>
      <p:sp>
        <p:nvSpPr>
          <p:cNvPr id="19497" name="Text Box 168"/>
          <p:cNvSpPr txBox="1">
            <a:spLocks noChangeArrowheads="1"/>
          </p:cNvSpPr>
          <p:nvPr/>
        </p:nvSpPr>
        <p:spPr bwMode="auto">
          <a:xfrm>
            <a:off x="7019925" y="3789363"/>
            <a:ext cx="6429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Bamas" pitchFamily="34" charset="0"/>
                <a:cs typeface="Arial" charset="0"/>
              </a:rPr>
              <a:t>x</a:t>
            </a:r>
            <a:endParaRPr lang="vi-VN" sz="2800" b="1">
              <a:latin typeface="Arial" charset="0"/>
              <a:cs typeface="Arial" charset="0"/>
            </a:endParaRPr>
          </a:p>
        </p:txBody>
      </p:sp>
      <p:sp>
        <p:nvSpPr>
          <p:cNvPr id="19498" name="Text Box 169"/>
          <p:cNvSpPr txBox="1">
            <a:spLocks noChangeArrowheads="1"/>
          </p:cNvSpPr>
          <p:nvPr/>
        </p:nvSpPr>
        <p:spPr bwMode="auto">
          <a:xfrm>
            <a:off x="7377113" y="3859213"/>
            <a:ext cx="547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  <a:cs typeface="Arial" charset="0"/>
              </a:rPr>
              <a:t>=</a:t>
            </a:r>
            <a:endParaRPr lang="vi-VN" sz="2800" b="1">
              <a:latin typeface="Arial" charset="0"/>
              <a:cs typeface="Arial" charset="0"/>
            </a:endParaRPr>
          </a:p>
        </p:txBody>
      </p:sp>
      <p:sp>
        <p:nvSpPr>
          <p:cNvPr id="19499" name="Text Box 170"/>
          <p:cNvSpPr txBox="1">
            <a:spLocks noChangeArrowheads="1"/>
          </p:cNvSpPr>
          <p:nvPr/>
        </p:nvSpPr>
        <p:spPr bwMode="auto">
          <a:xfrm>
            <a:off x="7740650" y="3789363"/>
            <a:ext cx="6873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  <a:cs typeface="Arial" charset="0"/>
              </a:rPr>
              <a:t>10</a:t>
            </a:r>
            <a:endParaRPr lang="vi-VN" sz="2800" b="1">
              <a:latin typeface="Arial" charset="0"/>
              <a:cs typeface="Arial" charset="0"/>
            </a:endParaRPr>
          </a:p>
        </p:txBody>
      </p:sp>
      <p:sp>
        <p:nvSpPr>
          <p:cNvPr id="19502" name="Rectangle 74"/>
          <p:cNvSpPr>
            <a:spLocks noChangeArrowheads="1"/>
          </p:cNvSpPr>
          <p:nvPr/>
        </p:nvSpPr>
        <p:spPr bwMode="auto">
          <a:xfrm>
            <a:off x="3563938" y="2205038"/>
            <a:ext cx="1401762" cy="969962"/>
          </a:xfrm>
          <a:prstGeom prst="rect">
            <a:avLst/>
          </a:prstGeom>
          <a:solidFill>
            <a:srgbClr val="FF6600"/>
          </a:solidFill>
          <a:ln w="28575" algn="ctr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9503" name="Rectangle 117"/>
          <p:cNvSpPr>
            <a:spLocks noChangeArrowheads="1"/>
          </p:cNvSpPr>
          <p:nvPr/>
        </p:nvSpPr>
        <p:spPr bwMode="auto">
          <a:xfrm>
            <a:off x="8201025" y="3270250"/>
            <a:ext cx="34448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Bamas" pitchFamily="34" charset="0"/>
              </a:rPr>
              <a:t>x</a:t>
            </a:r>
            <a:endParaRPr lang="vi-VN" sz="2800" b="1"/>
          </a:p>
        </p:txBody>
      </p:sp>
      <p:sp>
        <p:nvSpPr>
          <p:cNvPr id="19504" name="Text Box 91"/>
          <p:cNvSpPr txBox="1">
            <a:spLocks noChangeArrowheads="1"/>
          </p:cNvSpPr>
          <p:nvPr/>
        </p:nvSpPr>
        <p:spPr bwMode="auto">
          <a:xfrm>
            <a:off x="684213" y="3789363"/>
            <a:ext cx="2824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  </a:t>
            </a:r>
            <a:r>
              <a:rPr lang="en-US" sz="2400" b="1">
                <a:solidFill>
                  <a:srgbClr val="FF0000"/>
                </a:solidFill>
                <a:latin typeface="Arial" charset="0"/>
                <a:cs typeface="Arial" charset="0"/>
              </a:rPr>
              <a:t>6</a:t>
            </a:r>
            <a:r>
              <a:rPr lang="en-US" sz="2400" b="1">
                <a:latin typeface="Arial" charset="0"/>
                <a:cs typeface="Arial" charset="0"/>
              </a:rPr>
              <a:t> </a:t>
            </a:r>
            <a:r>
              <a:rPr lang="en-US" sz="2400" b="1"/>
              <a:t>+ </a:t>
            </a:r>
            <a:r>
              <a:rPr lang="en-US" sz="2400" b="1">
                <a:solidFill>
                  <a:srgbClr val="FF0000"/>
                </a:solidFill>
                <a:latin typeface="Arial" charset="0"/>
                <a:cs typeface="Arial" charset="0"/>
              </a:rPr>
              <a:t>4</a:t>
            </a:r>
            <a:r>
              <a:rPr lang="en-US" sz="2400" b="1"/>
              <a:t>  =  </a:t>
            </a:r>
            <a:r>
              <a:rPr lang="en-US" sz="2400" b="1">
                <a:solidFill>
                  <a:srgbClr val="FF0000"/>
                </a:solidFill>
              </a:rPr>
              <a:t>10</a:t>
            </a:r>
            <a:endParaRPr lang="en-US" sz="2400" b="1"/>
          </a:p>
        </p:txBody>
      </p:sp>
      <p:sp>
        <p:nvSpPr>
          <p:cNvPr id="19505" name="Text Box 108"/>
          <p:cNvSpPr txBox="1">
            <a:spLocks noChangeArrowheads="1"/>
          </p:cNvSpPr>
          <p:nvPr/>
        </p:nvSpPr>
        <p:spPr bwMode="auto">
          <a:xfrm>
            <a:off x="1403350" y="4652963"/>
            <a:ext cx="2484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Arial" charset="0"/>
                <a:cs typeface="Arial" charset="0"/>
              </a:rPr>
              <a:t>4</a:t>
            </a:r>
            <a:r>
              <a:rPr lang="en-US" sz="2400" b="1"/>
              <a:t>  =</a:t>
            </a:r>
          </a:p>
        </p:txBody>
      </p:sp>
      <p:sp>
        <p:nvSpPr>
          <p:cNvPr id="19506" name="Text Box 108"/>
          <p:cNvSpPr txBox="1">
            <a:spLocks noChangeArrowheads="1"/>
          </p:cNvSpPr>
          <p:nvPr/>
        </p:nvSpPr>
        <p:spPr bwMode="auto">
          <a:xfrm>
            <a:off x="1403350" y="4221163"/>
            <a:ext cx="2424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Arial" charset="0"/>
                <a:cs typeface="Arial" charset="0"/>
              </a:rPr>
              <a:t>6</a:t>
            </a:r>
            <a:r>
              <a:rPr lang="en-US" sz="2400" b="1"/>
              <a:t>  =</a:t>
            </a:r>
          </a:p>
        </p:txBody>
      </p:sp>
      <p:sp>
        <p:nvSpPr>
          <p:cNvPr id="19507" name="Text Box 145"/>
          <p:cNvSpPr txBox="1">
            <a:spLocks noChangeArrowheads="1"/>
          </p:cNvSpPr>
          <p:nvPr/>
        </p:nvSpPr>
        <p:spPr bwMode="auto">
          <a:xfrm>
            <a:off x="3551238" y="3895725"/>
            <a:ext cx="658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VNI-Bamas" pitchFamily="34" charset="0"/>
                <a:cs typeface="Arial" charset="0"/>
              </a:rPr>
              <a:t>x</a:t>
            </a:r>
            <a:endParaRPr lang="vi-VN" sz="2400" b="1">
              <a:latin typeface="Arial" charset="0"/>
              <a:cs typeface="Arial" charset="0"/>
            </a:endParaRPr>
          </a:p>
        </p:txBody>
      </p:sp>
      <p:sp>
        <p:nvSpPr>
          <p:cNvPr id="19508" name="Text Box 146"/>
          <p:cNvSpPr txBox="1">
            <a:spLocks noChangeArrowheads="1"/>
          </p:cNvSpPr>
          <p:nvPr/>
        </p:nvSpPr>
        <p:spPr bwMode="auto">
          <a:xfrm>
            <a:off x="3851275" y="3933825"/>
            <a:ext cx="2182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  <a:cs typeface="Arial" charset="0"/>
              </a:rPr>
              <a:t>+  4  =  10</a:t>
            </a:r>
            <a:endParaRPr lang="vi-VN" sz="2400" b="1">
              <a:latin typeface="Arial" charset="0"/>
              <a:cs typeface="Arial" charset="0"/>
            </a:endParaRPr>
          </a:p>
        </p:txBody>
      </p:sp>
      <p:sp>
        <p:nvSpPr>
          <p:cNvPr id="19509" name="Text Box 150"/>
          <p:cNvSpPr txBox="1">
            <a:spLocks noChangeArrowheads="1"/>
          </p:cNvSpPr>
          <p:nvPr/>
        </p:nvSpPr>
        <p:spPr bwMode="auto">
          <a:xfrm>
            <a:off x="4140200" y="4292600"/>
            <a:ext cx="2705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  <a:cs typeface="Arial" charset="0"/>
              </a:rPr>
              <a:t> </a:t>
            </a:r>
            <a:r>
              <a:rPr lang="en-US" sz="2400" b="1">
                <a:latin typeface="VNI-Bamas" pitchFamily="34" charset="0"/>
                <a:cs typeface="Arial" charset="0"/>
              </a:rPr>
              <a:t>x</a:t>
            </a:r>
            <a:r>
              <a:rPr lang="en-US" sz="2400" b="1">
                <a:latin typeface="Arial" charset="0"/>
                <a:cs typeface="Arial" charset="0"/>
              </a:rPr>
              <a:t>  =  10 - 4</a:t>
            </a:r>
            <a:endParaRPr lang="vi-VN" sz="2400" b="1">
              <a:latin typeface="Arial" charset="0"/>
              <a:cs typeface="Arial" charset="0"/>
            </a:endParaRPr>
          </a:p>
        </p:txBody>
      </p:sp>
      <p:sp>
        <p:nvSpPr>
          <p:cNvPr id="19510" name="Text Box 155"/>
          <p:cNvSpPr txBox="1">
            <a:spLocks noChangeArrowheads="1"/>
          </p:cNvSpPr>
          <p:nvPr/>
        </p:nvSpPr>
        <p:spPr bwMode="auto">
          <a:xfrm>
            <a:off x="4140200" y="4652963"/>
            <a:ext cx="1885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  <a:cs typeface="Arial" charset="0"/>
              </a:rPr>
              <a:t> </a:t>
            </a:r>
            <a:r>
              <a:rPr lang="en-US" sz="2400" b="1">
                <a:latin typeface="VNI-Bamas" pitchFamily="34" charset="0"/>
                <a:cs typeface="Arial" charset="0"/>
              </a:rPr>
              <a:t>x</a:t>
            </a:r>
            <a:r>
              <a:rPr lang="en-US" sz="2400" b="1">
                <a:latin typeface="Arial" charset="0"/>
                <a:cs typeface="Arial" charset="0"/>
              </a:rPr>
              <a:t>  =  6</a:t>
            </a:r>
            <a:endParaRPr lang="vi-VN" sz="2400" b="1">
              <a:latin typeface="Arial" charset="0"/>
              <a:cs typeface="Arial" charset="0"/>
            </a:endParaRPr>
          </a:p>
        </p:txBody>
      </p:sp>
      <p:sp>
        <p:nvSpPr>
          <p:cNvPr id="19511" name="Text Box 150"/>
          <p:cNvSpPr txBox="1">
            <a:spLocks noChangeArrowheads="1"/>
          </p:cNvSpPr>
          <p:nvPr/>
        </p:nvSpPr>
        <p:spPr bwMode="auto">
          <a:xfrm>
            <a:off x="6946900" y="4232275"/>
            <a:ext cx="12049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  <a:cs typeface="Arial" charset="0"/>
              </a:rPr>
              <a:t> </a:t>
            </a:r>
            <a:r>
              <a:rPr lang="en-US" sz="2800" b="1">
                <a:latin typeface="VNI-Bamas" pitchFamily="34" charset="0"/>
                <a:cs typeface="Arial" charset="0"/>
              </a:rPr>
              <a:t>x</a:t>
            </a:r>
            <a:r>
              <a:rPr lang="en-US" sz="2800" b="1">
                <a:latin typeface="Arial" charset="0"/>
                <a:cs typeface="Arial" charset="0"/>
              </a:rPr>
              <a:t>  =   </a:t>
            </a:r>
            <a:endParaRPr lang="vi-VN" sz="2800" b="1">
              <a:latin typeface="Arial" charset="0"/>
              <a:cs typeface="Arial" charset="0"/>
            </a:endParaRPr>
          </a:p>
        </p:txBody>
      </p:sp>
      <p:sp>
        <p:nvSpPr>
          <p:cNvPr id="19512" name="Text Box 155"/>
          <p:cNvSpPr txBox="1">
            <a:spLocks noChangeArrowheads="1"/>
          </p:cNvSpPr>
          <p:nvPr/>
        </p:nvSpPr>
        <p:spPr bwMode="auto">
          <a:xfrm>
            <a:off x="6959600" y="4678363"/>
            <a:ext cx="1885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  <a:cs typeface="Arial" charset="0"/>
              </a:rPr>
              <a:t> </a:t>
            </a:r>
            <a:r>
              <a:rPr lang="en-US" sz="2800" b="1">
                <a:latin typeface="VNI-Bamas" pitchFamily="34" charset="0"/>
                <a:cs typeface="Arial" charset="0"/>
              </a:rPr>
              <a:t>x</a:t>
            </a:r>
            <a:r>
              <a:rPr lang="en-US" sz="2800" b="1">
                <a:latin typeface="Arial" charset="0"/>
                <a:cs typeface="Arial" charset="0"/>
              </a:rPr>
              <a:t>  =  </a:t>
            </a:r>
            <a:endParaRPr lang="vi-VN" sz="2800" b="1">
              <a:latin typeface="Arial" charset="0"/>
              <a:cs typeface="Arial" charset="0"/>
            </a:endParaRPr>
          </a:p>
        </p:txBody>
      </p:sp>
      <p:sp>
        <p:nvSpPr>
          <p:cNvPr id="19513" name="Text Box 150"/>
          <p:cNvSpPr txBox="1">
            <a:spLocks noChangeArrowheads="1"/>
          </p:cNvSpPr>
          <p:nvPr/>
        </p:nvSpPr>
        <p:spPr bwMode="auto">
          <a:xfrm>
            <a:off x="7524750" y="4221163"/>
            <a:ext cx="22145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  <a:cs typeface="Arial" charset="0"/>
              </a:rPr>
              <a:t>   10 -</a:t>
            </a:r>
            <a:endParaRPr lang="vi-VN" sz="2800" b="1">
              <a:latin typeface="Arial" charset="0"/>
              <a:cs typeface="Arial" charset="0"/>
            </a:endParaRPr>
          </a:p>
        </p:txBody>
      </p:sp>
      <p:sp>
        <p:nvSpPr>
          <p:cNvPr id="19516" name="Text Box 150"/>
          <p:cNvSpPr txBox="1">
            <a:spLocks noChangeArrowheads="1"/>
          </p:cNvSpPr>
          <p:nvPr/>
        </p:nvSpPr>
        <p:spPr bwMode="auto">
          <a:xfrm>
            <a:off x="8572500" y="4221163"/>
            <a:ext cx="571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  <a:cs typeface="Arial" charset="0"/>
              </a:rPr>
              <a:t>6 </a:t>
            </a:r>
            <a:endParaRPr lang="vi-VN" sz="2800" b="1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9517" name="Text Box 150"/>
          <p:cNvSpPr txBox="1">
            <a:spLocks noChangeArrowheads="1"/>
          </p:cNvSpPr>
          <p:nvPr/>
        </p:nvSpPr>
        <p:spPr bwMode="auto">
          <a:xfrm>
            <a:off x="7729538" y="4652963"/>
            <a:ext cx="14144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  <a:cs typeface="Arial" charset="0"/>
              </a:rPr>
              <a:t>4</a:t>
            </a:r>
            <a:r>
              <a:rPr lang="en-US" sz="2800" b="1">
                <a:latin typeface="Arial" charset="0"/>
                <a:cs typeface="Arial" charset="0"/>
              </a:rPr>
              <a:t> </a:t>
            </a:r>
            <a:endParaRPr lang="vi-VN" sz="2800" b="1">
              <a:latin typeface="Arial" charset="0"/>
              <a:cs typeface="Arial" charset="0"/>
            </a:endParaRPr>
          </a:p>
        </p:txBody>
      </p:sp>
      <p:sp>
        <p:nvSpPr>
          <p:cNvPr id="19518" name="Rectangle 197"/>
          <p:cNvSpPr>
            <a:spLocks noChangeArrowheads="1"/>
          </p:cNvSpPr>
          <p:nvPr/>
        </p:nvSpPr>
        <p:spPr bwMode="auto">
          <a:xfrm>
            <a:off x="395288" y="5300663"/>
            <a:ext cx="8497887" cy="1152525"/>
          </a:xfrm>
          <a:prstGeom prst="rect">
            <a:avLst/>
          </a:prstGeom>
          <a:solidFill>
            <a:srgbClr val="66FFFF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 b="1"/>
          </a:p>
          <a:p>
            <a:r>
              <a:rPr lang="en-US" sz="2400" b="1" u="sng">
                <a:latin typeface="VNI-Times" pitchFamily="2" charset="0"/>
              </a:rPr>
              <a:t>Ghi nhớ</a:t>
            </a:r>
            <a:r>
              <a:rPr lang="en-US" sz="2400" b="1">
                <a:latin typeface="VNI-Times" pitchFamily="2" charset="0"/>
              </a:rPr>
              <a:t>: Muoán tìm moät soá haïng ta laáy toång tröø ñi soá haïng kia </a:t>
            </a:r>
          </a:p>
          <a:p>
            <a:endParaRPr lang="vi-VN" sz="2400" b="1"/>
          </a:p>
        </p:txBody>
      </p:sp>
      <p:sp>
        <p:nvSpPr>
          <p:cNvPr id="19544" name="Text Box 88"/>
          <p:cNvSpPr txBox="1">
            <a:spLocks noChangeArrowheads="1"/>
          </p:cNvSpPr>
          <p:nvPr/>
        </p:nvSpPr>
        <p:spPr bwMode="auto">
          <a:xfrm>
            <a:off x="2051050" y="4221163"/>
            <a:ext cx="280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10 - 4</a:t>
            </a:r>
          </a:p>
        </p:txBody>
      </p:sp>
      <p:sp>
        <p:nvSpPr>
          <p:cNvPr id="19545" name="Text Box 89"/>
          <p:cNvSpPr txBox="1">
            <a:spLocks noChangeArrowheads="1"/>
          </p:cNvSpPr>
          <p:nvPr/>
        </p:nvSpPr>
        <p:spPr bwMode="auto">
          <a:xfrm>
            <a:off x="2051050" y="4652963"/>
            <a:ext cx="223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10 - 6</a:t>
            </a:r>
          </a:p>
        </p:txBody>
      </p:sp>
      <p:sp>
        <p:nvSpPr>
          <p:cNvPr id="19546" name="Text Box 90"/>
          <p:cNvSpPr txBox="1">
            <a:spLocks noChangeArrowheads="1"/>
          </p:cNvSpPr>
          <p:nvPr/>
        </p:nvSpPr>
        <p:spPr bwMode="auto">
          <a:xfrm>
            <a:off x="323850" y="476250"/>
            <a:ext cx="8496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1. Giới thiệu cách tìm một số hạng trong một tổng:</a:t>
            </a:r>
            <a:r>
              <a:rPr lang="en-US"/>
              <a:t> 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9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9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9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9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19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1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1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1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1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19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1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500"/>
                                        <p:tgtEl>
                                          <p:spTgt spid="19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6" dur="500"/>
                                        <p:tgtEl>
                                          <p:spTgt spid="194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9" dur="500"/>
                                        <p:tgtEl>
                                          <p:spTgt spid="19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19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500"/>
                                        <p:tgtEl>
                                          <p:spTgt spid="1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0" dur="500"/>
                                        <p:tgtEl>
                                          <p:spTgt spid="19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500"/>
                                        <p:tgtEl>
                                          <p:spTgt spid="1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6" dur="500"/>
                                        <p:tgtEl>
                                          <p:spTgt spid="19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9" dur="500"/>
                                        <p:tgtEl>
                                          <p:spTgt spid="1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2" dur="500"/>
                                        <p:tgtEl>
                                          <p:spTgt spid="19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19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62" grpId="0" animBg="1"/>
      <p:bldP spid="19463" grpId="0" animBg="1"/>
      <p:bldP spid="19464" grpId="0" animBg="1"/>
      <p:bldP spid="19465" grpId="0" animBg="1"/>
      <p:bldP spid="19466" grpId="0" animBg="1"/>
      <p:bldP spid="19466" grpId="1" animBg="1"/>
      <p:bldP spid="19467" grpId="0" animBg="1"/>
      <p:bldP spid="19468" grpId="0" animBg="1"/>
      <p:bldP spid="19469" grpId="0" animBg="1"/>
      <p:bldP spid="19469" grpId="1" animBg="1"/>
      <p:bldP spid="19470" grpId="0" animBg="1"/>
      <p:bldP spid="19470" grpId="1" animBg="1"/>
      <p:bldP spid="19471" grpId="0" animBg="1"/>
      <p:bldP spid="19472" grpId="0" animBg="1"/>
      <p:bldP spid="19473" grpId="0" animBg="1"/>
      <p:bldP spid="19474" grpId="0" animBg="1"/>
      <p:bldP spid="19475" grpId="0" animBg="1"/>
      <p:bldP spid="19476" grpId="0"/>
      <p:bldP spid="19479" grpId="0" animBg="1"/>
      <p:bldP spid="19480" grpId="0"/>
      <p:bldP spid="19481" grpId="0" animBg="1"/>
      <p:bldP spid="19484" grpId="0" animBg="1"/>
      <p:bldP spid="19485" grpId="0"/>
      <p:bldP spid="19486" grpId="0" animBg="1"/>
      <p:bldP spid="19487" grpId="0" animBg="1"/>
      <p:bldP spid="19488" grpId="0"/>
      <p:bldP spid="19490" grpId="0" animBg="1"/>
      <p:bldP spid="19491" grpId="0"/>
      <p:bldP spid="19492" grpId="0" animBg="1"/>
      <p:bldP spid="19494" grpId="0" animBg="1"/>
      <p:bldP spid="19498" grpId="0"/>
      <p:bldP spid="19502" grpId="0" animBg="1"/>
      <p:bldP spid="19503" grpId="0"/>
      <p:bldP spid="19504" grpId="0"/>
      <p:bldP spid="19506" grpId="0"/>
      <p:bldP spid="19507" grpId="0"/>
      <p:bldP spid="19508" grpId="0"/>
      <p:bldP spid="19509" grpId="0"/>
      <p:bldP spid="19510" grpId="0"/>
      <p:bldP spid="19512" grpId="0"/>
      <p:bldP spid="19513" grpId="0"/>
      <p:bldP spid="19516" grpId="0"/>
      <p:bldP spid="19517" grpId="0"/>
      <p:bldP spid="19518" grpId="0" animBg="1"/>
      <p:bldP spid="195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 descr="ANd9GcQM8LwOdfQk9Sv1BEXWqI6fTlzuzzPKa6CcdgKCy1WvxehIm3_8o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20" descr="JULY4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16013" y="333375"/>
            <a:ext cx="10239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21" descr="JULY4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068638"/>
            <a:ext cx="1023938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09600" y="381000"/>
            <a:ext cx="7924800" cy="5943600"/>
            <a:chOff x="384" y="240"/>
            <a:chExt cx="4992" cy="3744"/>
          </a:xfrm>
        </p:grpSpPr>
        <p:sp>
          <p:nvSpPr>
            <p:cNvPr id="20497" name="AutoShape 10"/>
            <p:cNvSpPr>
              <a:spLocks noChangeArrowheads="1"/>
            </p:cNvSpPr>
            <p:nvPr/>
          </p:nvSpPr>
          <p:spPr bwMode="ltGray">
            <a:xfrm>
              <a:off x="384" y="384"/>
              <a:ext cx="528" cy="960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498" name="AutoShape 11"/>
            <p:cNvSpPr>
              <a:spLocks noChangeArrowheads="1"/>
            </p:cNvSpPr>
            <p:nvPr/>
          </p:nvSpPr>
          <p:spPr bwMode="ltGray">
            <a:xfrm>
              <a:off x="576" y="3552"/>
              <a:ext cx="1824" cy="432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499" name="AutoShape 12"/>
            <p:cNvSpPr>
              <a:spLocks noChangeArrowheads="1"/>
            </p:cNvSpPr>
            <p:nvPr/>
          </p:nvSpPr>
          <p:spPr bwMode="ltGray">
            <a:xfrm>
              <a:off x="1968" y="240"/>
              <a:ext cx="240" cy="432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00" name="AutoShape 13"/>
            <p:cNvSpPr>
              <a:spLocks noChangeArrowheads="1"/>
            </p:cNvSpPr>
            <p:nvPr/>
          </p:nvSpPr>
          <p:spPr bwMode="ltGray">
            <a:xfrm>
              <a:off x="1968" y="1200"/>
              <a:ext cx="144" cy="480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01" name="AutoShape 14"/>
            <p:cNvSpPr>
              <a:spLocks noChangeArrowheads="1"/>
            </p:cNvSpPr>
            <p:nvPr/>
          </p:nvSpPr>
          <p:spPr bwMode="ltGray">
            <a:xfrm>
              <a:off x="5088" y="2592"/>
              <a:ext cx="288" cy="1200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02" name="AutoShape 15"/>
            <p:cNvSpPr>
              <a:spLocks noChangeArrowheads="1"/>
            </p:cNvSpPr>
            <p:nvPr/>
          </p:nvSpPr>
          <p:spPr bwMode="ltGray">
            <a:xfrm>
              <a:off x="2928" y="672"/>
              <a:ext cx="144" cy="288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03" name="AutoShape 16"/>
            <p:cNvSpPr>
              <a:spLocks noChangeArrowheads="1"/>
            </p:cNvSpPr>
            <p:nvPr/>
          </p:nvSpPr>
          <p:spPr bwMode="ltGray">
            <a:xfrm>
              <a:off x="4800" y="1296"/>
              <a:ext cx="240" cy="432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04" name="AutoShape 17"/>
            <p:cNvSpPr>
              <a:spLocks noChangeArrowheads="1"/>
            </p:cNvSpPr>
            <p:nvPr/>
          </p:nvSpPr>
          <p:spPr bwMode="ltGray">
            <a:xfrm>
              <a:off x="1680" y="1680"/>
              <a:ext cx="240" cy="432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05" name="AutoShape 18"/>
            <p:cNvSpPr>
              <a:spLocks noChangeArrowheads="1"/>
            </p:cNvSpPr>
            <p:nvPr/>
          </p:nvSpPr>
          <p:spPr bwMode="ltGray">
            <a:xfrm>
              <a:off x="3552" y="1680"/>
              <a:ext cx="240" cy="432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pic>
        <p:nvPicPr>
          <p:cNvPr id="20486" name="Picture 19" descr="Photobucke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92725" y="3328988"/>
            <a:ext cx="2989263" cy="35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WordArt 28"/>
          <p:cNvSpPr>
            <a:spLocks noChangeArrowheads="1" noChangeShapeType="1" noTextEdit="1"/>
          </p:cNvSpPr>
          <p:nvPr/>
        </p:nvSpPr>
        <p:spPr bwMode="auto">
          <a:xfrm>
            <a:off x="1403350" y="3789363"/>
            <a:ext cx="6337300" cy="15875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-449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B3131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 chúc quí thầy cô sức khoẻ</a:t>
            </a:r>
          </a:p>
        </p:txBody>
      </p:sp>
      <p:pic>
        <p:nvPicPr>
          <p:cNvPr id="20488" name="Picture 20" descr="JULY4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59563" y="2852738"/>
            <a:ext cx="10239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21" descr="JULY4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6825" y="692150"/>
            <a:ext cx="1023938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22" descr="JULY4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35150" y="908050"/>
            <a:ext cx="1014413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1" name="Picture 24" descr="Photobucke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9338" y="44450"/>
            <a:ext cx="4284662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2" name="Picture 20" descr="JULY4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24525" y="1125538"/>
            <a:ext cx="10239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3" name="Picture 21" descr="JULY4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27763" y="2492375"/>
            <a:ext cx="865187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4" name="Picture 20" descr="JULY4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27738" y="227013"/>
            <a:ext cx="10239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5" name="Picture 21" descr="JULY4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1050" y="333375"/>
            <a:ext cx="865188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6" name="Picture 31" descr="Photobucke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5148263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2739</TotalTime>
  <Words>127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Times New Roman</vt:lpstr>
      <vt:lpstr>Arial</vt:lpstr>
      <vt:lpstr>Calibri</vt:lpstr>
      <vt:lpstr>VNI-Bamas</vt:lpstr>
      <vt:lpstr>VNI-Times</vt:lpstr>
      <vt:lpstr>Office Theme</vt:lpstr>
      <vt:lpstr>Slide 1</vt:lpstr>
      <vt:lpstr>Slide 2</vt:lpstr>
      <vt:lpstr>Slide 3</vt:lpstr>
      <vt:lpstr>Slide 4</vt:lpstr>
    </vt:vector>
  </TitlesOfParts>
  <Company>Student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Administrator</cp:lastModifiedBy>
  <cp:revision>338</cp:revision>
  <dcterms:created xsi:type="dcterms:W3CDTF">2008-12-10T18:25:28Z</dcterms:created>
  <dcterms:modified xsi:type="dcterms:W3CDTF">2020-04-05T07:16:56Z</dcterms:modified>
</cp:coreProperties>
</file>