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306" r:id="rId4"/>
    <p:sldId id="298" r:id="rId5"/>
    <p:sldId id="301" r:id="rId6"/>
    <p:sldId id="302" r:id="rId7"/>
    <p:sldId id="303" r:id="rId8"/>
    <p:sldId id="304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600200" y="3124200"/>
            <a:ext cx="6019800" cy="685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49762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Số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bị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Số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Thương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85800" y="1518844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685800" y="2113002"/>
            <a:ext cx="30267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+mj-lt"/>
              </a:rPr>
              <a:t>- </a:t>
            </a:r>
            <a:r>
              <a:rPr lang="en-US" sz="3000" b="1" dirty="0" err="1" smtClean="0">
                <a:latin typeface="+mj-lt"/>
              </a:rPr>
              <a:t>Đọc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bảng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chia</a:t>
            </a:r>
            <a:r>
              <a:rPr lang="en-US" sz="3000" b="1" dirty="0" smtClean="0">
                <a:latin typeface="+mj-lt"/>
              </a:rPr>
              <a:t> 2</a:t>
            </a:r>
            <a:endParaRPr lang="en-US" sz="3000" b="1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85800" y="1137844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124200" y="1671244"/>
            <a:ext cx="22589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</a:rPr>
              <a:t>12 + 38 = 50 </a:t>
            </a:r>
          </a:p>
        </p:txBody>
      </p:sp>
      <p:grpSp>
        <p:nvGrpSpPr>
          <p:cNvPr id="2" name="Group 53"/>
          <p:cNvGrpSpPr/>
          <p:nvPr/>
        </p:nvGrpSpPr>
        <p:grpSpPr>
          <a:xfrm>
            <a:off x="1447800" y="2204644"/>
            <a:ext cx="1834444" cy="908414"/>
            <a:chOff x="1447800" y="2362200"/>
            <a:chExt cx="1905000" cy="1219200"/>
          </a:xfrm>
        </p:grpSpPr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7B52CE1F-8BE6-4BD4-88E7-EC783BCBDD6A}"/>
                </a:ext>
              </a:extLst>
            </p:cNvPr>
            <p:cNvSpPr/>
            <p:nvPr/>
          </p:nvSpPr>
          <p:spPr>
            <a:xfrm>
              <a:off x="14478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41" name="Straight Arrow Connector 40"/>
            <p:cNvCxnSpPr>
              <a:endCxn id="37" idx="0"/>
            </p:cNvCxnSpPr>
            <p:nvPr/>
          </p:nvCxnSpPr>
          <p:spPr>
            <a:xfrm rot="10800000" flipV="1">
              <a:off x="2133600" y="2362200"/>
              <a:ext cx="1219200" cy="58928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70"/>
          <p:cNvGrpSpPr/>
          <p:nvPr/>
        </p:nvGrpSpPr>
        <p:grpSpPr>
          <a:xfrm>
            <a:off x="3581400" y="2225242"/>
            <a:ext cx="1320800" cy="898958"/>
            <a:chOff x="3581400" y="2225242"/>
            <a:chExt cx="1320800" cy="898958"/>
          </a:xfrm>
        </p:grpSpPr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67CC48A5-7A89-4376-B7C7-597CBF1AA0D8}"/>
                </a:ext>
              </a:extLst>
            </p:cNvPr>
            <p:cNvSpPr/>
            <p:nvPr/>
          </p:nvSpPr>
          <p:spPr>
            <a:xfrm>
              <a:off x="3581400" y="2654854"/>
              <a:ext cx="1320800" cy="46934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43" name="Straight Arrow Connector 42"/>
            <p:cNvCxnSpPr>
              <a:stCxn id="36" idx="2"/>
              <a:endCxn id="38" idx="0"/>
            </p:cNvCxnSpPr>
            <p:nvPr/>
          </p:nvCxnSpPr>
          <p:spPr>
            <a:xfrm rot="5400000">
              <a:off x="4032932" y="2434110"/>
              <a:ext cx="429612" cy="11876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5"/>
          <p:cNvGrpSpPr/>
          <p:nvPr/>
        </p:nvGrpSpPr>
        <p:grpSpPr>
          <a:xfrm>
            <a:off x="5029200" y="2204644"/>
            <a:ext cx="1981200" cy="908414"/>
            <a:chOff x="5029200" y="2362200"/>
            <a:chExt cx="2057400" cy="1219200"/>
          </a:xfrm>
        </p:grpSpPr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94B905B5-849D-49A3-A631-96B036B8D93B}"/>
                </a:ext>
              </a:extLst>
            </p:cNvPr>
            <p:cNvSpPr/>
            <p:nvPr/>
          </p:nvSpPr>
          <p:spPr>
            <a:xfrm>
              <a:off x="57150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Straight Arrow Connector 44"/>
            <p:cNvCxnSpPr>
              <a:endCxn id="39" idx="0"/>
            </p:cNvCxnSpPr>
            <p:nvPr/>
          </p:nvCxnSpPr>
          <p:spPr>
            <a:xfrm>
              <a:off x="5029200" y="2362200"/>
              <a:ext cx="1371600" cy="58928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3242619" y="3347644"/>
            <a:ext cx="21675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</a:rPr>
              <a:t>50 - 25 = 25 </a:t>
            </a:r>
          </a:p>
        </p:txBody>
      </p:sp>
      <p:grpSp>
        <p:nvGrpSpPr>
          <p:cNvPr id="5" name="Group 57"/>
          <p:cNvGrpSpPr/>
          <p:nvPr/>
        </p:nvGrpSpPr>
        <p:grpSpPr>
          <a:xfrm>
            <a:off x="1447799" y="3881044"/>
            <a:ext cx="2046111" cy="914400"/>
            <a:chOff x="1447800" y="2362200"/>
            <a:chExt cx="1905000" cy="1219200"/>
          </a:xfrm>
        </p:grpSpPr>
        <p:sp>
          <p:nvSpPr>
            <p:cNvPr id="59" name="Rectangle 58">
              <a:extLst>
                <a:ext uri="{FF2B5EF4-FFF2-40B4-BE49-F238E27FC236}">
                  <a16:creationId xmlns="" xmlns:a16="http://schemas.microsoft.com/office/drawing/2014/main" id="{7B52CE1F-8BE6-4BD4-88E7-EC783BCBDD6A}"/>
                </a:ext>
              </a:extLst>
            </p:cNvPr>
            <p:cNvSpPr/>
            <p:nvPr/>
          </p:nvSpPr>
          <p:spPr>
            <a:xfrm>
              <a:off x="14478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Só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0" name="Straight Arrow Connector 59"/>
            <p:cNvCxnSpPr>
              <a:endCxn id="59" idx="0"/>
            </p:cNvCxnSpPr>
            <p:nvPr/>
          </p:nvCxnSpPr>
          <p:spPr>
            <a:xfrm rot="10800000" flipV="1">
              <a:off x="2133600" y="2362200"/>
              <a:ext cx="1219200" cy="58928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0"/>
          <p:cNvGrpSpPr/>
          <p:nvPr/>
        </p:nvGrpSpPr>
        <p:grpSpPr>
          <a:xfrm>
            <a:off x="3581400" y="3901640"/>
            <a:ext cx="1473200" cy="898959"/>
            <a:chOff x="3581400" y="2382789"/>
            <a:chExt cx="1371600" cy="1198611"/>
          </a:xfrm>
        </p:grpSpPr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67CC48A5-7A89-4376-B7C7-597CBF1AA0D8}"/>
                </a:ext>
              </a:extLst>
            </p:cNvPr>
            <p:cNvSpPr/>
            <p:nvPr/>
          </p:nvSpPr>
          <p:spPr>
            <a:xfrm>
              <a:off x="35814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Straight Arrow Connector 62"/>
            <p:cNvCxnSpPr>
              <a:stCxn id="57" idx="2"/>
              <a:endCxn id="62" idx="0"/>
            </p:cNvCxnSpPr>
            <p:nvPr/>
          </p:nvCxnSpPr>
          <p:spPr>
            <a:xfrm rot="5400000">
              <a:off x="3986771" y="2663219"/>
              <a:ext cx="568689" cy="783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3"/>
          <p:cNvGrpSpPr/>
          <p:nvPr/>
        </p:nvGrpSpPr>
        <p:grpSpPr>
          <a:xfrm>
            <a:off x="5029200" y="3881044"/>
            <a:ext cx="2209800" cy="914400"/>
            <a:chOff x="5105400" y="2362200"/>
            <a:chExt cx="2057400" cy="1219200"/>
          </a:xfrm>
        </p:grpSpPr>
        <p:sp>
          <p:nvSpPr>
            <p:cNvPr id="65" name="Rectangle 64">
              <a:extLst>
                <a:ext uri="{FF2B5EF4-FFF2-40B4-BE49-F238E27FC236}">
                  <a16:creationId xmlns="" xmlns:a16="http://schemas.microsoft.com/office/drawing/2014/main" id="{94B905B5-849D-49A3-A631-96B036B8D93B}"/>
                </a:ext>
              </a:extLst>
            </p:cNvPr>
            <p:cNvSpPr/>
            <p:nvPr/>
          </p:nvSpPr>
          <p:spPr>
            <a:xfrm>
              <a:off x="57912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6" name="Straight Arrow Connector 65"/>
            <p:cNvCxnSpPr>
              <a:endCxn id="65" idx="0"/>
            </p:cNvCxnSpPr>
            <p:nvPr/>
          </p:nvCxnSpPr>
          <p:spPr>
            <a:xfrm>
              <a:off x="5105400" y="2362200"/>
              <a:ext cx="1371600" cy="58928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3410820" y="5176450"/>
            <a:ext cx="18469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</a:rPr>
              <a:t>3 x 5 = 15 </a:t>
            </a:r>
          </a:p>
        </p:txBody>
      </p:sp>
      <p:grpSp>
        <p:nvGrpSpPr>
          <p:cNvPr id="8" name="Group 72"/>
          <p:cNvGrpSpPr/>
          <p:nvPr/>
        </p:nvGrpSpPr>
        <p:grpSpPr>
          <a:xfrm>
            <a:off x="1447800" y="5709850"/>
            <a:ext cx="2046111" cy="914400"/>
            <a:chOff x="1447800" y="2362200"/>
            <a:chExt cx="1905000" cy="1219200"/>
          </a:xfrm>
        </p:grpSpPr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7B52CE1F-8BE6-4BD4-88E7-EC783BCBDD6A}"/>
                </a:ext>
              </a:extLst>
            </p:cNvPr>
            <p:cNvSpPr/>
            <p:nvPr/>
          </p:nvSpPr>
          <p:spPr>
            <a:xfrm>
              <a:off x="14478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Thừa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5" name="Straight Arrow Connector 74"/>
            <p:cNvCxnSpPr>
              <a:endCxn id="74" idx="0"/>
            </p:cNvCxnSpPr>
            <p:nvPr/>
          </p:nvCxnSpPr>
          <p:spPr>
            <a:xfrm rot="10800000" flipV="1">
              <a:off x="2133600" y="2362200"/>
              <a:ext cx="1219200" cy="58928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5"/>
          <p:cNvGrpSpPr/>
          <p:nvPr/>
        </p:nvGrpSpPr>
        <p:grpSpPr>
          <a:xfrm>
            <a:off x="3581401" y="5730447"/>
            <a:ext cx="1473200" cy="898942"/>
            <a:chOff x="3581400" y="2382806"/>
            <a:chExt cx="1371600" cy="1198594"/>
          </a:xfrm>
        </p:grpSpPr>
        <p:sp>
          <p:nvSpPr>
            <p:cNvPr id="77" name="Rectangle 76">
              <a:extLst>
                <a:ext uri="{FF2B5EF4-FFF2-40B4-BE49-F238E27FC236}">
                  <a16:creationId xmlns="" xmlns:a16="http://schemas.microsoft.com/office/drawing/2014/main" id="{67CC48A5-7A89-4376-B7C7-597CBF1AA0D8}"/>
                </a:ext>
              </a:extLst>
            </p:cNvPr>
            <p:cNvSpPr/>
            <p:nvPr/>
          </p:nvSpPr>
          <p:spPr>
            <a:xfrm>
              <a:off x="35814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Thừa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8" name="Straight Arrow Connector 77"/>
            <p:cNvCxnSpPr>
              <a:stCxn id="72" idx="2"/>
              <a:endCxn id="77" idx="0"/>
            </p:cNvCxnSpPr>
            <p:nvPr/>
          </p:nvCxnSpPr>
          <p:spPr>
            <a:xfrm rot="5400000">
              <a:off x="3990450" y="2659557"/>
              <a:ext cx="568685" cy="15184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78"/>
          <p:cNvGrpSpPr/>
          <p:nvPr/>
        </p:nvGrpSpPr>
        <p:grpSpPr>
          <a:xfrm>
            <a:off x="5029201" y="5709850"/>
            <a:ext cx="2209800" cy="914400"/>
            <a:chOff x="5105400" y="2362200"/>
            <a:chExt cx="2057400" cy="1219200"/>
          </a:xfrm>
        </p:grpSpPr>
        <p:sp>
          <p:nvSpPr>
            <p:cNvPr id="80" name="Rectangle 79">
              <a:extLst>
                <a:ext uri="{FF2B5EF4-FFF2-40B4-BE49-F238E27FC236}">
                  <a16:creationId xmlns="" xmlns:a16="http://schemas.microsoft.com/office/drawing/2014/main" id="{94B905B5-849D-49A3-A631-96B036B8D93B}"/>
                </a:ext>
              </a:extLst>
            </p:cNvPr>
            <p:cNvSpPr/>
            <p:nvPr/>
          </p:nvSpPr>
          <p:spPr>
            <a:xfrm>
              <a:off x="5791200" y="2951480"/>
              <a:ext cx="1371600" cy="62992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1" name="Straight Arrow Connector 80"/>
            <p:cNvCxnSpPr>
              <a:endCxn id="80" idx="0"/>
            </p:cNvCxnSpPr>
            <p:nvPr/>
          </p:nvCxnSpPr>
          <p:spPr>
            <a:xfrm>
              <a:off x="5105400" y="2362200"/>
              <a:ext cx="1371600" cy="58928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6" grpId="0"/>
      <p:bldP spid="57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895600" y="605135"/>
            <a:ext cx="4031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Thương</a:t>
            </a:r>
            <a:endParaRPr lang="en-US" b="1" dirty="0"/>
          </a:p>
        </p:txBody>
      </p:sp>
      <p:sp>
        <p:nvSpPr>
          <p:cNvPr id="176" name="Rectangle 175">
            <a:extLst>
              <a:ext uri="{FF2B5EF4-FFF2-40B4-BE49-F238E27FC236}">
                <a16:creationId xmlns="" xmlns:a16="http://schemas.microsoft.com/office/drawing/2014/main" id="{EC5E6471-D1F2-4D78-80DD-BFE992F9BCA0}"/>
              </a:ext>
            </a:extLst>
          </p:cNvPr>
          <p:cNvSpPr/>
          <p:nvPr/>
        </p:nvSpPr>
        <p:spPr>
          <a:xfrm>
            <a:off x="1066800" y="3713480"/>
            <a:ext cx="1928998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="" xmlns:a16="http://schemas.microsoft.com/office/drawing/2014/main" id="{1C173DB2-7616-4ABC-8AEB-A7A8817786F1}"/>
              </a:ext>
            </a:extLst>
          </p:cNvPr>
          <p:cNvSpPr/>
          <p:nvPr/>
        </p:nvSpPr>
        <p:spPr>
          <a:xfrm>
            <a:off x="3525520" y="3668461"/>
            <a:ext cx="180848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="" xmlns:a16="http://schemas.microsoft.com/office/drawing/2014/main" id="{25E5A3A5-2B37-4864-9BB7-B615BAA0FFD5}"/>
              </a:ext>
            </a:extLst>
          </p:cNvPr>
          <p:cNvSpPr/>
          <p:nvPr/>
        </p:nvSpPr>
        <p:spPr>
          <a:xfrm>
            <a:off x="5867400" y="3669665"/>
            <a:ext cx="180848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9" name="Straight Arrow Connector 178">
            <a:extLst>
              <a:ext uri="{FF2B5EF4-FFF2-40B4-BE49-F238E27FC236}">
                <a16:creationId xmlns="" xmlns:a16="http://schemas.microsoft.com/office/drawing/2014/main" id="{F28583D0-6146-4F71-B124-41F0432A13E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018729" y="3370012"/>
            <a:ext cx="665482" cy="21459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="" xmlns:a16="http://schemas.microsoft.com/office/drawing/2014/main" id="{A5F4CD68-C717-4776-BC06-D0ECAF9A7F8D}"/>
              </a:ext>
            </a:extLst>
          </p:cNvPr>
          <p:cNvCxnSpPr>
            <a:cxnSpLocks/>
            <a:stCxn id="177" idx="0"/>
          </p:cNvCxnSpPr>
          <p:nvPr/>
        </p:nvCxnSpPr>
        <p:spPr>
          <a:xfrm flipV="1">
            <a:off x="4429760" y="3048000"/>
            <a:ext cx="0" cy="620461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="" xmlns:a16="http://schemas.microsoft.com/office/drawing/2014/main" id="{65D49FE6-6E2C-4DBB-A773-BF6615AE3C13}"/>
              </a:ext>
            </a:extLst>
          </p:cNvPr>
          <p:cNvCxnSpPr>
            <a:cxnSpLocks/>
            <a:stCxn id="178" idx="0"/>
          </p:cNvCxnSpPr>
          <p:nvPr/>
        </p:nvCxnSpPr>
        <p:spPr>
          <a:xfrm rot="5400000" flipH="1" flipV="1">
            <a:off x="6465889" y="3353752"/>
            <a:ext cx="621665" cy="10162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Left Brace 181">
            <a:extLst>
              <a:ext uri="{FF2B5EF4-FFF2-40B4-BE49-F238E27FC236}">
                <a16:creationId xmlns="" xmlns:a16="http://schemas.microsoft.com/office/drawing/2014/main" id="{4F948790-4D1A-449E-8B9E-40BBD51E2988}"/>
              </a:ext>
            </a:extLst>
          </p:cNvPr>
          <p:cNvSpPr/>
          <p:nvPr/>
        </p:nvSpPr>
        <p:spPr>
          <a:xfrm rot="5400000">
            <a:off x="3276599" y="1219200"/>
            <a:ext cx="228599" cy="2057400"/>
          </a:xfrm>
          <a:prstGeom prst="leftBrace">
            <a:avLst/>
          </a:prstGeom>
          <a:solidFill>
            <a:schemeClr val="accent5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="" xmlns:a16="http://schemas.microsoft.com/office/drawing/2014/main" id="{ED58422D-B865-4584-B2F7-EDA61D1058E1}"/>
              </a:ext>
            </a:extLst>
          </p:cNvPr>
          <p:cNvSpPr/>
          <p:nvPr/>
        </p:nvSpPr>
        <p:spPr>
          <a:xfrm>
            <a:off x="2458720" y="1371600"/>
            <a:ext cx="180848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1981200" y="2362200"/>
            <a:ext cx="5136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12      :      2       =       6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381000" y="4796135"/>
            <a:ext cx="5525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Chú</a:t>
            </a:r>
            <a:r>
              <a:rPr lang="en-US" sz="3200" dirty="0" smtClean="0"/>
              <a:t> ý</a:t>
            </a:r>
            <a:r>
              <a:rPr lang="en-US" sz="3200" smtClean="0"/>
              <a:t>: 12 </a:t>
            </a:r>
            <a:r>
              <a:rPr lang="en-US" sz="3200" dirty="0" smtClean="0"/>
              <a:t>: 2 </a:t>
            </a:r>
            <a:r>
              <a:rPr lang="en-US" sz="3200" dirty="0" err="1" smtClean="0"/>
              <a:t>cũng</a:t>
            </a:r>
            <a:r>
              <a:rPr lang="en-US" sz="3200" dirty="0" smtClean="0"/>
              <a:t> </a:t>
            </a:r>
            <a:r>
              <a:rPr lang="en-US" sz="3200" dirty="0" err="1" smtClean="0"/>
              <a:t>gọi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thương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76" grpId="0" animBg="1"/>
      <p:bldP spid="177" grpId="0" animBg="1"/>
      <p:bldP spid="178" grpId="0" animBg="1"/>
      <p:bldP spid="182" grpId="0" animBg="1"/>
      <p:bldP spid="183" grpId="0" animBg="1"/>
      <p:bldP spid="184" grpId="0"/>
      <p:bldP spid="1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00" y="4648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838200" y="5153026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381000" y="51054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381000" y="5562600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14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572000" y="5562600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18 x 2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724400" y="5105400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=</a:t>
            </a:r>
            <a:endParaRPr lang="en-US" sz="3000" dirty="0">
              <a:latin typeface="+mj-lt"/>
            </a:endParaRP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438400" y="55626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16 </a:t>
            </a:r>
            <a:r>
              <a:rPr lang="en-US" sz="3000" dirty="0">
                <a:latin typeface="+mj-lt"/>
              </a:rPr>
              <a:t>:</a:t>
            </a:r>
            <a:r>
              <a:rPr lang="en-US" sz="3000" dirty="0" smtClean="0">
                <a:latin typeface="+mj-lt"/>
              </a:rPr>
              <a:t>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590800" y="51054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6019800" y="5548313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867400" y="5105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524000" y="5091113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524000" y="554831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  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886200" y="5548313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733800" y="5091113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6934200" y="5548313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20 : 2 =</a:t>
            </a:r>
            <a:endParaRPr lang="en-US" sz="3000" dirty="0">
              <a:latin typeface="+mj-lt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6934200" y="5091113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x 10 =</a:t>
            </a:r>
            <a:endParaRPr lang="en-US" sz="3000" dirty="0">
              <a:latin typeface="+mj-lt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8229600" y="5534026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8229600" y="5091113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15" name="Text Box 26">
            <a:extLst>
              <a:ext uri="{FF2B5EF4-FFF2-40B4-BE49-F238E27FC236}">
                <a16:creationId xmlns="" xmlns:a16="http://schemas.microsoft.com/office/drawing/2014/main" id="{85CCC8FB-ABE4-4E1F-B835-07FC4EB33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5" y="1066800"/>
            <a:ext cx="1016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latin typeface="+mj-lt"/>
              </a:rPr>
              <a:t>Bài</a:t>
            </a:r>
            <a:r>
              <a:rPr lang="en-US" altLang="en-US" b="1" dirty="0">
                <a:latin typeface="+mj-lt"/>
              </a:rPr>
              <a:t> 1:</a:t>
            </a:r>
          </a:p>
        </p:txBody>
      </p:sp>
      <p:sp>
        <p:nvSpPr>
          <p:cNvPr id="116" name="Text Box 27">
            <a:extLst>
              <a:ext uri="{FF2B5EF4-FFF2-40B4-BE49-F238E27FC236}">
                <a16:creationId xmlns="" xmlns:a16="http://schemas.microsoft.com/office/drawing/2014/main" id="{90657202-85B3-4FDF-8B8D-7F0E1BA80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3949" y="1992883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+mj-lt"/>
            </a:endParaRPr>
          </a:p>
        </p:txBody>
      </p:sp>
      <p:sp>
        <p:nvSpPr>
          <p:cNvPr id="117" name="Text Box 28">
            <a:extLst>
              <a:ext uri="{FF2B5EF4-FFF2-40B4-BE49-F238E27FC236}">
                <a16:creationId xmlns="" xmlns:a16="http://schemas.microsoft.com/office/drawing/2014/main" id="{6BB95B5E-E54D-4555-A74C-FB478EC4D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49" y="2221483"/>
            <a:ext cx="838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+mj-lt"/>
            </a:endParaRPr>
          </a:p>
        </p:txBody>
      </p:sp>
      <p:sp>
        <p:nvSpPr>
          <p:cNvPr id="118" name="Text Box 30">
            <a:extLst>
              <a:ext uri="{FF2B5EF4-FFF2-40B4-BE49-F238E27FC236}">
                <a16:creationId xmlns="" xmlns:a16="http://schemas.microsoft.com/office/drawing/2014/main" id="{F67DA0DE-762F-412C-AAAF-32448F19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70926"/>
            <a:ext cx="65216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latin typeface="+mj-lt"/>
              </a:rPr>
              <a:t>Tính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rồi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điền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số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thích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hợp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vào</a:t>
            </a:r>
            <a:r>
              <a:rPr lang="en-US" altLang="en-US" dirty="0">
                <a:latin typeface="+mj-lt"/>
              </a:rPr>
              <a:t> ô </a:t>
            </a:r>
            <a:r>
              <a:rPr lang="en-US" altLang="en-US" dirty="0" err="1">
                <a:latin typeface="+mj-lt"/>
              </a:rPr>
              <a:t>trống</a:t>
            </a:r>
            <a:r>
              <a:rPr lang="en-US" altLang="en-US" dirty="0">
                <a:latin typeface="+mj-lt"/>
              </a:rPr>
              <a:t> (</a:t>
            </a:r>
            <a:r>
              <a:rPr lang="en-US" altLang="en-US" dirty="0" err="1">
                <a:latin typeface="+mj-lt"/>
              </a:rPr>
              <a:t>theo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mẫu</a:t>
            </a:r>
            <a:r>
              <a:rPr lang="en-US" altLang="en-US" dirty="0">
                <a:latin typeface="+mj-lt"/>
              </a:rPr>
              <a:t>)</a:t>
            </a:r>
          </a:p>
        </p:txBody>
      </p:sp>
      <p:graphicFrame>
        <p:nvGraphicFramePr>
          <p:cNvPr id="119" name="Group 102">
            <a:extLst>
              <a:ext uri="{FF2B5EF4-FFF2-40B4-BE49-F238E27FC236}">
                <a16:creationId xmlns="" xmlns:a16="http://schemas.microsoft.com/office/drawing/2014/main" id="{83337FB4-6DF6-4585-A0CF-BCE4D6669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9788558"/>
              </p:ext>
            </p:extLst>
          </p:nvPr>
        </p:nvGraphicFramePr>
        <p:xfrm>
          <a:off x="376514" y="1600200"/>
          <a:ext cx="8386486" cy="2785881"/>
        </p:xfrm>
        <a:graphic>
          <a:graphicData uri="http://schemas.openxmlformats.org/drawingml/2006/table">
            <a:tbl>
              <a:tblPr/>
              <a:tblGrid>
                <a:gridCol w="20953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953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53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005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vi-V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ơng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8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.VnTime" panose="020B7200000000000000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2 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0" name="Text Box 72">
            <a:extLst>
              <a:ext uri="{FF2B5EF4-FFF2-40B4-BE49-F238E27FC236}">
                <a16:creationId xmlns="" xmlns:a16="http://schemas.microsoft.com/office/drawing/2014/main" id="{967A7CFF-3FDC-48F5-82FD-FD43AE201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049" y="2100258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3</a:t>
            </a:r>
          </a:p>
        </p:txBody>
      </p:sp>
      <p:sp>
        <p:nvSpPr>
          <p:cNvPr id="121" name="Text Box 73">
            <a:extLst>
              <a:ext uri="{FF2B5EF4-FFF2-40B4-BE49-F238E27FC236}">
                <a16:creationId xmlns="" xmlns:a16="http://schemas.microsoft.com/office/drawing/2014/main" id="{A429AE15-D1B0-4F2C-9962-AD08FC021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2949" y="211988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6</a:t>
            </a:r>
          </a:p>
        </p:txBody>
      </p:sp>
      <p:sp>
        <p:nvSpPr>
          <p:cNvPr id="122" name="Text Box 74">
            <a:extLst>
              <a:ext uri="{FF2B5EF4-FFF2-40B4-BE49-F238E27FC236}">
                <a16:creationId xmlns="" xmlns:a16="http://schemas.microsoft.com/office/drawing/2014/main" id="{58C882B1-1AA0-4D67-986F-32C7B8224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049" y="213258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2</a:t>
            </a:r>
          </a:p>
        </p:txBody>
      </p:sp>
      <p:sp>
        <p:nvSpPr>
          <p:cNvPr id="123" name="Text Box 75">
            <a:extLst>
              <a:ext uri="{FF2B5EF4-FFF2-40B4-BE49-F238E27FC236}">
                <a16:creationId xmlns="" xmlns:a16="http://schemas.microsoft.com/office/drawing/2014/main" id="{F18C7458-FC49-4DFC-BBB3-652E195DD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149" y="213258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3</a:t>
            </a:r>
          </a:p>
        </p:txBody>
      </p:sp>
      <p:sp>
        <p:nvSpPr>
          <p:cNvPr id="124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48" y="2530351"/>
            <a:ext cx="1543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12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125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20" y="2993423"/>
            <a:ext cx="1601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18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126" name="Text Box 78">
            <a:extLst>
              <a:ext uri="{FF2B5EF4-FFF2-40B4-BE49-F238E27FC236}">
                <a16:creationId xmlns="" xmlns:a16="http://schemas.microsoft.com/office/drawing/2014/main" id="{5BDB07EB-AE11-4F8E-A11B-2B68901FD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031" y="3500735"/>
            <a:ext cx="127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127" name="Text Box 79">
            <a:extLst>
              <a:ext uri="{FF2B5EF4-FFF2-40B4-BE49-F238E27FC236}">
                <a16:creationId xmlns="" xmlns:a16="http://schemas.microsoft.com/office/drawing/2014/main" id="{5A858590-675F-44AE-888C-7C9FF3F95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136" y="3957935"/>
            <a:ext cx="1644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20 : 2 =</a:t>
            </a:r>
          </a:p>
        </p:txBody>
      </p:sp>
      <p:sp>
        <p:nvSpPr>
          <p:cNvPr id="128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</a:t>
            </a:r>
            <a:endParaRPr lang="en-US" altLang="en-US" dirty="0">
              <a:latin typeface="+mj-lt"/>
            </a:endParaRPr>
          </a:p>
        </p:txBody>
      </p:sp>
      <p:sp>
        <p:nvSpPr>
          <p:cNvPr id="129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9725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9</a:t>
            </a:r>
            <a:endParaRPr lang="en-US" altLang="en-US" dirty="0">
              <a:latin typeface="+mj-lt"/>
            </a:endParaRPr>
          </a:p>
        </p:txBody>
      </p:sp>
      <p:sp>
        <p:nvSpPr>
          <p:cNvPr id="130" name="Text Box 82">
            <a:extLst>
              <a:ext uri="{FF2B5EF4-FFF2-40B4-BE49-F238E27FC236}">
                <a16:creationId xmlns="" xmlns:a16="http://schemas.microsoft.com/office/drawing/2014/main" id="{636EDB83-0D2F-4737-A425-7DC0501C1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2283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5</a:t>
            </a:r>
          </a:p>
        </p:txBody>
      </p:sp>
      <p:sp>
        <p:nvSpPr>
          <p:cNvPr id="131" name="Text Box 83">
            <a:extLst>
              <a:ext uri="{FF2B5EF4-FFF2-40B4-BE49-F238E27FC236}">
                <a16:creationId xmlns="" xmlns:a16="http://schemas.microsoft.com/office/drawing/2014/main" id="{66B3687F-A97C-474B-8E4B-F61894BD9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957935"/>
            <a:ext cx="60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10</a:t>
            </a:r>
          </a:p>
        </p:txBody>
      </p:sp>
      <p:sp>
        <p:nvSpPr>
          <p:cNvPr id="132" name="Text Box 84">
            <a:extLst>
              <a:ext uri="{FF2B5EF4-FFF2-40B4-BE49-F238E27FC236}">
                <a16:creationId xmlns="" xmlns:a16="http://schemas.microsoft.com/office/drawing/2014/main" id="{1FA4C8D6-5BBA-4060-A2C3-B8E492C53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649" y="2997773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18</a:t>
            </a:r>
            <a:endParaRPr lang="en-US" altLang="en-US" dirty="0">
              <a:latin typeface="+mj-lt"/>
            </a:endParaRPr>
          </a:p>
        </p:txBody>
      </p:sp>
      <p:sp>
        <p:nvSpPr>
          <p:cNvPr id="133" name="Text Box 85">
            <a:extLst>
              <a:ext uri="{FF2B5EF4-FFF2-40B4-BE49-F238E27FC236}">
                <a16:creationId xmlns="" xmlns:a16="http://schemas.microsoft.com/office/drawing/2014/main" id="{7C48EB8D-A5E9-4E0E-B59F-7E982EC19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349" y="35052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</a:t>
            </a:r>
            <a:endParaRPr lang="en-US" altLang="en-US" dirty="0">
              <a:latin typeface="+mj-lt"/>
            </a:endParaRPr>
          </a:p>
        </p:txBody>
      </p:sp>
      <p:sp>
        <p:nvSpPr>
          <p:cNvPr id="134" name="Text Box 86">
            <a:extLst>
              <a:ext uri="{FF2B5EF4-FFF2-40B4-BE49-F238E27FC236}">
                <a16:creationId xmlns="" xmlns:a16="http://schemas.microsoft.com/office/drawing/2014/main" id="{CCBEBDDA-B381-4C7A-9E53-8EA322BE2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5793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10</a:t>
            </a:r>
          </a:p>
        </p:txBody>
      </p:sp>
      <p:sp>
        <p:nvSpPr>
          <p:cNvPr id="135" name="Text Box 88">
            <a:extLst>
              <a:ext uri="{FF2B5EF4-FFF2-40B4-BE49-F238E27FC236}">
                <a16:creationId xmlns="" xmlns:a16="http://schemas.microsoft.com/office/drawing/2014/main" id="{EF16F881-FF99-4E38-9740-3A07EAF44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8549" y="3514048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5</a:t>
            </a:r>
          </a:p>
        </p:txBody>
      </p:sp>
      <p:sp>
        <p:nvSpPr>
          <p:cNvPr id="136" name="Text Box 89">
            <a:extLst>
              <a:ext uri="{FF2B5EF4-FFF2-40B4-BE49-F238E27FC236}">
                <a16:creationId xmlns="" xmlns:a16="http://schemas.microsoft.com/office/drawing/2014/main" id="{547634E0-7941-4506-8FBB-DE991D1A6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8549" y="30480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9</a:t>
            </a:r>
          </a:p>
        </p:txBody>
      </p:sp>
      <p:sp>
        <p:nvSpPr>
          <p:cNvPr id="137" name="Text Box 90">
            <a:extLst>
              <a:ext uri="{FF2B5EF4-FFF2-40B4-BE49-F238E27FC236}">
                <a16:creationId xmlns="" xmlns:a16="http://schemas.microsoft.com/office/drawing/2014/main" id="{EDC9312B-F7B0-4C33-89EF-10BC8AE7B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8549" y="25908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6</a:t>
            </a:r>
          </a:p>
        </p:txBody>
      </p:sp>
      <p:sp>
        <p:nvSpPr>
          <p:cNvPr id="138" name="Text Box 91">
            <a:extLst>
              <a:ext uri="{FF2B5EF4-FFF2-40B4-BE49-F238E27FC236}">
                <a16:creationId xmlns="" xmlns:a16="http://schemas.microsoft.com/office/drawing/2014/main" id="{894AEC30-D760-421B-9B4D-3FAB8BADC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514600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39" name="Text Box 92">
            <a:extLst>
              <a:ext uri="{FF2B5EF4-FFF2-40B4-BE49-F238E27FC236}">
                <a16:creationId xmlns="" xmlns:a16="http://schemas.microsoft.com/office/drawing/2014/main" id="{7DB9D78F-EF03-45F7-9A78-913336A6D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349" y="395793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20</a:t>
            </a:r>
          </a:p>
        </p:txBody>
      </p:sp>
      <p:sp>
        <p:nvSpPr>
          <p:cNvPr id="140" name="Text Box 93">
            <a:extLst>
              <a:ext uri="{FF2B5EF4-FFF2-40B4-BE49-F238E27FC236}">
                <a16:creationId xmlns="" xmlns:a16="http://schemas.microsoft.com/office/drawing/2014/main" id="{55EF8040-8AA6-4377-B0CD-C9E968B7E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049" y="2540573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12</a:t>
            </a:r>
            <a:endParaRPr lang="en-US" altLang="en-US" dirty="0">
              <a:latin typeface="+mj-lt"/>
            </a:endParaRPr>
          </a:p>
        </p:txBody>
      </p:sp>
      <p:sp>
        <p:nvSpPr>
          <p:cNvPr id="141" name="Text Box 94">
            <a:extLst>
              <a:ext uri="{FF2B5EF4-FFF2-40B4-BE49-F238E27FC236}">
                <a16:creationId xmlns="" xmlns:a16="http://schemas.microsoft.com/office/drawing/2014/main" id="{6AC37600-B21F-4582-AEBC-797025F08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149" y="3029085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42" name="Text Box 96">
            <a:extLst>
              <a:ext uri="{FF2B5EF4-FFF2-40B4-BE49-F238E27FC236}">
                <a16:creationId xmlns="" xmlns:a16="http://schemas.microsoft.com/office/drawing/2014/main" id="{B9F16567-3B39-4F33-9001-05C17A56E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149" y="3505200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43" name="Text Box 97">
            <a:extLst>
              <a:ext uri="{FF2B5EF4-FFF2-40B4-BE49-F238E27FC236}">
                <a16:creationId xmlns="" xmlns:a16="http://schemas.microsoft.com/office/drawing/2014/main" id="{11DD011A-7600-427D-81DE-B4EEBD270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149" y="3957935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44" name="Line 103">
            <a:extLst>
              <a:ext uri="{FF2B5EF4-FFF2-40B4-BE49-F238E27FC236}">
                <a16:creationId xmlns="" xmlns:a16="http://schemas.microsoft.com/office/drawing/2014/main" id="{FE8021F8-335D-43A3-8E99-5B4F802E8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1524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45" name="Line 105">
            <a:extLst>
              <a:ext uri="{FF2B5EF4-FFF2-40B4-BE49-F238E27FC236}">
                <a16:creationId xmlns="" xmlns:a16="http://schemas.microsoft.com/office/drawing/2014/main" id="{3B75AEF3-72AC-4134-80EA-1D949D441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5240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25871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2895600" y="605135"/>
            <a:ext cx="4031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Thương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4" grpId="0"/>
      <p:bldP spid="65" grpId="0"/>
      <p:bldP spid="66" grpId="0"/>
      <p:bldP spid="69" grpId="0"/>
      <p:bldP spid="70" grpId="0"/>
      <p:bldP spid="72" grpId="0"/>
      <p:bldP spid="73" grpId="0"/>
      <p:bldP spid="75" grpId="0"/>
      <p:bldP spid="76" grpId="0"/>
      <p:bldP spid="77" grpId="0"/>
      <p:bldP spid="78" grpId="0"/>
      <p:bldP spid="80" grpId="0"/>
      <p:bldP spid="82" grpId="0"/>
      <p:bldP spid="46" grpId="0"/>
      <p:bldP spid="47" grpId="0"/>
      <p:bldP spid="49" grpId="0"/>
      <p:bldP spid="50" grpId="0"/>
      <p:bldP spid="115" grpId="0"/>
      <p:bldP spid="118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 animBg="1"/>
      <p:bldP spid="1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469249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5871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895600" y="605135"/>
            <a:ext cx="4031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Thương</a:t>
            </a:r>
            <a:endParaRPr lang="en-US" b="1" dirty="0"/>
          </a:p>
        </p:txBody>
      </p:sp>
      <p:sp>
        <p:nvSpPr>
          <p:cNvPr id="58" name="Text Box 26">
            <a:extLst>
              <a:ext uri="{FF2B5EF4-FFF2-40B4-BE49-F238E27FC236}">
                <a16:creationId xmlns="" xmlns:a16="http://schemas.microsoft.com/office/drawing/2014/main" id="{85CCC8FB-ABE4-4E1F-B835-07FC4EB33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5" y="1406943"/>
            <a:ext cx="1016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latin typeface="+mj-lt"/>
              </a:rPr>
              <a:t>Bài</a:t>
            </a:r>
            <a:r>
              <a:rPr lang="en-US" altLang="en-US" b="1" dirty="0">
                <a:latin typeface="+mj-lt"/>
              </a:rPr>
              <a:t> </a:t>
            </a:r>
            <a:r>
              <a:rPr lang="en-US" altLang="en-US" b="1" dirty="0" smtClean="0">
                <a:latin typeface="+mj-lt"/>
              </a:rPr>
              <a:t>3</a:t>
            </a:r>
            <a:r>
              <a:rPr lang="en-US" altLang="en-US" b="1" dirty="0" smtClean="0">
                <a:latin typeface="+mj-lt"/>
              </a:rPr>
              <a:t>:</a:t>
            </a:r>
            <a:endParaRPr lang="en-US" altLang="en-US" b="1" dirty="0">
              <a:latin typeface="+mj-lt"/>
            </a:endParaRPr>
          </a:p>
        </p:txBody>
      </p:sp>
      <p:sp>
        <p:nvSpPr>
          <p:cNvPr id="59" name="Text Box 30">
            <a:extLst>
              <a:ext uri="{FF2B5EF4-FFF2-40B4-BE49-F238E27FC236}">
                <a16:creationId xmlns="" xmlns:a16="http://schemas.microsoft.com/office/drawing/2014/main" id="{F67DA0DE-762F-412C-AAAF-32448F19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411069"/>
            <a:ext cx="7162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 smtClean="0">
                <a:latin typeface="+mj-lt"/>
              </a:rPr>
              <a:t>Viết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phép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chia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và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số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thích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hợp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vào</a:t>
            </a:r>
            <a:r>
              <a:rPr lang="en-US" altLang="en-US" dirty="0">
                <a:latin typeface="+mj-lt"/>
              </a:rPr>
              <a:t> ô </a:t>
            </a:r>
            <a:r>
              <a:rPr lang="en-US" altLang="en-US" dirty="0" err="1">
                <a:latin typeface="+mj-lt"/>
              </a:rPr>
              <a:t>trống</a:t>
            </a:r>
            <a:r>
              <a:rPr lang="en-US" altLang="en-US" dirty="0">
                <a:latin typeface="+mj-lt"/>
              </a:rPr>
              <a:t> (</a:t>
            </a:r>
            <a:r>
              <a:rPr lang="en-US" altLang="en-US" dirty="0" err="1">
                <a:latin typeface="+mj-lt"/>
              </a:rPr>
              <a:t>theo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mẫu</a:t>
            </a:r>
            <a:r>
              <a:rPr lang="en-US" altLang="en-US" dirty="0" smtClean="0">
                <a:latin typeface="+mj-lt"/>
              </a:rPr>
              <a:t>):</a:t>
            </a:r>
            <a:endParaRPr lang="en-US" altLang="en-US" dirty="0">
              <a:latin typeface="+mj-lt"/>
            </a:endParaRPr>
          </a:p>
        </p:txBody>
      </p:sp>
      <p:graphicFrame>
        <p:nvGraphicFramePr>
          <p:cNvPr id="62" name="Group 102">
            <a:extLst>
              <a:ext uri="{FF2B5EF4-FFF2-40B4-BE49-F238E27FC236}">
                <a16:creationId xmlns="" xmlns:a16="http://schemas.microsoft.com/office/drawing/2014/main" id="{83337FB4-6DF6-4585-A0CF-BCE4D6669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9788558"/>
              </p:ext>
            </p:extLst>
          </p:nvPr>
        </p:nvGraphicFramePr>
        <p:xfrm>
          <a:off x="376514" y="2134853"/>
          <a:ext cx="8462687" cy="3200400"/>
        </p:xfrm>
        <a:graphic>
          <a:graphicData uri="http://schemas.openxmlformats.org/drawingml/2006/table">
            <a:tbl>
              <a:tblPr/>
              <a:tblGrid>
                <a:gridCol w="16908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0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08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50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95079"/>
              </a:tblGrid>
              <a:tr h="447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vi-V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ơng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368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.VnTime" panose="020B7200000000000000" pitchFamily="34" charset="0"/>
                          <a:cs typeface="Arial" panose="020B0604020202020204" pitchFamily="34" charset="0"/>
                        </a:rPr>
                        <a:t>       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7262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26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7262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26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62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381000" y="2842736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x 3 = 6</a:t>
            </a:r>
            <a:endParaRPr lang="en-US" sz="3000" dirty="0">
              <a:latin typeface="+mj-lt"/>
            </a:endParaRP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81000" y="3757136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x 4 = 8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381000" y="4615934"/>
            <a:ext cx="175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x 5 = 10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528" y="2624397"/>
            <a:ext cx="1141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70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087469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 : 3 </a:t>
            </a:r>
            <a:r>
              <a:rPr lang="en-US" altLang="en-US" dirty="0">
                <a:latin typeface="+mj-lt"/>
              </a:rPr>
              <a:t>=</a:t>
            </a:r>
          </a:p>
        </p:txBody>
      </p:sp>
      <p:sp>
        <p:nvSpPr>
          <p:cNvPr id="71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60481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en-US" altLang="en-US" dirty="0">
              <a:latin typeface="+mj-lt"/>
            </a:endParaRPr>
          </a:p>
        </p:txBody>
      </p:sp>
      <p:sp>
        <p:nvSpPr>
          <p:cNvPr id="72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0874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73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528" y="3538797"/>
            <a:ext cx="1370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 </a:t>
            </a:r>
            <a:r>
              <a:rPr lang="en-US" altLang="en-US" dirty="0">
                <a:latin typeface="+mj-lt"/>
              </a:rPr>
              <a:t>: </a:t>
            </a:r>
            <a:r>
              <a:rPr lang="en-US" altLang="en-US" dirty="0" smtClean="0">
                <a:latin typeface="+mj-lt"/>
              </a:rPr>
              <a:t>2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= </a:t>
            </a:r>
            <a:r>
              <a:rPr lang="en-US" altLang="en-US" dirty="0" smtClean="0">
                <a:latin typeface="+mj-lt"/>
              </a:rPr>
              <a:t>4</a:t>
            </a:r>
            <a:endParaRPr lang="en-US" altLang="en-US" dirty="0">
              <a:latin typeface="+mj-lt"/>
            </a:endParaRPr>
          </a:p>
        </p:txBody>
      </p:sp>
      <p:sp>
        <p:nvSpPr>
          <p:cNvPr id="74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001869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 : </a:t>
            </a:r>
            <a:r>
              <a:rPr lang="en-US" altLang="en-US" dirty="0" smtClean="0">
                <a:latin typeface="+mj-lt"/>
              </a:rPr>
              <a:t>4 </a:t>
            </a:r>
            <a:r>
              <a:rPr lang="en-US" altLang="en-US" dirty="0" smtClean="0">
                <a:latin typeface="+mj-lt"/>
              </a:rPr>
              <a:t>= </a:t>
            </a: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75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558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</a:t>
            </a:r>
            <a:endParaRPr lang="en-US" altLang="en-US" dirty="0">
              <a:latin typeface="+mj-lt"/>
            </a:endParaRPr>
          </a:p>
        </p:txBody>
      </p:sp>
      <p:sp>
        <p:nvSpPr>
          <p:cNvPr id="76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558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77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128" y="4406917"/>
            <a:ext cx="1370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 </a:t>
            </a:r>
            <a:r>
              <a:rPr lang="en-US" altLang="en-US" dirty="0">
                <a:latin typeface="+mj-lt"/>
              </a:rPr>
              <a:t>: 2 </a:t>
            </a:r>
            <a:r>
              <a:rPr lang="en-US" altLang="en-US" dirty="0" smtClean="0">
                <a:latin typeface="+mj-lt"/>
              </a:rPr>
              <a:t>= 5</a:t>
            </a:r>
            <a:endParaRPr lang="en-US" altLang="en-US" dirty="0">
              <a:latin typeface="+mj-lt"/>
            </a:endParaRPr>
          </a:p>
        </p:txBody>
      </p:sp>
      <p:sp>
        <p:nvSpPr>
          <p:cNvPr id="78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869989"/>
            <a:ext cx="137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 : 5 = 2</a:t>
            </a:r>
            <a:endParaRPr lang="en-US" altLang="en-US" dirty="0">
              <a:latin typeface="+mj-lt"/>
            </a:endParaRPr>
          </a:p>
        </p:txBody>
      </p:sp>
      <p:sp>
        <p:nvSpPr>
          <p:cNvPr id="79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6347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en-US" altLang="en-US" dirty="0">
              <a:latin typeface="+mj-lt"/>
            </a:endParaRPr>
          </a:p>
        </p:txBody>
      </p:sp>
      <p:sp>
        <p:nvSpPr>
          <p:cNvPr id="80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0919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</a:t>
            </a:r>
            <a:endParaRPr lang="en-US" altLang="en-US" dirty="0">
              <a:latin typeface="+mj-lt"/>
            </a:endParaRPr>
          </a:p>
        </p:txBody>
      </p:sp>
      <p:sp>
        <p:nvSpPr>
          <p:cNvPr id="82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446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</a:t>
            </a:r>
            <a:endParaRPr lang="en-US" altLang="en-US" dirty="0">
              <a:latin typeface="+mj-lt"/>
            </a:endParaRPr>
          </a:p>
        </p:txBody>
      </p:sp>
      <p:sp>
        <p:nvSpPr>
          <p:cNvPr id="83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446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84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5491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4</a:t>
            </a:r>
            <a:endParaRPr lang="en-US" altLang="en-US" dirty="0">
              <a:latin typeface="+mj-lt"/>
            </a:endParaRPr>
          </a:p>
        </p:txBody>
      </p:sp>
      <p:sp>
        <p:nvSpPr>
          <p:cNvPr id="85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9301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</a:t>
            </a:r>
            <a:endParaRPr lang="en-US" altLang="en-US" dirty="0">
              <a:latin typeface="+mj-lt"/>
            </a:endParaRPr>
          </a:p>
        </p:txBody>
      </p:sp>
      <p:sp>
        <p:nvSpPr>
          <p:cNvPr id="86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301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4</a:t>
            </a:r>
            <a:endParaRPr lang="en-US" altLang="en-US" dirty="0">
              <a:latin typeface="+mj-lt"/>
            </a:endParaRPr>
          </a:p>
        </p:txBody>
      </p:sp>
      <p:sp>
        <p:nvSpPr>
          <p:cNvPr id="87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0063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88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873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</a:t>
            </a:r>
            <a:endParaRPr lang="en-US" altLang="en-US" dirty="0">
              <a:latin typeface="+mj-lt"/>
            </a:endParaRPr>
          </a:p>
        </p:txBody>
      </p:sp>
      <p:sp>
        <p:nvSpPr>
          <p:cNvPr id="89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3873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90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463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5</a:t>
            </a:r>
            <a:endParaRPr lang="en-US" altLang="en-US" dirty="0">
              <a:latin typeface="+mj-lt"/>
            </a:endParaRPr>
          </a:p>
        </p:txBody>
      </p:sp>
      <p:sp>
        <p:nvSpPr>
          <p:cNvPr id="91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844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</a:t>
            </a:r>
            <a:endParaRPr lang="en-US" altLang="en-US" dirty="0">
              <a:latin typeface="+mj-lt"/>
            </a:endParaRPr>
          </a:p>
        </p:txBody>
      </p:sp>
      <p:sp>
        <p:nvSpPr>
          <p:cNvPr id="92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44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5</a:t>
            </a:r>
            <a:endParaRPr lang="en-US" altLang="en-US" dirty="0">
              <a:latin typeface="+mj-lt"/>
            </a:endParaRPr>
          </a:p>
        </p:txBody>
      </p:sp>
      <p:sp>
        <p:nvSpPr>
          <p:cNvPr id="93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9207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94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0874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en-US" altLang="en-US" dirty="0">
              <a:latin typeface="+mj-lt"/>
            </a:endParaRPr>
          </a:p>
        </p:txBody>
      </p:sp>
      <p:sp>
        <p:nvSpPr>
          <p:cNvPr id="95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0919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871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895600" y="605135"/>
            <a:ext cx="4031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Thương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5871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95600" y="605135"/>
            <a:ext cx="4031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- </a:t>
            </a:r>
            <a:r>
              <a:rPr lang="en-US" b="1" dirty="0" err="1" smtClean="0"/>
              <a:t>Thương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417</Words>
  <Application>Microsoft Office PowerPoint</Application>
  <PresentationFormat>On-screen Show (4:3)</PresentationFormat>
  <Paragraphs>133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182</cp:revision>
  <dcterms:created xsi:type="dcterms:W3CDTF">2006-09-07T17:35:34Z</dcterms:created>
  <dcterms:modified xsi:type="dcterms:W3CDTF">2020-04-16T02:57:41Z</dcterms:modified>
</cp:coreProperties>
</file>