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98" r:id="rId3"/>
    <p:sldId id="301" r:id="rId4"/>
    <p:sldId id="303" r:id="rId5"/>
    <p:sldId id="302" r:id="rId6"/>
    <p:sldId id="29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66FFFF"/>
    <a:srgbClr val="F290F4"/>
    <a:srgbClr val="4FFB91"/>
    <a:srgbClr val="66FF33"/>
    <a:srgbClr val="00FF00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81" autoAdjust="0"/>
    <p:restoredTop sz="94660"/>
  </p:normalViewPr>
  <p:slideViewPr>
    <p:cSldViewPr>
      <p:cViewPr>
        <p:scale>
          <a:sx n="78" d="100"/>
          <a:sy n="78" d="100"/>
        </p:scale>
        <p:origin x="-9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60A0-5F4B-4D6E-AAD5-23B372A7B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CDAF-13C1-4FA9-9C77-C3CB89EBF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743C-5306-43C3-BAE0-12DF0624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04832-3CA7-4A41-88F1-3FD1F207E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7F4D-6393-4029-85AD-A32169E3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01D4-F166-409B-869F-28860AAB4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D370-20FE-4C92-B976-52A42286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CF3-F3BD-47A4-9A8F-95CA88C2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2CF8-FDC5-49A3-9BA6-303BB48DF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67B8-80ED-49C5-B0AB-7443817EC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D3A5-3D1D-4706-8723-A3FB6FEC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BB70-830C-4A47-B824-8C810D512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chemeClr val="bg1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3BC574-82E9-4CD9-BA8D-421602499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0" i="0" u="none" kern="1200">
          <a:solidFill>
            <a:srgbClr val="FF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0" i="0" u="none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 descr="thin bar2"/>
          <p:cNvSpPr>
            <a:spLocks noChangeArrowheads="1" noChangeShapeType="1" noTextEdit="1"/>
          </p:cNvSpPr>
          <p:nvPr/>
        </p:nvSpPr>
        <p:spPr bwMode="auto">
          <a:xfrm>
            <a:off x="-13095" y="0"/>
            <a:ext cx="8915401" cy="7092951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ArchUpPour">
              <a:avLst>
                <a:gd name="adj1" fmla="val 10977332"/>
                <a:gd name="adj2" fmla="val 64352"/>
              </a:avLst>
            </a:prstTxWarp>
          </a:bodyPr>
          <a:lstStyle/>
          <a:p>
            <a:pPr>
              <a:defRPr/>
            </a:pPr>
            <a:endParaRPr lang="en-US" sz="27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1828800" y="1600200"/>
            <a:ext cx="5105400" cy="866775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Môn: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Toán</a:t>
            </a:r>
            <a:r>
              <a:rPr lang="en-US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-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Lớp 2</a:t>
            </a:r>
            <a:endParaRPr lang="en-US" sz="3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+mj-lt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1600200" y="3124200"/>
            <a:ext cx="6019800" cy="6858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49762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Số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bị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chia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Số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chia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Thương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2055" name="Picture 7" descr="ANd9GcRqtrxiT_vZGJytNBhszI31l3leUpRBnQ1CSZyeqnpj58MkW5G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ANd9GcRqtrxiT_vZGJytNBhszI31l3leUpRBnQ1CSZyeqnpj58MkW5G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3525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6"/>
          <p:cNvSpPr>
            <a:spLocks noChangeArrowheads="1" noChangeShapeType="1" noTextEdit="1"/>
          </p:cNvSpPr>
          <p:nvPr/>
        </p:nvSpPr>
        <p:spPr bwMode="auto">
          <a:xfrm>
            <a:off x="2438400" y="4419600"/>
            <a:ext cx="3962400" cy="8382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Online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Covid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2971800" y="5638800"/>
            <a:ext cx="2514600" cy="3048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Tháng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4/2020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Rectangle 175">
            <a:extLst>
              <a:ext uri="{FF2B5EF4-FFF2-40B4-BE49-F238E27FC236}">
                <a16:creationId xmlns="" xmlns:a16="http://schemas.microsoft.com/office/drawing/2014/main" id="{EC5E6471-D1F2-4D78-80DD-BFE992F9BCA0}"/>
              </a:ext>
            </a:extLst>
          </p:cNvPr>
          <p:cNvSpPr/>
          <p:nvPr/>
        </p:nvSpPr>
        <p:spPr>
          <a:xfrm>
            <a:off x="1066800" y="3713480"/>
            <a:ext cx="1928998" cy="62992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</a:t>
            </a:r>
          </a:p>
        </p:txBody>
      </p:sp>
      <p:sp>
        <p:nvSpPr>
          <p:cNvPr id="177" name="Rectangle 176">
            <a:extLst>
              <a:ext uri="{FF2B5EF4-FFF2-40B4-BE49-F238E27FC236}">
                <a16:creationId xmlns="" xmlns:a16="http://schemas.microsoft.com/office/drawing/2014/main" id="{1C173DB2-7616-4ABC-8AEB-A7A8817786F1}"/>
              </a:ext>
            </a:extLst>
          </p:cNvPr>
          <p:cNvSpPr/>
          <p:nvPr/>
        </p:nvSpPr>
        <p:spPr>
          <a:xfrm>
            <a:off x="3525520" y="3668461"/>
            <a:ext cx="1808480" cy="62992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</a:t>
            </a:r>
          </a:p>
        </p:txBody>
      </p:sp>
      <p:sp>
        <p:nvSpPr>
          <p:cNvPr id="178" name="Rectangle 177">
            <a:extLst>
              <a:ext uri="{FF2B5EF4-FFF2-40B4-BE49-F238E27FC236}">
                <a16:creationId xmlns="" xmlns:a16="http://schemas.microsoft.com/office/drawing/2014/main" id="{25E5A3A5-2B37-4864-9BB7-B615BAA0FFD5}"/>
              </a:ext>
            </a:extLst>
          </p:cNvPr>
          <p:cNvSpPr/>
          <p:nvPr/>
        </p:nvSpPr>
        <p:spPr>
          <a:xfrm>
            <a:off x="5867400" y="3669665"/>
            <a:ext cx="1808480" cy="62992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9" name="Straight Arrow Connector 178">
            <a:extLst>
              <a:ext uri="{FF2B5EF4-FFF2-40B4-BE49-F238E27FC236}">
                <a16:creationId xmlns="" xmlns:a16="http://schemas.microsoft.com/office/drawing/2014/main" id="{F28583D0-6146-4F71-B124-41F0432A13E2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018729" y="3370012"/>
            <a:ext cx="665482" cy="21459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>
            <a:extLst>
              <a:ext uri="{FF2B5EF4-FFF2-40B4-BE49-F238E27FC236}">
                <a16:creationId xmlns="" xmlns:a16="http://schemas.microsoft.com/office/drawing/2014/main" id="{A5F4CD68-C717-4776-BC06-D0ECAF9A7F8D}"/>
              </a:ext>
            </a:extLst>
          </p:cNvPr>
          <p:cNvCxnSpPr>
            <a:cxnSpLocks/>
            <a:stCxn id="177" idx="0"/>
          </p:cNvCxnSpPr>
          <p:nvPr/>
        </p:nvCxnSpPr>
        <p:spPr>
          <a:xfrm flipV="1">
            <a:off x="4429760" y="3048000"/>
            <a:ext cx="0" cy="620461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>
            <a:extLst>
              <a:ext uri="{FF2B5EF4-FFF2-40B4-BE49-F238E27FC236}">
                <a16:creationId xmlns="" xmlns:a16="http://schemas.microsoft.com/office/drawing/2014/main" id="{65D49FE6-6E2C-4DBB-A773-BF6615AE3C13}"/>
              </a:ext>
            </a:extLst>
          </p:cNvPr>
          <p:cNvCxnSpPr>
            <a:cxnSpLocks/>
            <a:stCxn id="178" idx="0"/>
          </p:cNvCxnSpPr>
          <p:nvPr/>
        </p:nvCxnSpPr>
        <p:spPr>
          <a:xfrm rot="5400000" flipH="1" flipV="1">
            <a:off x="6465889" y="3353752"/>
            <a:ext cx="621665" cy="10162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Left Brace 181">
            <a:extLst>
              <a:ext uri="{FF2B5EF4-FFF2-40B4-BE49-F238E27FC236}">
                <a16:creationId xmlns="" xmlns:a16="http://schemas.microsoft.com/office/drawing/2014/main" id="{4F948790-4D1A-449E-8B9E-40BBD51E2988}"/>
              </a:ext>
            </a:extLst>
          </p:cNvPr>
          <p:cNvSpPr/>
          <p:nvPr/>
        </p:nvSpPr>
        <p:spPr>
          <a:xfrm rot="5400000">
            <a:off x="3276599" y="1219200"/>
            <a:ext cx="228599" cy="2057400"/>
          </a:xfrm>
          <a:prstGeom prst="leftBrace">
            <a:avLst/>
          </a:prstGeom>
          <a:solidFill>
            <a:schemeClr val="accent5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>
            <a:extLst>
              <a:ext uri="{FF2B5EF4-FFF2-40B4-BE49-F238E27FC236}">
                <a16:creationId xmlns="" xmlns:a16="http://schemas.microsoft.com/office/drawing/2014/main" id="{ED58422D-B865-4584-B2F7-EDA61D1058E1}"/>
              </a:ext>
            </a:extLst>
          </p:cNvPr>
          <p:cNvSpPr/>
          <p:nvPr/>
        </p:nvSpPr>
        <p:spPr>
          <a:xfrm>
            <a:off x="2458720" y="1371600"/>
            <a:ext cx="1808480" cy="62992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1981200" y="2362200"/>
            <a:ext cx="51363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12      :      2       =       6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381000" y="4796135"/>
            <a:ext cx="55258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Chú</a:t>
            </a:r>
            <a:r>
              <a:rPr lang="en-US" sz="3200" dirty="0" smtClean="0"/>
              <a:t> ý: </a:t>
            </a:r>
            <a:r>
              <a:rPr lang="en-US" sz="3200" dirty="0" smtClean="0"/>
              <a:t>12 </a:t>
            </a:r>
            <a:r>
              <a:rPr lang="en-US" sz="3200" dirty="0" smtClean="0"/>
              <a:t>: 2 </a:t>
            </a:r>
            <a:r>
              <a:rPr lang="en-US" sz="3200" dirty="0" err="1" smtClean="0"/>
              <a:t>cũng</a:t>
            </a:r>
            <a:r>
              <a:rPr lang="en-US" sz="3200" dirty="0" smtClean="0"/>
              <a:t> </a:t>
            </a:r>
            <a:r>
              <a:rPr lang="en-US" sz="3200" dirty="0" err="1" smtClean="0"/>
              <a:t>gọi</a:t>
            </a:r>
            <a:r>
              <a:rPr lang="en-US" sz="3200" dirty="0" smtClean="0"/>
              <a:t> </a:t>
            </a:r>
            <a:r>
              <a:rPr lang="en-US" sz="3200" dirty="0" err="1" smtClean="0"/>
              <a:t>là</a:t>
            </a:r>
            <a:r>
              <a:rPr lang="en-US" sz="3200" dirty="0" smtClean="0"/>
              <a:t> </a:t>
            </a:r>
            <a:r>
              <a:rPr lang="en-US" sz="3200" dirty="0" err="1" smtClean="0"/>
              <a:t>thương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  <p:bldP spid="177" grpId="0" animBg="1"/>
      <p:bldP spid="178" grpId="0" animBg="1"/>
      <p:bldP spid="182" grpId="0" animBg="1"/>
      <p:bldP spid="183" grpId="0" animBg="1"/>
      <p:bldP spid="184" grpId="0"/>
      <p:bldP spid="19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 Box 26">
            <a:extLst>
              <a:ext uri="{FF2B5EF4-FFF2-40B4-BE49-F238E27FC236}">
                <a16:creationId xmlns="" xmlns:a16="http://schemas.microsoft.com/office/drawing/2014/main" id="{85CCC8FB-ABE4-4E1F-B835-07FC4EB33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15" y="1066800"/>
            <a:ext cx="10168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err="1">
                <a:latin typeface="+mj-lt"/>
              </a:rPr>
              <a:t>Bài</a:t>
            </a:r>
            <a:r>
              <a:rPr lang="en-US" altLang="en-US" b="1" dirty="0">
                <a:latin typeface="+mj-lt"/>
              </a:rPr>
              <a:t> 1:</a:t>
            </a:r>
          </a:p>
        </p:txBody>
      </p:sp>
      <p:sp>
        <p:nvSpPr>
          <p:cNvPr id="116" name="Text Box 27">
            <a:extLst>
              <a:ext uri="{FF2B5EF4-FFF2-40B4-BE49-F238E27FC236}">
                <a16:creationId xmlns="" xmlns:a16="http://schemas.microsoft.com/office/drawing/2014/main" id="{90657202-85B3-4FDF-8B8D-7F0E1BA80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3949" y="1992883"/>
            <a:ext cx="7467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+mj-lt"/>
            </a:endParaRPr>
          </a:p>
        </p:txBody>
      </p:sp>
      <p:sp>
        <p:nvSpPr>
          <p:cNvPr id="117" name="Text Box 28">
            <a:extLst>
              <a:ext uri="{FF2B5EF4-FFF2-40B4-BE49-F238E27FC236}">
                <a16:creationId xmlns="" xmlns:a16="http://schemas.microsoft.com/office/drawing/2014/main" id="{6BB95B5E-E54D-4555-A74C-FB478EC4D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749" y="2221483"/>
            <a:ext cx="8382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+mj-lt"/>
            </a:endParaRPr>
          </a:p>
        </p:txBody>
      </p:sp>
      <p:sp>
        <p:nvSpPr>
          <p:cNvPr id="118" name="Text Box 30">
            <a:extLst>
              <a:ext uri="{FF2B5EF4-FFF2-40B4-BE49-F238E27FC236}">
                <a16:creationId xmlns="" xmlns:a16="http://schemas.microsoft.com/office/drawing/2014/main" id="{F67DA0DE-762F-412C-AAAF-32448F19C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070926"/>
            <a:ext cx="65216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>
                <a:latin typeface="+mj-lt"/>
              </a:rPr>
              <a:t>Tính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rồi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điền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số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thích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hợp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vào</a:t>
            </a:r>
            <a:r>
              <a:rPr lang="en-US" altLang="en-US" dirty="0">
                <a:latin typeface="+mj-lt"/>
              </a:rPr>
              <a:t> ô </a:t>
            </a:r>
            <a:r>
              <a:rPr lang="en-US" altLang="en-US" dirty="0" err="1">
                <a:latin typeface="+mj-lt"/>
              </a:rPr>
              <a:t>trống</a:t>
            </a:r>
            <a:r>
              <a:rPr lang="en-US" altLang="en-US" dirty="0">
                <a:latin typeface="+mj-lt"/>
              </a:rPr>
              <a:t> (</a:t>
            </a:r>
            <a:r>
              <a:rPr lang="en-US" altLang="en-US" dirty="0" err="1">
                <a:latin typeface="+mj-lt"/>
              </a:rPr>
              <a:t>theo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mẫu</a:t>
            </a:r>
            <a:r>
              <a:rPr lang="en-US" altLang="en-US" dirty="0">
                <a:latin typeface="+mj-lt"/>
              </a:rPr>
              <a:t>)</a:t>
            </a:r>
          </a:p>
        </p:txBody>
      </p:sp>
      <p:graphicFrame>
        <p:nvGraphicFramePr>
          <p:cNvPr id="119" name="Group 102">
            <a:extLst>
              <a:ext uri="{FF2B5EF4-FFF2-40B4-BE49-F238E27FC236}">
                <a16:creationId xmlns="" xmlns:a16="http://schemas.microsoft.com/office/drawing/2014/main" id="{83337FB4-6DF6-4585-A0CF-BCE4D6669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79788558"/>
              </p:ext>
            </p:extLst>
          </p:nvPr>
        </p:nvGraphicFramePr>
        <p:xfrm>
          <a:off x="376514" y="1600200"/>
          <a:ext cx="8386486" cy="2785881"/>
        </p:xfrm>
        <a:graphic>
          <a:graphicData uri="http://schemas.openxmlformats.org/drawingml/2006/table">
            <a:tbl>
              <a:tblPr/>
              <a:tblGrid>
                <a:gridCol w="20953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953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953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0055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472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Phép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kumimoji="0" lang="vi-V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kumimoji="0" lang="en-US" alt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ơng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98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.VnTime" panose="020B7200000000000000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2 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72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72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72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72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0" name="Text Box 72">
            <a:extLst>
              <a:ext uri="{FF2B5EF4-FFF2-40B4-BE49-F238E27FC236}">
                <a16:creationId xmlns="" xmlns:a16="http://schemas.microsoft.com/office/drawing/2014/main" id="{967A7CFF-3FDC-48F5-82FD-FD43AE201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0049" y="2100258"/>
            <a:ext cx="45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66"/>
                </a:solidFill>
                <a:latin typeface="+mj-lt"/>
              </a:rPr>
              <a:t>3</a:t>
            </a:r>
          </a:p>
        </p:txBody>
      </p:sp>
      <p:sp>
        <p:nvSpPr>
          <p:cNvPr id="121" name="Text Box 73">
            <a:extLst>
              <a:ext uri="{FF2B5EF4-FFF2-40B4-BE49-F238E27FC236}">
                <a16:creationId xmlns="" xmlns:a16="http://schemas.microsoft.com/office/drawing/2014/main" id="{A429AE15-D1B0-4F2C-9962-AD08FC021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2949" y="2119883"/>
            <a:ext cx="45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66"/>
                </a:solidFill>
                <a:latin typeface="+mj-lt"/>
              </a:rPr>
              <a:t>6</a:t>
            </a:r>
          </a:p>
        </p:txBody>
      </p:sp>
      <p:sp>
        <p:nvSpPr>
          <p:cNvPr id="122" name="Text Box 74">
            <a:extLst>
              <a:ext uri="{FF2B5EF4-FFF2-40B4-BE49-F238E27FC236}">
                <a16:creationId xmlns="" xmlns:a16="http://schemas.microsoft.com/office/drawing/2014/main" id="{58C882B1-1AA0-4D67-986F-32C7B8224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3049" y="2132583"/>
            <a:ext cx="45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66"/>
                </a:solidFill>
                <a:latin typeface="+mj-lt"/>
              </a:rPr>
              <a:t>2</a:t>
            </a:r>
          </a:p>
        </p:txBody>
      </p:sp>
      <p:sp>
        <p:nvSpPr>
          <p:cNvPr id="123" name="Text Box 75">
            <a:extLst>
              <a:ext uri="{FF2B5EF4-FFF2-40B4-BE49-F238E27FC236}">
                <a16:creationId xmlns="" xmlns:a16="http://schemas.microsoft.com/office/drawing/2014/main" id="{F18C7458-FC49-4DFC-BBB3-652E195DD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3149" y="2132583"/>
            <a:ext cx="45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66"/>
                </a:solidFill>
                <a:latin typeface="+mj-lt"/>
              </a:rPr>
              <a:t>3</a:t>
            </a:r>
          </a:p>
        </p:txBody>
      </p:sp>
      <p:sp>
        <p:nvSpPr>
          <p:cNvPr id="124" name="Text Box 76">
            <a:extLst>
              <a:ext uri="{FF2B5EF4-FFF2-40B4-BE49-F238E27FC236}">
                <a16:creationId xmlns="" xmlns:a16="http://schemas.microsoft.com/office/drawing/2014/main" id="{55B06E8F-F02A-4494-9199-8270F10DB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948" y="2530351"/>
            <a:ext cx="15432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12 </a:t>
            </a:r>
            <a:r>
              <a:rPr lang="en-US" altLang="en-US" dirty="0">
                <a:latin typeface="+mj-lt"/>
              </a:rPr>
              <a:t>: 2 =</a:t>
            </a:r>
          </a:p>
        </p:txBody>
      </p:sp>
      <p:sp>
        <p:nvSpPr>
          <p:cNvPr id="125" name="Text Box 77">
            <a:extLst>
              <a:ext uri="{FF2B5EF4-FFF2-40B4-BE49-F238E27FC236}">
                <a16:creationId xmlns="" xmlns:a16="http://schemas.microsoft.com/office/drawing/2014/main" id="{CFCF9C91-C451-4979-8D4F-C15C38EC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20" y="2993423"/>
            <a:ext cx="16019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18 </a:t>
            </a:r>
            <a:r>
              <a:rPr lang="en-US" altLang="en-US" dirty="0">
                <a:latin typeface="+mj-lt"/>
              </a:rPr>
              <a:t>: 2 =</a:t>
            </a:r>
          </a:p>
        </p:txBody>
      </p:sp>
      <p:sp>
        <p:nvSpPr>
          <p:cNvPr id="126" name="Text Box 78">
            <a:extLst>
              <a:ext uri="{FF2B5EF4-FFF2-40B4-BE49-F238E27FC236}">
                <a16:creationId xmlns="" xmlns:a16="http://schemas.microsoft.com/office/drawing/2014/main" id="{5BDB07EB-AE11-4F8E-A11B-2B68901FD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031" y="3500735"/>
            <a:ext cx="12719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10 </a:t>
            </a:r>
            <a:r>
              <a:rPr lang="en-US" altLang="en-US" dirty="0">
                <a:latin typeface="+mj-lt"/>
              </a:rPr>
              <a:t>: 2 =</a:t>
            </a:r>
          </a:p>
        </p:txBody>
      </p:sp>
      <p:sp>
        <p:nvSpPr>
          <p:cNvPr id="127" name="Text Box 79">
            <a:extLst>
              <a:ext uri="{FF2B5EF4-FFF2-40B4-BE49-F238E27FC236}">
                <a16:creationId xmlns="" xmlns:a16="http://schemas.microsoft.com/office/drawing/2014/main" id="{5A858590-675F-44AE-888C-7C9FF3F95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136" y="3957935"/>
            <a:ext cx="16448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20 : 2 =</a:t>
            </a:r>
          </a:p>
        </p:txBody>
      </p:sp>
      <p:sp>
        <p:nvSpPr>
          <p:cNvPr id="128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514600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6</a:t>
            </a:r>
            <a:endParaRPr lang="en-US" altLang="en-US" dirty="0">
              <a:latin typeface="+mj-lt"/>
            </a:endParaRPr>
          </a:p>
        </p:txBody>
      </p:sp>
      <p:sp>
        <p:nvSpPr>
          <p:cNvPr id="129" name="Text Box 81">
            <a:extLst>
              <a:ext uri="{FF2B5EF4-FFF2-40B4-BE49-F238E27FC236}">
                <a16:creationId xmlns="" xmlns:a16="http://schemas.microsoft.com/office/drawing/2014/main" id="{E44D45F1-B0C3-47F0-9070-102A47005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997255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9</a:t>
            </a:r>
            <a:endParaRPr lang="en-US" altLang="en-US" dirty="0">
              <a:latin typeface="+mj-lt"/>
            </a:endParaRPr>
          </a:p>
        </p:txBody>
      </p:sp>
      <p:sp>
        <p:nvSpPr>
          <p:cNvPr id="130" name="Text Box 82">
            <a:extLst>
              <a:ext uri="{FF2B5EF4-FFF2-40B4-BE49-F238E27FC236}">
                <a16:creationId xmlns="" xmlns:a16="http://schemas.microsoft.com/office/drawing/2014/main" id="{636EDB83-0D2F-4737-A425-7DC0501C1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522835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5</a:t>
            </a:r>
          </a:p>
        </p:txBody>
      </p:sp>
      <p:sp>
        <p:nvSpPr>
          <p:cNvPr id="131" name="Text Box 83">
            <a:extLst>
              <a:ext uri="{FF2B5EF4-FFF2-40B4-BE49-F238E27FC236}">
                <a16:creationId xmlns="" xmlns:a16="http://schemas.microsoft.com/office/drawing/2014/main" id="{66B3687F-A97C-474B-8E4B-F61894BD9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957935"/>
            <a:ext cx="6074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10</a:t>
            </a:r>
          </a:p>
        </p:txBody>
      </p:sp>
      <p:sp>
        <p:nvSpPr>
          <p:cNvPr id="132" name="Text Box 84">
            <a:extLst>
              <a:ext uri="{FF2B5EF4-FFF2-40B4-BE49-F238E27FC236}">
                <a16:creationId xmlns="" xmlns:a16="http://schemas.microsoft.com/office/drawing/2014/main" id="{1FA4C8D6-5BBA-4060-A2C3-B8E492C53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8649" y="2997773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18</a:t>
            </a:r>
            <a:endParaRPr lang="en-US" altLang="en-US" dirty="0">
              <a:latin typeface="+mj-lt"/>
            </a:endParaRPr>
          </a:p>
        </p:txBody>
      </p:sp>
      <p:sp>
        <p:nvSpPr>
          <p:cNvPr id="133" name="Text Box 85">
            <a:extLst>
              <a:ext uri="{FF2B5EF4-FFF2-40B4-BE49-F238E27FC236}">
                <a16:creationId xmlns="" xmlns:a16="http://schemas.microsoft.com/office/drawing/2014/main" id="{7C48EB8D-A5E9-4E0E-B59F-7E982EC19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349" y="3505200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10</a:t>
            </a:r>
            <a:endParaRPr lang="en-US" altLang="en-US" dirty="0">
              <a:latin typeface="+mj-lt"/>
            </a:endParaRPr>
          </a:p>
        </p:txBody>
      </p:sp>
      <p:sp>
        <p:nvSpPr>
          <p:cNvPr id="134" name="Text Box 86">
            <a:extLst>
              <a:ext uri="{FF2B5EF4-FFF2-40B4-BE49-F238E27FC236}">
                <a16:creationId xmlns="" xmlns:a16="http://schemas.microsoft.com/office/drawing/2014/main" id="{CCBEBDDA-B381-4C7A-9E53-8EA322BE2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957935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10</a:t>
            </a:r>
          </a:p>
        </p:txBody>
      </p:sp>
      <p:sp>
        <p:nvSpPr>
          <p:cNvPr id="135" name="Text Box 88">
            <a:extLst>
              <a:ext uri="{FF2B5EF4-FFF2-40B4-BE49-F238E27FC236}">
                <a16:creationId xmlns="" xmlns:a16="http://schemas.microsoft.com/office/drawing/2014/main" id="{EF16F881-FF99-4E38-9740-3A07EAF44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8549" y="3514048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5</a:t>
            </a:r>
          </a:p>
        </p:txBody>
      </p:sp>
      <p:sp>
        <p:nvSpPr>
          <p:cNvPr id="136" name="Text Box 89">
            <a:extLst>
              <a:ext uri="{FF2B5EF4-FFF2-40B4-BE49-F238E27FC236}">
                <a16:creationId xmlns="" xmlns:a16="http://schemas.microsoft.com/office/drawing/2014/main" id="{547634E0-7941-4506-8FBB-DE991D1A6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8549" y="3048000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9</a:t>
            </a:r>
          </a:p>
        </p:txBody>
      </p:sp>
      <p:sp>
        <p:nvSpPr>
          <p:cNvPr id="137" name="Text Box 90">
            <a:extLst>
              <a:ext uri="{FF2B5EF4-FFF2-40B4-BE49-F238E27FC236}">
                <a16:creationId xmlns="" xmlns:a16="http://schemas.microsoft.com/office/drawing/2014/main" id="{EDC9312B-F7B0-4C33-89EF-10BC8AE7B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8549" y="2590800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6</a:t>
            </a:r>
          </a:p>
        </p:txBody>
      </p:sp>
      <p:sp>
        <p:nvSpPr>
          <p:cNvPr id="138" name="Text Box 91">
            <a:extLst>
              <a:ext uri="{FF2B5EF4-FFF2-40B4-BE49-F238E27FC236}">
                <a16:creationId xmlns="" xmlns:a16="http://schemas.microsoft.com/office/drawing/2014/main" id="{894AEC30-D760-421B-9B4D-3FAB8BADC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514600"/>
            <a:ext cx="45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2</a:t>
            </a:r>
          </a:p>
        </p:txBody>
      </p:sp>
      <p:sp>
        <p:nvSpPr>
          <p:cNvPr id="139" name="Text Box 92">
            <a:extLst>
              <a:ext uri="{FF2B5EF4-FFF2-40B4-BE49-F238E27FC236}">
                <a16:creationId xmlns="" xmlns:a16="http://schemas.microsoft.com/office/drawing/2014/main" id="{7DB9D78F-EF03-45F7-9A78-913336A6D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349" y="3957935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20</a:t>
            </a:r>
          </a:p>
        </p:txBody>
      </p:sp>
      <p:sp>
        <p:nvSpPr>
          <p:cNvPr id="140" name="Text Box 93">
            <a:extLst>
              <a:ext uri="{FF2B5EF4-FFF2-40B4-BE49-F238E27FC236}">
                <a16:creationId xmlns="" xmlns:a16="http://schemas.microsoft.com/office/drawing/2014/main" id="{55EF8040-8AA6-4377-B0CD-C9E968B7E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4049" y="2540573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12</a:t>
            </a:r>
            <a:endParaRPr lang="en-US" altLang="en-US" dirty="0">
              <a:latin typeface="+mj-lt"/>
            </a:endParaRPr>
          </a:p>
        </p:txBody>
      </p:sp>
      <p:sp>
        <p:nvSpPr>
          <p:cNvPr id="141" name="Text Box 94">
            <a:extLst>
              <a:ext uri="{FF2B5EF4-FFF2-40B4-BE49-F238E27FC236}">
                <a16:creationId xmlns="" xmlns:a16="http://schemas.microsoft.com/office/drawing/2014/main" id="{6AC37600-B21F-4582-AEBC-797025F08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1149" y="3029085"/>
            <a:ext cx="45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2</a:t>
            </a:r>
          </a:p>
        </p:txBody>
      </p:sp>
      <p:sp>
        <p:nvSpPr>
          <p:cNvPr id="142" name="Text Box 96">
            <a:extLst>
              <a:ext uri="{FF2B5EF4-FFF2-40B4-BE49-F238E27FC236}">
                <a16:creationId xmlns="" xmlns:a16="http://schemas.microsoft.com/office/drawing/2014/main" id="{B9F16567-3B39-4F33-9001-05C17A56E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1149" y="3505200"/>
            <a:ext cx="45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2</a:t>
            </a:r>
          </a:p>
        </p:txBody>
      </p:sp>
      <p:sp>
        <p:nvSpPr>
          <p:cNvPr id="143" name="Text Box 97">
            <a:extLst>
              <a:ext uri="{FF2B5EF4-FFF2-40B4-BE49-F238E27FC236}">
                <a16:creationId xmlns="" xmlns:a16="http://schemas.microsoft.com/office/drawing/2014/main" id="{11DD011A-7600-427D-81DE-B4EEBD270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1149" y="3957935"/>
            <a:ext cx="45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2</a:t>
            </a:r>
          </a:p>
        </p:txBody>
      </p:sp>
      <p:sp>
        <p:nvSpPr>
          <p:cNvPr id="144" name="Line 103">
            <a:extLst>
              <a:ext uri="{FF2B5EF4-FFF2-40B4-BE49-F238E27FC236}">
                <a16:creationId xmlns="" xmlns:a16="http://schemas.microsoft.com/office/drawing/2014/main" id="{FE8021F8-335D-43A3-8E99-5B4F802E88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15240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45" name="Line 105">
            <a:extLst>
              <a:ext uri="{FF2B5EF4-FFF2-40B4-BE49-F238E27FC236}">
                <a16:creationId xmlns="" xmlns:a16="http://schemas.microsoft.com/office/drawing/2014/main" id="{3B75AEF3-72AC-4134-80EA-1D949D4415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524000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118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44" grpId="0" animBg="1"/>
      <p:bldP spid="1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838200" y="2195513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1800">
              <a:latin typeface="+mj-lt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81000" y="21478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2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7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81000" y="2605087"/>
            <a:ext cx="1828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14 : 2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4572000" y="2605087"/>
            <a:ext cx="1600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18 x 2 =</a:t>
            </a:r>
            <a:endParaRPr lang="en-US" sz="3000" dirty="0">
              <a:latin typeface="+mj-lt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4724400" y="2147887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2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9 =</a:t>
            </a:r>
            <a:endParaRPr lang="en-US" sz="3000" dirty="0">
              <a:latin typeface="+mj-lt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2438400" y="26050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16 </a:t>
            </a:r>
            <a:r>
              <a:rPr lang="en-US" sz="3000" dirty="0">
                <a:latin typeface="+mj-lt"/>
              </a:rPr>
              <a:t>:</a:t>
            </a:r>
            <a:r>
              <a:rPr lang="en-US" sz="3000" dirty="0" smtClean="0">
                <a:latin typeface="+mj-lt"/>
              </a:rPr>
              <a:t> 2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2590800" y="21478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2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8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6019800" y="2590800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9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5867400" y="2147887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1524000" y="21336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4" name="Text Box 25"/>
          <p:cNvSpPr txBox="1">
            <a:spLocks noChangeArrowheads="1"/>
          </p:cNvSpPr>
          <p:nvPr/>
        </p:nvSpPr>
        <p:spPr bwMode="auto">
          <a:xfrm>
            <a:off x="1524000" y="2590800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  7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5" name="Text Box 27"/>
          <p:cNvSpPr txBox="1">
            <a:spLocks noChangeArrowheads="1"/>
          </p:cNvSpPr>
          <p:nvPr/>
        </p:nvSpPr>
        <p:spPr bwMode="auto">
          <a:xfrm>
            <a:off x="3886200" y="2590800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3733800" y="21336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6934200" y="2590800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20 : 2 =</a:t>
            </a:r>
            <a:endParaRPr lang="en-US" sz="3000" dirty="0">
              <a:latin typeface="+mj-lt"/>
            </a:endParaRP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6934200" y="2133600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 x 10 =</a:t>
            </a:r>
            <a:endParaRPr lang="en-US" sz="3000" dirty="0">
              <a:latin typeface="+mj-lt"/>
            </a:endParaRPr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8229600" y="2576513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8229600" y="21336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1000" y="14478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4469249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58" name="Text Box 26">
            <a:extLst>
              <a:ext uri="{FF2B5EF4-FFF2-40B4-BE49-F238E27FC236}">
                <a16:creationId xmlns="" xmlns:a16="http://schemas.microsoft.com/office/drawing/2014/main" id="{85CCC8FB-ABE4-4E1F-B835-07FC4EB33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15" y="1406943"/>
            <a:ext cx="10168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err="1">
                <a:latin typeface="+mj-lt"/>
              </a:rPr>
              <a:t>Bài</a:t>
            </a:r>
            <a:r>
              <a:rPr lang="en-US" altLang="en-US" b="1" dirty="0">
                <a:latin typeface="+mj-lt"/>
              </a:rPr>
              <a:t> </a:t>
            </a:r>
            <a:r>
              <a:rPr lang="en-US" altLang="en-US" b="1" dirty="0" smtClean="0">
                <a:latin typeface="+mj-lt"/>
              </a:rPr>
              <a:t>3:</a:t>
            </a:r>
            <a:endParaRPr lang="en-US" altLang="en-US" b="1" dirty="0">
              <a:latin typeface="+mj-lt"/>
            </a:endParaRPr>
          </a:p>
        </p:txBody>
      </p:sp>
      <p:sp>
        <p:nvSpPr>
          <p:cNvPr id="59" name="Text Box 30">
            <a:extLst>
              <a:ext uri="{FF2B5EF4-FFF2-40B4-BE49-F238E27FC236}">
                <a16:creationId xmlns="" xmlns:a16="http://schemas.microsoft.com/office/drawing/2014/main" id="{F67DA0DE-762F-412C-AAAF-32448F19C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411069"/>
            <a:ext cx="7162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 smtClean="0">
                <a:latin typeface="+mj-lt"/>
              </a:rPr>
              <a:t>Viết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 smtClean="0">
                <a:latin typeface="+mj-lt"/>
              </a:rPr>
              <a:t>phép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 smtClean="0">
                <a:latin typeface="+mj-lt"/>
              </a:rPr>
              <a:t>chia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 smtClean="0">
                <a:latin typeface="+mj-lt"/>
              </a:rPr>
              <a:t>và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 smtClean="0">
                <a:latin typeface="+mj-lt"/>
              </a:rPr>
              <a:t>số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thích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hợp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vào</a:t>
            </a:r>
            <a:r>
              <a:rPr lang="en-US" altLang="en-US" dirty="0">
                <a:latin typeface="+mj-lt"/>
              </a:rPr>
              <a:t> ô </a:t>
            </a:r>
            <a:r>
              <a:rPr lang="en-US" altLang="en-US" dirty="0" err="1">
                <a:latin typeface="+mj-lt"/>
              </a:rPr>
              <a:t>trống</a:t>
            </a:r>
            <a:r>
              <a:rPr lang="en-US" altLang="en-US" dirty="0">
                <a:latin typeface="+mj-lt"/>
              </a:rPr>
              <a:t> (</a:t>
            </a:r>
            <a:r>
              <a:rPr lang="en-US" altLang="en-US" dirty="0" err="1">
                <a:latin typeface="+mj-lt"/>
              </a:rPr>
              <a:t>theo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dirty="0" err="1">
                <a:latin typeface="+mj-lt"/>
              </a:rPr>
              <a:t>mẫu</a:t>
            </a:r>
            <a:r>
              <a:rPr lang="en-US" altLang="en-US" dirty="0" smtClean="0">
                <a:latin typeface="+mj-lt"/>
              </a:rPr>
              <a:t>):</a:t>
            </a:r>
            <a:endParaRPr lang="en-US" altLang="en-US" dirty="0">
              <a:latin typeface="+mj-lt"/>
            </a:endParaRPr>
          </a:p>
        </p:txBody>
      </p:sp>
      <p:graphicFrame>
        <p:nvGraphicFramePr>
          <p:cNvPr id="62" name="Group 102">
            <a:extLst>
              <a:ext uri="{FF2B5EF4-FFF2-40B4-BE49-F238E27FC236}">
                <a16:creationId xmlns="" xmlns:a16="http://schemas.microsoft.com/office/drawing/2014/main" id="{83337FB4-6DF6-4585-A0CF-BCE4D6669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79788558"/>
              </p:ext>
            </p:extLst>
          </p:nvPr>
        </p:nvGraphicFramePr>
        <p:xfrm>
          <a:off x="376514" y="2134853"/>
          <a:ext cx="8462687" cy="3200400"/>
        </p:xfrm>
        <a:graphic>
          <a:graphicData uri="http://schemas.openxmlformats.org/drawingml/2006/table">
            <a:tbl>
              <a:tblPr/>
              <a:tblGrid>
                <a:gridCol w="16908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908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9084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9507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95079"/>
              </a:tblGrid>
              <a:tr h="4472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Phép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Phép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kumimoji="0" lang="vi-V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kumimoji="0" lang="en-US" alt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ơng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368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.VnTime" panose="020B7200000000000000" pitchFamily="34" charset="0"/>
                          <a:cs typeface="Arial" panose="020B0604020202020204" pitchFamily="34" charset="0"/>
                        </a:rPr>
                        <a:t>       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7262"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7262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7262"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726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262"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381000" y="2842736"/>
            <a:ext cx="1600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2</a:t>
            </a:r>
            <a:r>
              <a:rPr lang="en-US" sz="3000" dirty="0" smtClean="0">
                <a:latin typeface="+mj-lt"/>
              </a:rPr>
              <a:t> x 3 = 6</a:t>
            </a:r>
            <a:endParaRPr lang="en-US" sz="3000" dirty="0">
              <a:latin typeface="+mj-lt"/>
            </a:endParaRP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381000" y="3757136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 x 4 = 8</a:t>
            </a:r>
            <a:endParaRPr lang="en-US" sz="3000" dirty="0">
              <a:latin typeface="+mj-lt"/>
            </a:endParaRPr>
          </a:p>
        </p:txBody>
      </p:sp>
      <p:sp>
        <p:nvSpPr>
          <p:cNvPr id="68" name="Text Box 15"/>
          <p:cNvSpPr txBox="1">
            <a:spLocks noChangeArrowheads="1"/>
          </p:cNvSpPr>
          <p:nvPr/>
        </p:nvSpPr>
        <p:spPr bwMode="auto">
          <a:xfrm>
            <a:off x="381000" y="4615934"/>
            <a:ext cx="1752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2</a:t>
            </a:r>
            <a:r>
              <a:rPr lang="en-US" sz="3000" dirty="0" smtClean="0">
                <a:latin typeface="+mj-lt"/>
              </a:rPr>
              <a:t> x 5 = 10</a:t>
            </a:r>
            <a:endParaRPr lang="en-US" sz="3000" dirty="0">
              <a:latin typeface="+mj-lt"/>
            </a:endParaRPr>
          </a:p>
        </p:txBody>
      </p:sp>
      <p:sp>
        <p:nvSpPr>
          <p:cNvPr id="69" name="Text Box 76">
            <a:extLst>
              <a:ext uri="{FF2B5EF4-FFF2-40B4-BE49-F238E27FC236}">
                <a16:creationId xmlns="" xmlns:a16="http://schemas.microsoft.com/office/drawing/2014/main" id="{55B06E8F-F02A-4494-9199-8270F10DB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3528" y="2624397"/>
            <a:ext cx="11416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6 </a:t>
            </a:r>
            <a:r>
              <a:rPr lang="en-US" altLang="en-US" dirty="0">
                <a:latin typeface="+mj-lt"/>
              </a:rPr>
              <a:t>: 2 =</a:t>
            </a:r>
          </a:p>
        </p:txBody>
      </p:sp>
      <p:sp>
        <p:nvSpPr>
          <p:cNvPr id="70" name="Text Box 77">
            <a:extLst>
              <a:ext uri="{FF2B5EF4-FFF2-40B4-BE49-F238E27FC236}">
                <a16:creationId xmlns="" xmlns:a16="http://schemas.microsoft.com/office/drawing/2014/main" id="{CFCF9C91-C451-4979-8D4F-C15C38EC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087469"/>
            <a:ext cx="99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6 : 3 </a:t>
            </a:r>
            <a:r>
              <a:rPr lang="en-US" altLang="en-US" dirty="0">
                <a:latin typeface="+mj-lt"/>
              </a:rPr>
              <a:t>=</a:t>
            </a:r>
          </a:p>
        </p:txBody>
      </p:sp>
      <p:sp>
        <p:nvSpPr>
          <p:cNvPr id="71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60481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3</a:t>
            </a:r>
            <a:endParaRPr lang="en-US" altLang="en-US" dirty="0">
              <a:latin typeface="+mj-lt"/>
            </a:endParaRPr>
          </a:p>
        </p:txBody>
      </p:sp>
      <p:sp>
        <p:nvSpPr>
          <p:cNvPr id="72" name="Text Box 81">
            <a:extLst>
              <a:ext uri="{FF2B5EF4-FFF2-40B4-BE49-F238E27FC236}">
                <a16:creationId xmlns="" xmlns:a16="http://schemas.microsoft.com/office/drawing/2014/main" id="{E44D45F1-B0C3-47F0-9070-102A47005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087469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2</a:t>
            </a:r>
            <a:endParaRPr lang="en-US" altLang="en-US" dirty="0">
              <a:latin typeface="+mj-lt"/>
            </a:endParaRPr>
          </a:p>
        </p:txBody>
      </p:sp>
      <p:sp>
        <p:nvSpPr>
          <p:cNvPr id="73" name="Text Box 76">
            <a:extLst>
              <a:ext uri="{FF2B5EF4-FFF2-40B4-BE49-F238E27FC236}">
                <a16:creationId xmlns="" xmlns:a16="http://schemas.microsoft.com/office/drawing/2014/main" id="{55B06E8F-F02A-4494-9199-8270F10DB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3528" y="3538797"/>
            <a:ext cx="13702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8 </a:t>
            </a:r>
            <a:r>
              <a:rPr lang="en-US" altLang="en-US" dirty="0">
                <a:latin typeface="+mj-lt"/>
              </a:rPr>
              <a:t>: </a:t>
            </a:r>
            <a:r>
              <a:rPr lang="en-US" altLang="en-US" dirty="0" smtClean="0">
                <a:latin typeface="+mj-lt"/>
              </a:rPr>
              <a:t>4 = 2</a:t>
            </a:r>
            <a:endParaRPr lang="en-US" altLang="en-US" dirty="0">
              <a:latin typeface="+mj-lt"/>
            </a:endParaRPr>
          </a:p>
        </p:txBody>
      </p:sp>
      <p:sp>
        <p:nvSpPr>
          <p:cNvPr id="74" name="Text Box 77">
            <a:extLst>
              <a:ext uri="{FF2B5EF4-FFF2-40B4-BE49-F238E27FC236}">
                <a16:creationId xmlns="" xmlns:a16="http://schemas.microsoft.com/office/drawing/2014/main" id="{CFCF9C91-C451-4979-8D4F-C15C38EC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001869"/>
            <a:ext cx="129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8 : 2 = 4</a:t>
            </a:r>
            <a:endParaRPr lang="en-US" altLang="en-US" dirty="0">
              <a:latin typeface="+mj-lt"/>
            </a:endParaRPr>
          </a:p>
        </p:txBody>
      </p:sp>
      <p:sp>
        <p:nvSpPr>
          <p:cNvPr id="75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5585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6</a:t>
            </a:r>
            <a:endParaRPr lang="en-US" altLang="en-US" dirty="0">
              <a:latin typeface="+mj-lt"/>
            </a:endParaRPr>
          </a:p>
        </p:txBody>
      </p:sp>
      <p:sp>
        <p:nvSpPr>
          <p:cNvPr id="76" name="Text Box 81">
            <a:extLst>
              <a:ext uri="{FF2B5EF4-FFF2-40B4-BE49-F238E27FC236}">
                <a16:creationId xmlns="" xmlns:a16="http://schemas.microsoft.com/office/drawing/2014/main" id="{E44D45F1-B0C3-47F0-9070-102A47005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5585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2</a:t>
            </a:r>
            <a:endParaRPr lang="en-US" altLang="en-US" dirty="0">
              <a:latin typeface="+mj-lt"/>
            </a:endParaRPr>
          </a:p>
        </p:txBody>
      </p:sp>
      <p:sp>
        <p:nvSpPr>
          <p:cNvPr id="77" name="Text Box 76">
            <a:extLst>
              <a:ext uri="{FF2B5EF4-FFF2-40B4-BE49-F238E27FC236}">
                <a16:creationId xmlns="" xmlns:a16="http://schemas.microsoft.com/office/drawing/2014/main" id="{55B06E8F-F02A-4494-9199-8270F10DB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1128" y="4406917"/>
            <a:ext cx="13702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10 </a:t>
            </a:r>
            <a:r>
              <a:rPr lang="en-US" altLang="en-US" dirty="0">
                <a:latin typeface="+mj-lt"/>
              </a:rPr>
              <a:t>: 2 </a:t>
            </a:r>
            <a:r>
              <a:rPr lang="en-US" altLang="en-US" dirty="0" smtClean="0">
                <a:latin typeface="+mj-lt"/>
              </a:rPr>
              <a:t>= 5</a:t>
            </a:r>
            <a:endParaRPr lang="en-US" altLang="en-US" dirty="0">
              <a:latin typeface="+mj-lt"/>
            </a:endParaRPr>
          </a:p>
        </p:txBody>
      </p:sp>
      <p:sp>
        <p:nvSpPr>
          <p:cNvPr id="78" name="Text Box 77">
            <a:extLst>
              <a:ext uri="{FF2B5EF4-FFF2-40B4-BE49-F238E27FC236}">
                <a16:creationId xmlns="" xmlns:a16="http://schemas.microsoft.com/office/drawing/2014/main" id="{CFCF9C91-C451-4979-8D4F-C15C38EC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869989"/>
            <a:ext cx="1371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10 : 5 = 2</a:t>
            </a:r>
            <a:endParaRPr lang="en-US" altLang="en-US" dirty="0">
              <a:latin typeface="+mj-lt"/>
            </a:endParaRPr>
          </a:p>
        </p:txBody>
      </p:sp>
      <p:sp>
        <p:nvSpPr>
          <p:cNvPr id="79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26347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3</a:t>
            </a:r>
            <a:endParaRPr lang="en-US" altLang="en-US" dirty="0">
              <a:latin typeface="+mj-lt"/>
            </a:endParaRPr>
          </a:p>
        </p:txBody>
      </p:sp>
      <p:sp>
        <p:nvSpPr>
          <p:cNvPr id="80" name="Text Box 81">
            <a:extLst>
              <a:ext uri="{FF2B5EF4-FFF2-40B4-BE49-F238E27FC236}">
                <a16:creationId xmlns="" xmlns:a16="http://schemas.microsoft.com/office/drawing/2014/main" id="{E44D45F1-B0C3-47F0-9070-102A47005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0919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6</a:t>
            </a:r>
            <a:endParaRPr lang="en-US" altLang="en-US" dirty="0">
              <a:latin typeface="+mj-lt"/>
            </a:endParaRPr>
          </a:p>
        </p:txBody>
      </p:sp>
      <p:sp>
        <p:nvSpPr>
          <p:cNvPr id="82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544669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8</a:t>
            </a:r>
            <a:endParaRPr lang="en-US" altLang="en-US" dirty="0">
              <a:latin typeface="+mj-lt"/>
            </a:endParaRPr>
          </a:p>
        </p:txBody>
      </p:sp>
      <p:sp>
        <p:nvSpPr>
          <p:cNvPr id="83" name="Text Box 81">
            <a:extLst>
              <a:ext uri="{FF2B5EF4-FFF2-40B4-BE49-F238E27FC236}">
                <a16:creationId xmlns="" xmlns:a16="http://schemas.microsoft.com/office/drawing/2014/main" id="{E44D45F1-B0C3-47F0-9070-102A47005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544669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4</a:t>
            </a:r>
            <a:endParaRPr lang="en-US" altLang="en-US" dirty="0">
              <a:latin typeface="+mj-lt"/>
            </a:endParaRPr>
          </a:p>
        </p:txBody>
      </p:sp>
      <p:sp>
        <p:nvSpPr>
          <p:cNvPr id="84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35491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2</a:t>
            </a:r>
            <a:endParaRPr lang="en-US" altLang="en-US" dirty="0">
              <a:latin typeface="+mj-lt"/>
            </a:endParaRPr>
          </a:p>
        </p:txBody>
      </p:sp>
      <p:sp>
        <p:nvSpPr>
          <p:cNvPr id="85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9301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8</a:t>
            </a:r>
            <a:endParaRPr lang="en-US" altLang="en-US" dirty="0">
              <a:latin typeface="+mj-lt"/>
            </a:endParaRPr>
          </a:p>
        </p:txBody>
      </p:sp>
      <p:sp>
        <p:nvSpPr>
          <p:cNvPr id="86" name="Text Box 81">
            <a:extLst>
              <a:ext uri="{FF2B5EF4-FFF2-40B4-BE49-F238E27FC236}">
                <a16:creationId xmlns="" xmlns:a16="http://schemas.microsoft.com/office/drawing/2014/main" id="{E44D45F1-B0C3-47F0-9070-102A47005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9301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2</a:t>
            </a:r>
            <a:endParaRPr lang="en-US" altLang="en-US" dirty="0">
              <a:latin typeface="+mj-lt"/>
            </a:endParaRPr>
          </a:p>
        </p:txBody>
      </p:sp>
      <p:sp>
        <p:nvSpPr>
          <p:cNvPr id="87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40063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4</a:t>
            </a:r>
            <a:endParaRPr lang="en-US" altLang="en-US" dirty="0">
              <a:latin typeface="+mj-lt"/>
            </a:endParaRPr>
          </a:p>
        </p:txBody>
      </p:sp>
      <p:sp>
        <p:nvSpPr>
          <p:cNvPr id="88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3873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10</a:t>
            </a:r>
            <a:endParaRPr lang="en-US" altLang="en-US" dirty="0">
              <a:latin typeface="+mj-lt"/>
            </a:endParaRPr>
          </a:p>
        </p:txBody>
      </p:sp>
      <p:sp>
        <p:nvSpPr>
          <p:cNvPr id="89" name="Text Box 81">
            <a:extLst>
              <a:ext uri="{FF2B5EF4-FFF2-40B4-BE49-F238E27FC236}">
                <a16:creationId xmlns="" xmlns:a16="http://schemas.microsoft.com/office/drawing/2014/main" id="{E44D45F1-B0C3-47F0-9070-102A47005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3873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2</a:t>
            </a:r>
            <a:endParaRPr lang="en-US" altLang="en-US" dirty="0">
              <a:latin typeface="+mj-lt"/>
            </a:endParaRPr>
          </a:p>
        </p:txBody>
      </p:sp>
      <p:sp>
        <p:nvSpPr>
          <p:cNvPr id="90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44635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5</a:t>
            </a:r>
            <a:endParaRPr lang="en-US" altLang="en-US" dirty="0">
              <a:latin typeface="+mj-lt"/>
            </a:endParaRPr>
          </a:p>
        </p:txBody>
      </p:sp>
      <p:sp>
        <p:nvSpPr>
          <p:cNvPr id="91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8445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10</a:t>
            </a:r>
            <a:endParaRPr lang="en-US" altLang="en-US" dirty="0">
              <a:latin typeface="+mj-lt"/>
            </a:endParaRPr>
          </a:p>
        </p:txBody>
      </p:sp>
      <p:sp>
        <p:nvSpPr>
          <p:cNvPr id="92" name="Text Box 81">
            <a:extLst>
              <a:ext uri="{FF2B5EF4-FFF2-40B4-BE49-F238E27FC236}">
                <a16:creationId xmlns="" xmlns:a16="http://schemas.microsoft.com/office/drawing/2014/main" id="{E44D45F1-B0C3-47F0-9070-102A47005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8445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5</a:t>
            </a:r>
            <a:endParaRPr lang="en-US" altLang="en-US" dirty="0">
              <a:latin typeface="+mj-lt"/>
            </a:endParaRPr>
          </a:p>
        </p:txBody>
      </p:sp>
      <p:sp>
        <p:nvSpPr>
          <p:cNvPr id="93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49207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2</a:t>
            </a:r>
            <a:endParaRPr lang="en-US" altLang="en-US" dirty="0">
              <a:latin typeface="+mj-lt"/>
            </a:endParaRPr>
          </a:p>
        </p:txBody>
      </p:sp>
      <p:sp>
        <p:nvSpPr>
          <p:cNvPr id="94" name="Text Box 81">
            <a:extLst>
              <a:ext uri="{FF2B5EF4-FFF2-40B4-BE49-F238E27FC236}">
                <a16:creationId xmlns="" xmlns:a16="http://schemas.microsoft.com/office/drawing/2014/main" id="{E44D45F1-B0C3-47F0-9070-102A47005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087469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3</a:t>
            </a:r>
            <a:endParaRPr lang="en-US" altLang="en-US" dirty="0">
              <a:latin typeface="+mj-lt"/>
            </a:endParaRPr>
          </a:p>
        </p:txBody>
      </p:sp>
      <p:sp>
        <p:nvSpPr>
          <p:cNvPr id="95" name="Text Box 80">
            <a:extLst>
              <a:ext uri="{FF2B5EF4-FFF2-40B4-BE49-F238E27FC236}">
                <a16:creationId xmlns="" xmlns:a16="http://schemas.microsoft.com/office/drawing/2014/main" id="{AA2E9A56-02D8-431C-BDD7-66171DCB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3091934"/>
            <a:ext cx="60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2</a:t>
            </a:r>
            <a:endParaRPr lang="en-US" alt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 descr="Hoa dep-4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pic>
        <p:nvPicPr>
          <p:cNvPr id="12291" name="Picture 5" descr="Plantas_005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3C6BD"/>
              </a:clrFrom>
              <a:clrTo>
                <a:srgbClr val="C3C6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Plantas_005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Plantas_005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2" name="WordArt 14"/>
          <p:cNvSpPr>
            <a:spLocks noChangeArrowheads="1" noChangeShapeType="1" noTextEdit="1"/>
          </p:cNvSpPr>
          <p:nvPr/>
        </p:nvSpPr>
        <p:spPr bwMode="auto">
          <a:xfrm>
            <a:off x="781050" y="685800"/>
            <a:ext cx="7724775" cy="2247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thầy cô giáo sức khỏe!</a:t>
            </a:r>
          </a:p>
        </p:txBody>
      </p:sp>
      <p:sp>
        <p:nvSpPr>
          <p:cNvPr id="53263" name="WordArt 15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334375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296" name="Picture 16" descr="Borboleta_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7" descr="Borboleta_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96200" y="22860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animBg="1"/>
      <p:bldP spid="53262" grpId="1" animBg="1"/>
      <p:bldP spid="53263" grpId="0" animBg="1"/>
      <p:bldP spid="53263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99&quot;/&gt;&lt;/object&gt;&lt;object type=&quot;3&quot; unique_id=&quot;10006&quot;&gt;&lt;property id=&quot;20148&quot; value=&quot;5&quot;/&gt;&lt;property id=&quot;20300&quot; value=&quot;Slide 2&quot;/&gt;&lt;property id=&quot;20307&quot; value=&quot;298&quot;/&gt;&lt;/object&gt;&lt;object type=&quot;3&quot; unique_id=&quot;10007&quot;&gt;&lt;property id=&quot;20148&quot; value=&quot;5&quot;/&gt;&lt;property id=&quot;20300&quot; value=&quot;Slide 3&quot;/&gt;&lt;property id=&quot;20307&quot; value=&quot;301&quot;/&gt;&lt;/object&gt;&lt;object type=&quot;3&quot; unique_id=&quot;10008&quot;&gt;&lt;property id=&quot;20148&quot; value=&quot;5&quot;/&gt;&lt;property id=&quot;20300&quot; value=&quot;Slide 5&quot;/&gt;&lt;property id=&quot;20307&quot; value=&quot;302&quot;/&gt;&lt;/object&gt;&lt;object type=&quot;3&quot; unique_id=&quot;10011&quot;&gt;&lt;property id=&quot;20148&quot; value=&quot;5&quot;/&gt;&lt;property id=&quot;20300&quot; value=&quot;Slide 6&quot;/&gt;&lt;property id=&quot;20307&quot; value=&quot;292&quot;/&gt;&lt;/object&gt;&lt;object type=&quot;3&quot; unique_id=&quot;10055&quot;&gt;&lt;property id=&quot;20148&quot; value=&quot;5&quot;/&gt;&lt;property id=&quot;20300&quot; value=&quot;Slide 4&quot;/&gt;&lt;property id=&quot;20307&quot; value=&quot;303&quot;/&gt;&lt;/object&gt;&lt;/object&gt;&lt;object type=&quot;8&quot; unique_id=&quot;1002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270</Words>
  <Application>Microsoft Office PowerPoint</Application>
  <PresentationFormat>On-screen Show (4:3)</PresentationFormat>
  <Paragraphs>99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Ms Dung</cp:lastModifiedBy>
  <cp:revision>180</cp:revision>
  <dcterms:created xsi:type="dcterms:W3CDTF">2006-09-07T17:35:34Z</dcterms:created>
  <dcterms:modified xsi:type="dcterms:W3CDTF">2020-04-16T08:38:31Z</dcterms:modified>
</cp:coreProperties>
</file>