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8" r:id="rId3"/>
    <p:sldId id="301" r:id="rId4"/>
    <p:sldId id="292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99"/>
    <a:srgbClr val="0000FF"/>
    <a:srgbClr val="66FFFF"/>
    <a:srgbClr val="F290F4"/>
    <a:srgbClr val="4FFB91"/>
    <a:srgbClr val="66FF33"/>
    <a:srgbClr val="00FF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1" autoAdjust="0"/>
    <p:restoredTop sz="94660"/>
  </p:normalViewPr>
  <p:slideViewPr>
    <p:cSldViewPr>
      <p:cViewPr>
        <p:scale>
          <a:sx n="78" d="100"/>
          <a:sy n="78" d="100"/>
        </p:scale>
        <p:origin x="-7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60A0-5F4B-4D6E-AAD5-23B372A7B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CDAF-13C1-4FA9-9C77-C3CB89EBF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6743C-5306-43C3-BAE0-12DF06246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04832-3CA7-4A41-88F1-3FD1F207E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F7F4D-6393-4029-85AD-A32169E37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01D4-F166-409B-869F-28860AAB4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D370-20FE-4C92-B976-52A422865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FCF3-F3BD-47A4-9A8F-95CA88C2F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2CF8-FDC5-49A3-9BA6-303BB48D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67B8-80ED-49C5-B0AB-7443817EC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9D3A5-3D1D-4706-8723-A3FB6FEC9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BB70-830C-4A47-B824-8C810D51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3BC574-82E9-4CD9-BA8D-421602499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0" i="0" u="none" kern="1200">
          <a:solidFill>
            <a:srgbClr val="FF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3399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3399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3399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3399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3399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3399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3399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3399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 i="0" u="none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 descr="thin bar2"/>
          <p:cNvSpPr>
            <a:spLocks noChangeArrowheads="1" noChangeShapeType="1" noTextEdit="1"/>
          </p:cNvSpPr>
          <p:nvPr/>
        </p:nvSpPr>
        <p:spPr bwMode="auto">
          <a:xfrm>
            <a:off x="-13095" y="0"/>
            <a:ext cx="8915401" cy="709295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ArchUpPour">
              <a:avLst>
                <a:gd name="adj1" fmla="val 10977332"/>
                <a:gd name="adj2" fmla="val 64352"/>
              </a:avLst>
            </a:prstTxWarp>
          </a:bodyPr>
          <a:lstStyle/>
          <a:p>
            <a:pPr>
              <a:defRPr/>
            </a:pPr>
            <a:endParaRPr lang="en-US" sz="27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7" name="WordArt 6"/>
          <p:cNvSpPr>
            <a:spLocks noChangeArrowheads="1" noChangeShapeType="1" noTextEdit="1"/>
          </p:cNvSpPr>
          <p:nvPr/>
        </p:nvSpPr>
        <p:spPr bwMode="auto">
          <a:xfrm>
            <a:off x="1828800" y="1600200"/>
            <a:ext cx="5105400" cy="8667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sz="3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Môn: </a:t>
            </a:r>
            <a:r>
              <a:rPr lang="en-US" sz="30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Toán</a:t>
            </a:r>
            <a:r>
              <a:rPr lang="en-US" sz="3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lang="en-US" sz="3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-</a:t>
            </a:r>
            <a:r>
              <a:rPr lang="en-US" sz="3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Lớp 2</a:t>
            </a:r>
            <a:endParaRPr lang="en-US" sz="3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438400" y="3124200"/>
            <a:ext cx="3962400" cy="8382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167"/>
              </a:avLst>
            </a:prstTxWarp>
          </a:bodyPr>
          <a:lstStyle/>
          <a:p>
            <a:pPr>
              <a:defRPr/>
            </a:pPr>
            <a:r>
              <a:rPr lang="en-US" sz="2800" kern="10" dirty="0" err="1" smtClean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Phép</a:t>
            </a:r>
            <a:r>
              <a:rPr lang="en-US" sz="2800" kern="10" dirty="0" smtClean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en-US" sz="2800" kern="10" dirty="0" err="1" smtClean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chia</a:t>
            </a:r>
            <a:endParaRPr lang="en-US" sz="2800" kern="10" dirty="0">
              <a:ln w="635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Arial"/>
            </a:endParaRPr>
          </a:p>
        </p:txBody>
      </p:sp>
      <p:pic>
        <p:nvPicPr>
          <p:cNvPr id="2055" name="Picture 7" descr="ANd9GcRqtrxiT_vZGJytNBhszI31l3leUpRBnQ1CSZyeqnpj58MkW5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2100"/>
            <a:ext cx="12604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ANd9GcRqtrxiT_vZGJytNBhszI31l3leUpRBnQ1CSZyeqnpj58MkW5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525" y="5372100"/>
            <a:ext cx="12604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438400" y="4419600"/>
            <a:ext cx="3962400" cy="8382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167"/>
              </a:avLst>
            </a:prstTxWarp>
          </a:bodyPr>
          <a:lstStyle/>
          <a:p>
            <a:pPr>
              <a:defRPr/>
            </a:pPr>
            <a:r>
              <a:rPr lang="en-US" sz="2800" kern="10" dirty="0" smtClean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Online – </a:t>
            </a:r>
            <a:r>
              <a:rPr lang="en-US" sz="2800" kern="10" dirty="0" err="1" smtClean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Covid</a:t>
            </a:r>
            <a:endParaRPr lang="en-US" sz="2800" kern="10" dirty="0">
              <a:ln w="635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Arial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971800" y="5638800"/>
            <a:ext cx="2514600" cy="3048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167"/>
              </a:avLst>
            </a:prstTxWarp>
          </a:bodyPr>
          <a:lstStyle/>
          <a:p>
            <a:pPr>
              <a:defRPr/>
            </a:pPr>
            <a:r>
              <a:rPr lang="en-US" sz="2800" kern="10" dirty="0" err="1" smtClean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Ngày</a:t>
            </a:r>
            <a:r>
              <a:rPr lang="en-US" sz="2800" kern="10" dirty="0" smtClean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 13/4/2020</a:t>
            </a:r>
            <a:endParaRPr lang="en-US" sz="2800" kern="10" dirty="0">
              <a:ln w="635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4343400" y="228600"/>
            <a:ext cx="79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Toán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587165" y="-76200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Thứ</a:t>
            </a:r>
            <a:r>
              <a:rPr lang="en-US" dirty="0" smtClean="0"/>
              <a:t> 2 </a:t>
            </a:r>
            <a:r>
              <a:rPr lang="en-US" dirty="0" err="1" smtClean="0"/>
              <a:t>ngày</a:t>
            </a:r>
            <a:r>
              <a:rPr lang="en-US" dirty="0" smtClean="0"/>
              <a:t> 13 </a:t>
            </a:r>
            <a:r>
              <a:rPr lang="en-US" dirty="0" err="1" smtClean="0"/>
              <a:t>tháng</a:t>
            </a:r>
            <a:r>
              <a:rPr lang="en-US" dirty="0" smtClean="0"/>
              <a:t> 4 </a:t>
            </a:r>
            <a:r>
              <a:rPr lang="en-US" dirty="0" err="1" smtClean="0"/>
              <a:t>năm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886200" y="533400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Phép</a:t>
            </a:r>
            <a:r>
              <a:rPr lang="en-US" b="1" dirty="0" smtClean="0"/>
              <a:t> </a:t>
            </a:r>
            <a:r>
              <a:rPr lang="en-US" b="1" dirty="0" err="1" smtClean="0"/>
              <a:t>chia</a:t>
            </a:r>
            <a:endParaRPr lang="en-US" b="1" dirty="0"/>
          </a:p>
        </p:txBody>
      </p:sp>
      <p:grpSp>
        <p:nvGrpSpPr>
          <p:cNvPr id="175" name="Group 3"/>
          <p:cNvGrpSpPr>
            <a:grpSpLocks/>
          </p:cNvGrpSpPr>
          <p:nvPr/>
        </p:nvGrpSpPr>
        <p:grpSpPr bwMode="auto">
          <a:xfrm>
            <a:off x="304800" y="1143000"/>
            <a:ext cx="1839913" cy="457200"/>
            <a:chOff x="0" y="0"/>
            <a:chExt cx="1159" cy="288"/>
          </a:xfrm>
        </p:grpSpPr>
        <p:sp>
          <p:nvSpPr>
            <p:cNvPr id="1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294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" name="Group 178"/>
          <p:cNvGrpSpPr>
            <a:grpSpLocks/>
          </p:cNvGrpSpPr>
          <p:nvPr/>
        </p:nvGrpSpPr>
        <p:grpSpPr bwMode="auto">
          <a:xfrm>
            <a:off x="304800" y="1905000"/>
            <a:ext cx="1839913" cy="457200"/>
            <a:chOff x="0" y="0"/>
            <a:chExt cx="1159" cy="288"/>
          </a:xfrm>
        </p:grpSpPr>
        <p:sp>
          <p:nvSpPr>
            <p:cNvPr id="1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Rectangle 9"/>
            <p:cNvSpPr>
              <a:spLocks noChangeArrowheads="1"/>
            </p:cNvSpPr>
            <p:nvPr/>
          </p:nvSpPr>
          <p:spPr bwMode="auto">
            <a:xfrm>
              <a:off x="432" y="0"/>
              <a:ext cx="294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Rectangle 10"/>
            <p:cNvSpPr>
              <a:spLocks noChangeArrowheads="1"/>
            </p:cNvSpPr>
            <p:nvPr/>
          </p:nvSpPr>
          <p:spPr bwMode="auto">
            <a:xfrm>
              <a:off x="864" y="0"/>
              <a:ext cx="295" cy="288"/>
            </a:xfrm>
            <a:prstGeom prst="rect">
              <a:avLst/>
            </a:prstGeom>
            <a:solidFill>
              <a:srgbClr val="2BED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" name="Line 12"/>
          <p:cNvSpPr>
            <a:spLocks noChangeShapeType="1"/>
          </p:cNvSpPr>
          <p:nvPr/>
        </p:nvSpPr>
        <p:spPr bwMode="auto">
          <a:xfrm>
            <a:off x="152400" y="17526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>
            <a:off x="469877" y="2514600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x 2 = 6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2438400" y="1143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6 ô </a:t>
            </a:r>
            <a:r>
              <a:rPr lang="en-US" b="1" dirty="0" err="1" smtClean="0">
                <a:cs typeface="Times New Roman" pitchFamily="18" charset="0"/>
              </a:rPr>
              <a:t>chia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thành</a:t>
            </a:r>
            <a:r>
              <a:rPr lang="en-US" b="1" dirty="0" smtClean="0">
                <a:cs typeface="Times New Roman" pitchFamily="18" charset="0"/>
              </a:rPr>
              <a:t> 2 </a:t>
            </a:r>
            <a:r>
              <a:rPr lang="en-US" b="1" dirty="0" err="1" smtClean="0">
                <a:cs typeface="Times New Roman" pitchFamily="18" charset="0"/>
              </a:rPr>
              <a:t>phần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bằng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nhau</a:t>
            </a:r>
            <a:r>
              <a:rPr lang="en-US" sz="2000" b="1" dirty="0" smtClean="0">
                <a:cs typeface="Times New Roman" pitchFamily="18" charset="0"/>
              </a:rPr>
              <a:t>,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812913" y="1143000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mỗi</a:t>
            </a:r>
            <a:r>
              <a:rPr lang="en-US" b="1" dirty="0" smtClean="0"/>
              <a:t>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3 ô.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2438400" y="1295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dirty="0" smtClean="0">
                <a:cs typeface="Times New Roman" pitchFamily="18" charset="0"/>
              </a:rPr>
              <a:t>Ta </a:t>
            </a:r>
            <a:r>
              <a:rPr lang="en-US" dirty="0" err="1" smtClean="0">
                <a:cs typeface="Times New Roman" pitchFamily="18" charset="0"/>
              </a:rPr>
              <a:t>có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9900CC"/>
                </a:solidFill>
                <a:cs typeface="Times New Roman" pitchFamily="18" charset="0"/>
              </a:rPr>
              <a:t>phép</a:t>
            </a:r>
            <a:r>
              <a:rPr lang="en-US" b="1" i="1" dirty="0" smtClean="0">
                <a:solidFill>
                  <a:srgbClr val="9900CC"/>
                </a:solidFill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9900CC"/>
                </a:solidFill>
                <a:cs typeface="Times New Roman" pitchFamily="18" charset="0"/>
              </a:rPr>
              <a:t>chia</a:t>
            </a:r>
            <a:r>
              <a:rPr lang="en-US" i="1" dirty="0" smtClean="0">
                <a:solidFill>
                  <a:srgbClr val="9900CC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để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tìm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 ô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trong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mỗi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phần</a:t>
            </a:r>
            <a:r>
              <a:rPr lang="en-US" dirty="0" smtClean="0">
                <a:cs typeface="Times New Roman" pitchFamily="18" charset="0"/>
              </a:rPr>
              <a:t>:   </a:t>
            </a:r>
          </a:p>
          <a:p>
            <a:pPr algn="ctr"/>
            <a:r>
              <a:rPr lang="en-US" b="1" dirty="0" smtClean="0">
                <a:solidFill>
                  <a:srgbClr val="9900CC"/>
                </a:solidFill>
                <a:cs typeface="Times New Roman" pitchFamily="18" charset="0"/>
              </a:rPr>
              <a:t>6 : 2 = 3.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2667000" y="2362200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Đọc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là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Sáu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chia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hai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bằng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ba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r>
              <a:rPr lang="en-US" i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2667000" y="2743200"/>
            <a:ext cx="2754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Dấu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9900CC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gọi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là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dấu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chia</a:t>
            </a:r>
            <a:endParaRPr lang="en-US" dirty="0"/>
          </a:p>
        </p:txBody>
      </p:sp>
      <p:sp>
        <p:nvSpPr>
          <p:cNvPr id="193" name="TextBox 192"/>
          <p:cNvSpPr txBox="1"/>
          <p:nvPr/>
        </p:nvSpPr>
        <p:spPr>
          <a:xfrm>
            <a:off x="2694881" y="3124200"/>
            <a:ext cx="225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Viết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là</a:t>
            </a:r>
            <a:r>
              <a:rPr lang="en-US" dirty="0" smtClean="0"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9900CC"/>
                </a:solidFill>
                <a:cs typeface="Times New Roman" pitchFamily="18" charset="0"/>
              </a:rPr>
              <a:t>6 : 2 = 3</a:t>
            </a:r>
            <a:r>
              <a:rPr lang="en-US" sz="2000" b="1" dirty="0" smtClean="0">
                <a:solidFill>
                  <a:srgbClr val="9900C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152400" y="3200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dirty="0" smtClean="0"/>
              <a:t>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C00FF"/>
                </a:solidFill>
              </a:rPr>
              <a:t>phép</a:t>
            </a:r>
            <a:r>
              <a:rPr lang="en-US" b="1" dirty="0" smtClean="0">
                <a:solidFill>
                  <a:srgbClr val="CC00FF"/>
                </a:solidFill>
              </a:rPr>
              <a:t> </a:t>
            </a:r>
            <a:r>
              <a:rPr lang="en-US" b="1" dirty="0" err="1" smtClean="0">
                <a:solidFill>
                  <a:srgbClr val="CC00FF"/>
                </a:solidFill>
              </a:rPr>
              <a:t>chia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phần</a:t>
            </a:r>
            <a:r>
              <a:rPr lang="en-US" dirty="0" smtClean="0"/>
              <a:t>,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3 ô:   	    </a:t>
            </a:r>
          </a:p>
          <a:p>
            <a:pPr algn="ctr"/>
            <a:r>
              <a:rPr lang="en-US" b="1" dirty="0" smtClean="0">
                <a:solidFill>
                  <a:srgbClr val="CC00FF"/>
                </a:solidFill>
              </a:rPr>
              <a:t>6 : 3 = 2</a:t>
            </a:r>
            <a:endParaRPr lang="en-US" dirty="0"/>
          </a:p>
        </p:txBody>
      </p:sp>
      <p:sp>
        <p:nvSpPr>
          <p:cNvPr id="195" name="TextBox 194"/>
          <p:cNvSpPr txBox="1"/>
          <p:nvPr/>
        </p:nvSpPr>
        <p:spPr>
          <a:xfrm>
            <a:off x="426084" y="4267200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Đọc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là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Sáu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chia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ba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bằng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hai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r>
              <a:rPr lang="en-US" i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408881" y="4648200"/>
            <a:ext cx="225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Viết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là</a:t>
            </a:r>
            <a:r>
              <a:rPr lang="en-US" dirty="0" smtClean="0"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9900CC"/>
                </a:solidFill>
                <a:cs typeface="Times New Roman" pitchFamily="18" charset="0"/>
              </a:rPr>
              <a:t>6 : 3 = 2</a:t>
            </a:r>
            <a:r>
              <a:rPr lang="en-US" sz="2000" b="1" dirty="0" smtClean="0">
                <a:solidFill>
                  <a:srgbClr val="9900C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52400" y="4724400"/>
            <a:ext cx="161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689077" y="5786735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x 2 = 6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4191000" y="5410200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  <a:cs typeface="Times New Roman" pitchFamily="18" charset="0"/>
              </a:rPr>
              <a:t>6 : 2 = 3</a:t>
            </a:r>
            <a:endParaRPr lang="en-US" dirty="0" smtClean="0"/>
          </a:p>
        </p:txBody>
      </p:sp>
      <p:sp>
        <p:nvSpPr>
          <p:cNvPr id="206" name="TextBox 205"/>
          <p:cNvSpPr txBox="1"/>
          <p:nvPr/>
        </p:nvSpPr>
        <p:spPr>
          <a:xfrm>
            <a:off x="4178029" y="6096000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6 : 3 = 2</a:t>
            </a:r>
            <a:endParaRPr lang="en-US" dirty="0" smtClean="0">
              <a:solidFill>
                <a:srgbClr val="990099"/>
              </a:solidFill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 flipV="1">
            <a:off x="2971800" y="5715000"/>
            <a:ext cx="1143000" cy="30256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971800" y="6017567"/>
            <a:ext cx="1143000" cy="3048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83" grpId="0" animBg="1"/>
      <p:bldP spid="184" grpId="0"/>
      <p:bldP spid="185" grpId="0"/>
      <p:bldP spid="186" grpId="0"/>
      <p:bldP spid="187" grpId="0"/>
      <p:bldP spid="191" grpId="0"/>
      <p:bldP spid="192" grpId="0"/>
      <p:bldP spid="193" grpId="0"/>
      <p:bldP spid="194" grpId="0"/>
      <p:bldP spid="195" grpId="0"/>
      <p:bldP spid="197" grpId="0"/>
      <p:bldP spid="203" grpId="0"/>
      <p:bldP spid="204" grpId="0"/>
      <p:bldP spid="205" grpId="0"/>
      <p:bldP spid="2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33082" y="914400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1: </a:t>
            </a:r>
            <a:r>
              <a:rPr lang="en-US" dirty="0" smtClean="0">
                <a:solidFill>
                  <a:srgbClr val="660033"/>
                </a:solidFill>
              </a:rPr>
              <a:t>Cho </a:t>
            </a:r>
            <a:r>
              <a:rPr lang="en-US" dirty="0" err="1" smtClean="0">
                <a:solidFill>
                  <a:srgbClr val="660033"/>
                </a:solidFill>
              </a:rPr>
              <a:t>phép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en-US" dirty="0" err="1" smtClean="0">
                <a:solidFill>
                  <a:srgbClr val="660033"/>
                </a:solidFill>
              </a:rPr>
              <a:t>nhân</a:t>
            </a:r>
            <a:r>
              <a:rPr lang="en-US" dirty="0" smtClean="0">
                <a:solidFill>
                  <a:srgbClr val="660033"/>
                </a:solidFill>
              </a:rPr>
              <a:t>, </a:t>
            </a:r>
            <a:r>
              <a:rPr lang="en-US" dirty="0" err="1" smtClean="0">
                <a:solidFill>
                  <a:srgbClr val="660033"/>
                </a:solidFill>
              </a:rPr>
              <a:t>viết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en-US" dirty="0" err="1" smtClean="0">
                <a:solidFill>
                  <a:srgbClr val="660033"/>
                </a:solidFill>
              </a:rPr>
              <a:t>hai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en-US" dirty="0" err="1" smtClean="0">
                <a:solidFill>
                  <a:srgbClr val="660033"/>
                </a:solidFill>
              </a:rPr>
              <a:t>phép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en-US" dirty="0" err="1" smtClean="0">
                <a:solidFill>
                  <a:srgbClr val="660033"/>
                </a:solidFill>
              </a:rPr>
              <a:t>chia</a:t>
            </a:r>
            <a:r>
              <a:rPr lang="en-US" dirty="0" smtClean="0">
                <a:solidFill>
                  <a:srgbClr val="660033"/>
                </a:solidFill>
              </a:rPr>
              <a:t> (</a:t>
            </a:r>
            <a:r>
              <a:rPr lang="en-US" dirty="0" err="1" smtClean="0">
                <a:solidFill>
                  <a:srgbClr val="660033"/>
                </a:solidFill>
              </a:rPr>
              <a:t>theo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en-US" dirty="0" err="1" smtClean="0">
                <a:solidFill>
                  <a:srgbClr val="660033"/>
                </a:solidFill>
              </a:rPr>
              <a:t>mẫu</a:t>
            </a:r>
            <a:r>
              <a:rPr lang="en-US" dirty="0" smtClean="0">
                <a:solidFill>
                  <a:srgbClr val="660033"/>
                </a:solidFill>
              </a:rPr>
              <a:t>)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343400" y="228600"/>
            <a:ext cx="79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Toán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587165" y="-76200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Thứ</a:t>
            </a:r>
            <a:r>
              <a:rPr lang="en-US" dirty="0" smtClean="0"/>
              <a:t> 2 </a:t>
            </a:r>
            <a:r>
              <a:rPr lang="en-US" dirty="0" err="1" smtClean="0"/>
              <a:t>ngày</a:t>
            </a:r>
            <a:r>
              <a:rPr lang="en-US" dirty="0" smtClean="0"/>
              <a:t> 13 </a:t>
            </a:r>
            <a:r>
              <a:rPr lang="en-US" dirty="0" err="1" smtClean="0"/>
              <a:t>tháng</a:t>
            </a:r>
            <a:r>
              <a:rPr lang="en-US" dirty="0" smtClean="0"/>
              <a:t> 4 </a:t>
            </a:r>
            <a:r>
              <a:rPr lang="en-US" dirty="0" err="1" smtClean="0"/>
              <a:t>năm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11316" y="533400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Phép</a:t>
            </a:r>
            <a:r>
              <a:rPr lang="en-US" b="1" dirty="0" smtClean="0"/>
              <a:t> </a:t>
            </a:r>
            <a:r>
              <a:rPr lang="en-US" b="1" dirty="0" err="1" smtClean="0"/>
              <a:t>chia</a:t>
            </a:r>
            <a:endParaRPr lang="en-US" b="1" dirty="0"/>
          </a:p>
        </p:txBody>
      </p:sp>
      <p:grpSp>
        <p:nvGrpSpPr>
          <p:cNvPr id="55" name="Group 1754"/>
          <p:cNvGrpSpPr>
            <a:grpSpLocks/>
          </p:cNvGrpSpPr>
          <p:nvPr/>
        </p:nvGrpSpPr>
        <p:grpSpPr bwMode="auto">
          <a:xfrm>
            <a:off x="5638800" y="1451251"/>
            <a:ext cx="748644" cy="1050878"/>
            <a:chOff x="0" y="0"/>
            <a:chExt cx="480" cy="960"/>
          </a:xfrm>
        </p:grpSpPr>
        <p:grpSp>
          <p:nvGrpSpPr>
            <p:cNvPr id="56" name="Group 1755"/>
            <p:cNvGrpSpPr>
              <a:grpSpLocks/>
            </p:cNvGrpSpPr>
            <p:nvPr/>
          </p:nvGrpSpPr>
          <p:grpSpPr bwMode="auto">
            <a:xfrm>
              <a:off x="0" y="0"/>
              <a:ext cx="482" cy="745"/>
              <a:chOff x="0" y="0"/>
              <a:chExt cx="760" cy="1271"/>
            </a:xfrm>
          </p:grpSpPr>
          <p:grpSp>
            <p:nvGrpSpPr>
              <p:cNvPr id="83" name="Group 1756"/>
              <p:cNvGrpSpPr>
                <a:grpSpLocks/>
              </p:cNvGrpSpPr>
              <p:nvPr/>
            </p:nvGrpSpPr>
            <p:grpSpPr bwMode="auto">
              <a:xfrm>
                <a:off x="0" y="575"/>
                <a:ext cx="267" cy="268"/>
                <a:chOff x="0" y="0"/>
                <a:chExt cx="379" cy="412"/>
              </a:xfrm>
            </p:grpSpPr>
            <p:sp>
              <p:nvSpPr>
                <p:cNvPr id="110" name="Unknown Shape"/>
                <p:cNvSpPr>
                  <a:spLocks/>
                </p:cNvSpPr>
                <p:nvPr/>
              </p:nvSpPr>
              <p:spPr bwMode="auto">
                <a:xfrm>
                  <a:off x="0" y="0"/>
                  <a:ext cx="379" cy="412"/>
                </a:xfrm>
                <a:custGeom>
                  <a:avLst/>
                  <a:gdLst>
                    <a:gd name="T0" fmla="*/ 197 w 379"/>
                    <a:gd name="T1" fmla="*/ 14 h 412"/>
                    <a:gd name="T2" fmla="*/ 206 w 379"/>
                    <a:gd name="T3" fmla="*/ 25 h 412"/>
                    <a:gd name="T4" fmla="*/ 216 w 379"/>
                    <a:gd name="T5" fmla="*/ 37 h 412"/>
                    <a:gd name="T6" fmla="*/ 233 w 379"/>
                    <a:gd name="T7" fmla="*/ 52 h 412"/>
                    <a:gd name="T8" fmla="*/ 245 w 379"/>
                    <a:gd name="T9" fmla="*/ 65 h 412"/>
                    <a:gd name="T10" fmla="*/ 258 w 379"/>
                    <a:gd name="T11" fmla="*/ 79 h 412"/>
                    <a:gd name="T12" fmla="*/ 300 w 379"/>
                    <a:gd name="T13" fmla="*/ 119 h 412"/>
                    <a:gd name="T14" fmla="*/ 314 w 379"/>
                    <a:gd name="T15" fmla="*/ 132 h 412"/>
                    <a:gd name="T16" fmla="*/ 333 w 379"/>
                    <a:gd name="T17" fmla="*/ 153 h 412"/>
                    <a:gd name="T18" fmla="*/ 346 w 379"/>
                    <a:gd name="T19" fmla="*/ 173 h 412"/>
                    <a:gd name="T20" fmla="*/ 360 w 379"/>
                    <a:gd name="T21" fmla="*/ 198 h 412"/>
                    <a:gd name="T22" fmla="*/ 369 w 379"/>
                    <a:gd name="T23" fmla="*/ 222 h 412"/>
                    <a:gd name="T24" fmla="*/ 377 w 379"/>
                    <a:gd name="T25" fmla="*/ 249 h 412"/>
                    <a:gd name="T26" fmla="*/ 379 w 379"/>
                    <a:gd name="T27" fmla="*/ 284 h 412"/>
                    <a:gd name="T28" fmla="*/ 375 w 379"/>
                    <a:gd name="T29" fmla="*/ 303 h 412"/>
                    <a:gd name="T30" fmla="*/ 371 w 379"/>
                    <a:gd name="T31" fmla="*/ 320 h 412"/>
                    <a:gd name="T32" fmla="*/ 363 w 379"/>
                    <a:gd name="T33" fmla="*/ 337 h 412"/>
                    <a:gd name="T34" fmla="*/ 356 w 379"/>
                    <a:gd name="T35" fmla="*/ 353 h 412"/>
                    <a:gd name="T36" fmla="*/ 344 w 379"/>
                    <a:gd name="T37" fmla="*/ 368 h 412"/>
                    <a:gd name="T38" fmla="*/ 331 w 379"/>
                    <a:gd name="T39" fmla="*/ 381 h 412"/>
                    <a:gd name="T40" fmla="*/ 316 w 379"/>
                    <a:gd name="T41" fmla="*/ 393 h 412"/>
                    <a:gd name="T42" fmla="*/ 300 w 379"/>
                    <a:gd name="T43" fmla="*/ 399 h 412"/>
                    <a:gd name="T44" fmla="*/ 285 w 379"/>
                    <a:gd name="T45" fmla="*/ 404 h 412"/>
                    <a:gd name="T46" fmla="*/ 270 w 379"/>
                    <a:gd name="T47" fmla="*/ 408 h 412"/>
                    <a:gd name="T48" fmla="*/ 254 w 379"/>
                    <a:gd name="T49" fmla="*/ 412 h 412"/>
                    <a:gd name="T50" fmla="*/ 214 w 379"/>
                    <a:gd name="T51" fmla="*/ 410 h 412"/>
                    <a:gd name="T52" fmla="*/ 197 w 379"/>
                    <a:gd name="T53" fmla="*/ 406 h 412"/>
                    <a:gd name="T54" fmla="*/ 181 w 379"/>
                    <a:gd name="T55" fmla="*/ 401 h 412"/>
                    <a:gd name="T56" fmla="*/ 166 w 379"/>
                    <a:gd name="T57" fmla="*/ 393 h 412"/>
                    <a:gd name="T58" fmla="*/ 153 w 379"/>
                    <a:gd name="T59" fmla="*/ 383 h 412"/>
                    <a:gd name="T60" fmla="*/ 134 w 379"/>
                    <a:gd name="T61" fmla="*/ 366 h 412"/>
                    <a:gd name="T62" fmla="*/ 124 w 379"/>
                    <a:gd name="T63" fmla="*/ 353 h 412"/>
                    <a:gd name="T64" fmla="*/ 114 w 379"/>
                    <a:gd name="T65" fmla="*/ 339 h 412"/>
                    <a:gd name="T66" fmla="*/ 107 w 379"/>
                    <a:gd name="T67" fmla="*/ 324 h 412"/>
                    <a:gd name="T68" fmla="*/ 101 w 379"/>
                    <a:gd name="T69" fmla="*/ 309 h 412"/>
                    <a:gd name="T70" fmla="*/ 90 w 379"/>
                    <a:gd name="T71" fmla="*/ 291 h 412"/>
                    <a:gd name="T72" fmla="*/ 80 w 379"/>
                    <a:gd name="T73" fmla="*/ 274 h 412"/>
                    <a:gd name="T74" fmla="*/ 69 w 379"/>
                    <a:gd name="T75" fmla="*/ 257 h 412"/>
                    <a:gd name="T76" fmla="*/ 57 w 379"/>
                    <a:gd name="T77" fmla="*/ 240 h 412"/>
                    <a:gd name="T78" fmla="*/ 46 w 379"/>
                    <a:gd name="T79" fmla="*/ 224 h 412"/>
                    <a:gd name="T80" fmla="*/ 24 w 379"/>
                    <a:gd name="T81" fmla="*/ 201 h 412"/>
                    <a:gd name="T82" fmla="*/ 9 w 379"/>
                    <a:gd name="T83" fmla="*/ 190 h 412"/>
                    <a:gd name="T84" fmla="*/ 1 w 379"/>
                    <a:gd name="T85" fmla="*/ 180 h 412"/>
                    <a:gd name="T86" fmla="*/ 17 w 379"/>
                    <a:gd name="T87" fmla="*/ 173 h 412"/>
                    <a:gd name="T88" fmla="*/ 36 w 379"/>
                    <a:gd name="T89" fmla="*/ 171 h 412"/>
                    <a:gd name="T90" fmla="*/ 99 w 379"/>
                    <a:gd name="T91" fmla="*/ 173 h 412"/>
                    <a:gd name="T92" fmla="*/ 118 w 379"/>
                    <a:gd name="T93" fmla="*/ 175 h 412"/>
                    <a:gd name="T94" fmla="*/ 136 w 379"/>
                    <a:gd name="T95" fmla="*/ 178 h 412"/>
                    <a:gd name="T96" fmla="*/ 155 w 379"/>
                    <a:gd name="T97" fmla="*/ 182 h 412"/>
                    <a:gd name="T98" fmla="*/ 159 w 379"/>
                    <a:gd name="T99" fmla="*/ 142 h 412"/>
                    <a:gd name="T100" fmla="*/ 164 w 379"/>
                    <a:gd name="T101" fmla="*/ 104 h 412"/>
                    <a:gd name="T102" fmla="*/ 172 w 379"/>
                    <a:gd name="T103" fmla="*/ 67 h 412"/>
                    <a:gd name="T104" fmla="*/ 180 w 379"/>
                    <a:gd name="T105" fmla="*/ 29 h 412"/>
                    <a:gd name="T106" fmla="*/ 181 w 379"/>
                    <a:gd name="T107" fmla="*/ 18 h 412"/>
                    <a:gd name="T108" fmla="*/ 183 w 379"/>
                    <a:gd name="T109" fmla="*/ 6 h 412"/>
                    <a:gd name="T110" fmla="*/ 189 w 379"/>
                    <a:gd name="T111" fmla="*/ 0 h 412"/>
                    <a:gd name="T112" fmla="*/ 191 w 379"/>
                    <a:gd name="T113" fmla="*/ 4 h 412"/>
                    <a:gd name="T114" fmla="*/ 193 w 379"/>
                    <a:gd name="T115" fmla="*/ 8 h 41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79"/>
                    <a:gd name="T175" fmla="*/ 0 h 412"/>
                    <a:gd name="T176" fmla="*/ 379 w 379"/>
                    <a:gd name="T177" fmla="*/ 412 h 41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79" h="412">
                      <a:moveTo>
                        <a:pt x="193" y="8"/>
                      </a:moveTo>
                      <a:lnTo>
                        <a:pt x="197" y="14"/>
                      </a:lnTo>
                      <a:lnTo>
                        <a:pt x="203" y="19"/>
                      </a:lnTo>
                      <a:lnTo>
                        <a:pt x="206" y="25"/>
                      </a:lnTo>
                      <a:lnTo>
                        <a:pt x="212" y="31"/>
                      </a:lnTo>
                      <a:lnTo>
                        <a:pt x="216" y="37"/>
                      </a:lnTo>
                      <a:lnTo>
                        <a:pt x="226" y="46"/>
                      </a:lnTo>
                      <a:lnTo>
                        <a:pt x="233" y="52"/>
                      </a:lnTo>
                      <a:lnTo>
                        <a:pt x="239" y="58"/>
                      </a:lnTo>
                      <a:lnTo>
                        <a:pt x="245" y="65"/>
                      </a:lnTo>
                      <a:lnTo>
                        <a:pt x="252" y="71"/>
                      </a:lnTo>
                      <a:lnTo>
                        <a:pt x="258" y="79"/>
                      </a:lnTo>
                      <a:lnTo>
                        <a:pt x="266" y="85"/>
                      </a:lnTo>
                      <a:lnTo>
                        <a:pt x="300" y="119"/>
                      </a:lnTo>
                      <a:lnTo>
                        <a:pt x="308" y="125"/>
                      </a:lnTo>
                      <a:lnTo>
                        <a:pt x="314" y="132"/>
                      </a:lnTo>
                      <a:lnTo>
                        <a:pt x="327" y="146"/>
                      </a:lnTo>
                      <a:lnTo>
                        <a:pt x="333" y="153"/>
                      </a:lnTo>
                      <a:lnTo>
                        <a:pt x="339" y="161"/>
                      </a:lnTo>
                      <a:lnTo>
                        <a:pt x="346" y="173"/>
                      </a:lnTo>
                      <a:lnTo>
                        <a:pt x="352" y="184"/>
                      </a:lnTo>
                      <a:lnTo>
                        <a:pt x="360" y="198"/>
                      </a:lnTo>
                      <a:lnTo>
                        <a:pt x="365" y="209"/>
                      </a:lnTo>
                      <a:lnTo>
                        <a:pt x="369" y="222"/>
                      </a:lnTo>
                      <a:lnTo>
                        <a:pt x="375" y="236"/>
                      </a:lnTo>
                      <a:lnTo>
                        <a:pt x="377" y="249"/>
                      </a:lnTo>
                      <a:lnTo>
                        <a:pt x="379" y="265"/>
                      </a:lnTo>
                      <a:lnTo>
                        <a:pt x="379" y="284"/>
                      </a:lnTo>
                      <a:lnTo>
                        <a:pt x="377" y="293"/>
                      </a:lnTo>
                      <a:lnTo>
                        <a:pt x="375" y="303"/>
                      </a:lnTo>
                      <a:lnTo>
                        <a:pt x="375" y="311"/>
                      </a:lnTo>
                      <a:lnTo>
                        <a:pt x="371" y="320"/>
                      </a:lnTo>
                      <a:lnTo>
                        <a:pt x="367" y="330"/>
                      </a:lnTo>
                      <a:lnTo>
                        <a:pt x="363" y="337"/>
                      </a:lnTo>
                      <a:lnTo>
                        <a:pt x="360" y="345"/>
                      </a:lnTo>
                      <a:lnTo>
                        <a:pt x="356" y="353"/>
                      </a:lnTo>
                      <a:lnTo>
                        <a:pt x="350" y="362"/>
                      </a:lnTo>
                      <a:lnTo>
                        <a:pt x="344" y="368"/>
                      </a:lnTo>
                      <a:lnTo>
                        <a:pt x="339" y="376"/>
                      </a:lnTo>
                      <a:lnTo>
                        <a:pt x="331" y="381"/>
                      </a:lnTo>
                      <a:lnTo>
                        <a:pt x="323" y="387"/>
                      </a:lnTo>
                      <a:lnTo>
                        <a:pt x="316" y="393"/>
                      </a:lnTo>
                      <a:lnTo>
                        <a:pt x="308" y="397"/>
                      </a:lnTo>
                      <a:lnTo>
                        <a:pt x="300" y="399"/>
                      </a:lnTo>
                      <a:lnTo>
                        <a:pt x="293" y="402"/>
                      </a:lnTo>
                      <a:lnTo>
                        <a:pt x="285" y="404"/>
                      </a:lnTo>
                      <a:lnTo>
                        <a:pt x="277" y="406"/>
                      </a:lnTo>
                      <a:lnTo>
                        <a:pt x="270" y="408"/>
                      </a:lnTo>
                      <a:lnTo>
                        <a:pt x="262" y="410"/>
                      </a:lnTo>
                      <a:lnTo>
                        <a:pt x="254" y="412"/>
                      </a:lnTo>
                      <a:lnTo>
                        <a:pt x="222" y="412"/>
                      </a:lnTo>
                      <a:lnTo>
                        <a:pt x="214" y="410"/>
                      </a:lnTo>
                      <a:lnTo>
                        <a:pt x="204" y="408"/>
                      </a:lnTo>
                      <a:lnTo>
                        <a:pt x="197" y="406"/>
                      </a:lnTo>
                      <a:lnTo>
                        <a:pt x="189" y="404"/>
                      </a:lnTo>
                      <a:lnTo>
                        <a:pt x="181" y="401"/>
                      </a:lnTo>
                      <a:lnTo>
                        <a:pt x="174" y="397"/>
                      </a:lnTo>
                      <a:lnTo>
                        <a:pt x="166" y="393"/>
                      </a:lnTo>
                      <a:lnTo>
                        <a:pt x="159" y="389"/>
                      </a:lnTo>
                      <a:lnTo>
                        <a:pt x="153" y="383"/>
                      </a:lnTo>
                      <a:lnTo>
                        <a:pt x="145" y="378"/>
                      </a:lnTo>
                      <a:lnTo>
                        <a:pt x="134" y="366"/>
                      </a:lnTo>
                      <a:lnTo>
                        <a:pt x="130" y="360"/>
                      </a:lnTo>
                      <a:lnTo>
                        <a:pt x="124" y="353"/>
                      </a:lnTo>
                      <a:lnTo>
                        <a:pt x="118" y="345"/>
                      </a:lnTo>
                      <a:lnTo>
                        <a:pt x="114" y="339"/>
                      </a:lnTo>
                      <a:lnTo>
                        <a:pt x="111" y="332"/>
                      </a:lnTo>
                      <a:lnTo>
                        <a:pt x="107" y="324"/>
                      </a:lnTo>
                      <a:lnTo>
                        <a:pt x="103" y="316"/>
                      </a:lnTo>
                      <a:lnTo>
                        <a:pt x="101" y="309"/>
                      </a:lnTo>
                      <a:lnTo>
                        <a:pt x="95" y="301"/>
                      </a:lnTo>
                      <a:lnTo>
                        <a:pt x="90" y="291"/>
                      </a:lnTo>
                      <a:lnTo>
                        <a:pt x="84" y="284"/>
                      </a:lnTo>
                      <a:lnTo>
                        <a:pt x="80" y="274"/>
                      </a:lnTo>
                      <a:lnTo>
                        <a:pt x="74" y="266"/>
                      </a:lnTo>
                      <a:lnTo>
                        <a:pt x="69" y="257"/>
                      </a:lnTo>
                      <a:lnTo>
                        <a:pt x="63" y="249"/>
                      </a:lnTo>
                      <a:lnTo>
                        <a:pt x="57" y="240"/>
                      </a:lnTo>
                      <a:lnTo>
                        <a:pt x="51" y="232"/>
                      </a:lnTo>
                      <a:lnTo>
                        <a:pt x="46" y="224"/>
                      </a:lnTo>
                      <a:lnTo>
                        <a:pt x="40" y="217"/>
                      </a:lnTo>
                      <a:lnTo>
                        <a:pt x="24" y="201"/>
                      </a:lnTo>
                      <a:lnTo>
                        <a:pt x="17" y="196"/>
                      </a:lnTo>
                      <a:lnTo>
                        <a:pt x="9" y="190"/>
                      </a:lnTo>
                      <a:lnTo>
                        <a:pt x="0" y="184"/>
                      </a:lnTo>
                      <a:lnTo>
                        <a:pt x="1" y="180"/>
                      </a:lnTo>
                      <a:lnTo>
                        <a:pt x="7" y="175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36" y="171"/>
                      </a:lnTo>
                      <a:lnTo>
                        <a:pt x="90" y="171"/>
                      </a:lnTo>
                      <a:lnTo>
                        <a:pt x="99" y="173"/>
                      </a:lnTo>
                      <a:lnTo>
                        <a:pt x="109" y="173"/>
                      </a:lnTo>
                      <a:lnTo>
                        <a:pt x="118" y="175"/>
                      </a:lnTo>
                      <a:lnTo>
                        <a:pt x="128" y="176"/>
                      </a:lnTo>
                      <a:lnTo>
                        <a:pt x="136" y="178"/>
                      </a:lnTo>
                      <a:lnTo>
                        <a:pt x="145" y="180"/>
                      </a:lnTo>
                      <a:lnTo>
                        <a:pt x="155" y="182"/>
                      </a:lnTo>
                      <a:lnTo>
                        <a:pt x="157" y="161"/>
                      </a:lnTo>
                      <a:lnTo>
                        <a:pt x="159" y="142"/>
                      </a:lnTo>
                      <a:lnTo>
                        <a:pt x="160" y="123"/>
                      </a:lnTo>
                      <a:lnTo>
                        <a:pt x="164" y="104"/>
                      </a:lnTo>
                      <a:lnTo>
                        <a:pt x="168" y="85"/>
                      </a:lnTo>
                      <a:lnTo>
                        <a:pt x="172" y="67"/>
                      </a:lnTo>
                      <a:lnTo>
                        <a:pt x="176" y="48"/>
                      </a:lnTo>
                      <a:lnTo>
                        <a:pt x="180" y="29"/>
                      </a:lnTo>
                      <a:lnTo>
                        <a:pt x="180" y="21"/>
                      </a:lnTo>
                      <a:lnTo>
                        <a:pt x="181" y="18"/>
                      </a:lnTo>
                      <a:lnTo>
                        <a:pt x="181" y="10"/>
                      </a:lnTo>
                      <a:lnTo>
                        <a:pt x="183" y="6"/>
                      </a:lnTo>
                      <a:lnTo>
                        <a:pt x="185" y="2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1" y="4"/>
                      </a:lnTo>
                      <a:lnTo>
                        <a:pt x="193" y="6"/>
                      </a:lnTo>
                      <a:lnTo>
                        <a:pt x="193" y="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Unknown Shape"/>
                <p:cNvSpPr>
                  <a:spLocks/>
                </p:cNvSpPr>
                <p:nvPr/>
              </p:nvSpPr>
              <p:spPr bwMode="auto">
                <a:xfrm>
                  <a:off x="84" y="21"/>
                  <a:ext cx="80" cy="142"/>
                </a:xfrm>
                <a:custGeom>
                  <a:avLst/>
                  <a:gdLst>
                    <a:gd name="T0" fmla="*/ 80 w 80"/>
                    <a:gd name="T1" fmla="*/ 6 h 142"/>
                    <a:gd name="T2" fmla="*/ 80 w 80"/>
                    <a:gd name="T3" fmla="*/ 14 h 142"/>
                    <a:gd name="T4" fmla="*/ 78 w 80"/>
                    <a:gd name="T5" fmla="*/ 21 h 142"/>
                    <a:gd name="T6" fmla="*/ 75 w 80"/>
                    <a:gd name="T7" fmla="*/ 29 h 142"/>
                    <a:gd name="T8" fmla="*/ 73 w 80"/>
                    <a:gd name="T9" fmla="*/ 37 h 142"/>
                    <a:gd name="T10" fmla="*/ 69 w 80"/>
                    <a:gd name="T11" fmla="*/ 48 h 142"/>
                    <a:gd name="T12" fmla="*/ 67 w 80"/>
                    <a:gd name="T13" fmla="*/ 58 h 142"/>
                    <a:gd name="T14" fmla="*/ 63 w 80"/>
                    <a:gd name="T15" fmla="*/ 71 h 142"/>
                    <a:gd name="T16" fmla="*/ 61 w 80"/>
                    <a:gd name="T17" fmla="*/ 83 h 142"/>
                    <a:gd name="T18" fmla="*/ 59 w 80"/>
                    <a:gd name="T19" fmla="*/ 94 h 142"/>
                    <a:gd name="T20" fmla="*/ 59 w 80"/>
                    <a:gd name="T21" fmla="*/ 132 h 142"/>
                    <a:gd name="T22" fmla="*/ 61 w 80"/>
                    <a:gd name="T23" fmla="*/ 132 h 142"/>
                    <a:gd name="T24" fmla="*/ 61 w 80"/>
                    <a:gd name="T25" fmla="*/ 138 h 142"/>
                    <a:gd name="T26" fmla="*/ 59 w 80"/>
                    <a:gd name="T27" fmla="*/ 140 h 142"/>
                    <a:gd name="T28" fmla="*/ 57 w 80"/>
                    <a:gd name="T29" fmla="*/ 140 h 142"/>
                    <a:gd name="T30" fmla="*/ 55 w 80"/>
                    <a:gd name="T31" fmla="*/ 142 h 142"/>
                    <a:gd name="T32" fmla="*/ 52 w 80"/>
                    <a:gd name="T33" fmla="*/ 142 h 142"/>
                    <a:gd name="T34" fmla="*/ 48 w 80"/>
                    <a:gd name="T35" fmla="*/ 140 h 142"/>
                    <a:gd name="T36" fmla="*/ 42 w 80"/>
                    <a:gd name="T37" fmla="*/ 140 h 142"/>
                    <a:gd name="T38" fmla="*/ 38 w 80"/>
                    <a:gd name="T39" fmla="*/ 138 h 142"/>
                    <a:gd name="T40" fmla="*/ 32 w 80"/>
                    <a:gd name="T41" fmla="*/ 138 h 142"/>
                    <a:gd name="T42" fmla="*/ 29 w 80"/>
                    <a:gd name="T43" fmla="*/ 136 h 142"/>
                    <a:gd name="T44" fmla="*/ 23 w 80"/>
                    <a:gd name="T45" fmla="*/ 136 h 142"/>
                    <a:gd name="T46" fmla="*/ 19 w 80"/>
                    <a:gd name="T47" fmla="*/ 134 h 142"/>
                    <a:gd name="T48" fmla="*/ 6 w 80"/>
                    <a:gd name="T49" fmla="*/ 134 h 142"/>
                    <a:gd name="T50" fmla="*/ 2 w 80"/>
                    <a:gd name="T51" fmla="*/ 132 h 142"/>
                    <a:gd name="T52" fmla="*/ 2 w 80"/>
                    <a:gd name="T53" fmla="*/ 113 h 142"/>
                    <a:gd name="T54" fmla="*/ 0 w 80"/>
                    <a:gd name="T55" fmla="*/ 104 h 142"/>
                    <a:gd name="T56" fmla="*/ 0 w 80"/>
                    <a:gd name="T57" fmla="*/ 85 h 142"/>
                    <a:gd name="T58" fmla="*/ 2 w 80"/>
                    <a:gd name="T59" fmla="*/ 75 h 142"/>
                    <a:gd name="T60" fmla="*/ 4 w 80"/>
                    <a:gd name="T61" fmla="*/ 67 h 142"/>
                    <a:gd name="T62" fmla="*/ 6 w 80"/>
                    <a:gd name="T63" fmla="*/ 58 h 142"/>
                    <a:gd name="T64" fmla="*/ 13 w 80"/>
                    <a:gd name="T65" fmla="*/ 58 h 142"/>
                    <a:gd name="T66" fmla="*/ 15 w 80"/>
                    <a:gd name="T67" fmla="*/ 56 h 142"/>
                    <a:gd name="T68" fmla="*/ 17 w 80"/>
                    <a:gd name="T69" fmla="*/ 56 h 142"/>
                    <a:gd name="T70" fmla="*/ 19 w 80"/>
                    <a:gd name="T71" fmla="*/ 54 h 142"/>
                    <a:gd name="T72" fmla="*/ 19 w 80"/>
                    <a:gd name="T73" fmla="*/ 39 h 142"/>
                    <a:gd name="T74" fmla="*/ 21 w 80"/>
                    <a:gd name="T75" fmla="*/ 31 h 142"/>
                    <a:gd name="T76" fmla="*/ 23 w 80"/>
                    <a:gd name="T77" fmla="*/ 25 h 142"/>
                    <a:gd name="T78" fmla="*/ 27 w 80"/>
                    <a:gd name="T79" fmla="*/ 19 h 142"/>
                    <a:gd name="T80" fmla="*/ 30 w 80"/>
                    <a:gd name="T81" fmla="*/ 14 h 142"/>
                    <a:gd name="T82" fmla="*/ 36 w 80"/>
                    <a:gd name="T83" fmla="*/ 8 h 142"/>
                    <a:gd name="T84" fmla="*/ 42 w 80"/>
                    <a:gd name="T85" fmla="*/ 4 h 142"/>
                    <a:gd name="T86" fmla="*/ 48 w 80"/>
                    <a:gd name="T87" fmla="*/ 2 h 142"/>
                    <a:gd name="T88" fmla="*/ 52 w 80"/>
                    <a:gd name="T89" fmla="*/ 2 h 142"/>
                    <a:gd name="T90" fmla="*/ 57 w 80"/>
                    <a:gd name="T91" fmla="*/ 0 h 142"/>
                    <a:gd name="T92" fmla="*/ 61 w 80"/>
                    <a:gd name="T93" fmla="*/ 2 h 142"/>
                    <a:gd name="T94" fmla="*/ 67 w 80"/>
                    <a:gd name="T95" fmla="*/ 2 h 142"/>
                    <a:gd name="T96" fmla="*/ 73 w 80"/>
                    <a:gd name="T97" fmla="*/ 4 h 142"/>
                    <a:gd name="T98" fmla="*/ 76 w 80"/>
                    <a:gd name="T99" fmla="*/ 6 h 142"/>
                    <a:gd name="T100" fmla="*/ 80 w 80"/>
                    <a:gd name="T101" fmla="*/ 6 h 14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142"/>
                    <a:gd name="T155" fmla="*/ 80 w 80"/>
                    <a:gd name="T156" fmla="*/ 142 h 14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142">
                      <a:moveTo>
                        <a:pt x="80" y="6"/>
                      </a:moveTo>
                      <a:lnTo>
                        <a:pt x="80" y="14"/>
                      </a:lnTo>
                      <a:lnTo>
                        <a:pt x="78" y="21"/>
                      </a:lnTo>
                      <a:lnTo>
                        <a:pt x="75" y="29"/>
                      </a:lnTo>
                      <a:lnTo>
                        <a:pt x="73" y="37"/>
                      </a:lnTo>
                      <a:lnTo>
                        <a:pt x="69" y="48"/>
                      </a:lnTo>
                      <a:lnTo>
                        <a:pt x="67" y="58"/>
                      </a:lnTo>
                      <a:lnTo>
                        <a:pt x="63" y="71"/>
                      </a:lnTo>
                      <a:lnTo>
                        <a:pt x="61" y="83"/>
                      </a:lnTo>
                      <a:lnTo>
                        <a:pt x="59" y="94"/>
                      </a:lnTo>
                      <a:lnTo>
                        <a:pt x="59" y="132"/>
                      </a:lnTo>
                      <a:lnTo>
                        <a:pt x="61" y="132"/>
                      </a:lnTo>
                      <a:lnTo>
                        <a:pt x="61" y="138"/>
                      </a:lnTo>
                      <a:lnTo>
                        <a:pt x="59" y="140"/>
                      </a:lnTo>
                      <a:lnTo>
                        <a:pt x="57" y="140"/>
                      </a:lnTo>
                      <a:lnTo>
                        <a:pt x="55" y="142"/>
                      </a:lnTo>
                      <a:lnTo>
                        <a:pt x="52" y="142"/>
                      </a:lnTo>
                      <a:lnTo>
                        <a:pt x="48" y="140"/>
                      </a:lnTo>
                      <a:lnTo>
                        <a:pt x="42" y="140"/>
                      </a:lnTo>
                      <a:lnTo>
                        <a:pt x="38" y="138"/>
                      </a:lnTo>
                      <a:lnTo>
                        <a:pt x="32" y="138"/>
                      </a:lnTo>
                      <a:lnTo>
                        <a:pt x="29" y="136"/>
                      </a:lnTo>
                      <a:lnTo>
                        <a:pt x="23" y="136"/>
                      </a:lnTo>
                      <a:lnTo>
                        <a:pt x="19" y="134"/>
                      </a:lnTo>
                      <a:lnTo>
                        <a:pt x="6" y="134"/>
                      </a:lnTo>
                      <a:lnTo>
                        <a:pt x="2" y="132"/>
                      </a:lnTo>
                      <a:lnTo>
                        <a:pt x="2" y="113"/>
                      </a:lnTo>
                      <a:lnTo>
                        <a:pt x="0" y="104"/>
                      </a:lnTo>
                      <a:lnTo>
                        <a:pt x="0" y="85"/>
                      </a:lnTo>
                      <a:lnTo>
                        <a:pt x="2" y="75"/>
                      </a:lnTo>
                      <a:lnTo>
                        <a:pt x="4" y="67"/>
                      </a:lnTo>
                      <a:lnTo>
                        <a:pt x="6" y="58"/>
                      </a:lnTo>
                      <a:lnTo>
                        <a:pt x="13" y="58"/>
                      </a:lnTo>
                      <a:lnTo>
                        <a:pt x="15" y="56"/>
                      </a:lnTo>
                      <a:lnTo>
                        <a:pt x="17" y="56"/>
                      </a:lnTo>
                      <a:lnTo>
                        <a:pt x="19" y="54"/>
                      </a:lnTo>
                      <a:lnTo>
                        <a:pt x="19" y="39"/>
                      </a:lnTo>
                      <a:lnTo>
                        <a:pt x="21" y="31"/>
                      </a:lnTo>
                      <a:lnTo>
                        <a:pt x="23" y="25"/>
                      </a:lnTo>
                      <a:lnTo>
                        <a:pt x="27" y="19"/>
                      </a:lnTo>
                      <a:lnTo>
                        <a:pt x="30" y="14"/>
                      </a:lnTo>
                      <a:lnTo>
                        <a:pt x="36" y="8"/>
                      </a:lnTo>
                      <a:lnTo>
                        <a:pt x="42" y="4"/>
                      </a:lnTo>
                      <a:lnTo>
                        <a:pt x="48" y="2"/>
                      </a:lnTo>
                      <a:lnTo>
                        <a:pt x="52" y="2"/>
                      </a:lnTo>
                      <a:lnTo>
                        <a:pt x="57" y="0"/>
                      </a:lnTo>
                      <a:lnTo>
                        <a:pt x="61" y="2"/>
                      </a:lnTo>
                      <a:lnTo>
                        <a:pt x="67" y="2"/>
                      </a:lnTo>
                      <a:lnTo>
                        <a:pt x="73" y="4"/>
                      </a:lnTo>
                      <a:lnTo>
                        <a:pt x="76" y="6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Unknown Shape"/>
                <p:cNvSpPr>
                  <a:spLocks/>
                </p:cNvSpPr>
                <p:nvPr/>
              </p:nvSpPr>
              <p:spPr bwMode="auto">
                <a:xfrm>
                  <a:off x="23" y="35"/>
                  <a:ext cx="68" cy="118"/>
                </a:xfrm>
                <a:custGeom>
                  <a:avLst/>
                  <a:gdLst>
                    <a:gd name="T0" fmla="*/ 68 w 68"/>
                    <a:gd name="T1" fmla="*/ 0 h 118"/>
                    <a:gd name="T2" fmla="*/ 67 w 68"/>
                    <a:gd name="T3" fmla="*/ 4 h 118"/>
                    <a:gd name="T4" fmla="*/ 67 w 68"/>
                    <a:gd name="T5" fmla="*/ 9 h 118"/>
                    <a:gd name="T6" fmla="*/ 68 w 68"/>
                    <a:gd name="T7" fmla="*/ 13 h 118"/>
                    <a:gd name="T8" fmla="*/ 68 w 68"/>
                    <a:gd name="T9" fmla="*/ 23 h 118"/>
                    <a:gd name="T10" fmla="*/ 67 w 68"/>
                    <a:gd name="T11" fmla="*/ 28 h 118"/>
                    <a:gd name="T12" fmla="*/ 65 w 68"/>
                    <a:gd name="T13" fmla="*/ 30 h 118"/>
                    <a:gd name="T14" fmla="*/ 59 w 68"/>
                    <a:gd name="T15" fmla="*/ 32 h 118"/>
                    <a:gd name="T16" fmla="*/ 57 w 68"/>
                    <a:gd name="T17" fmla="*/ 30 h 118"/>
                    <a:gd name="T18" fmla="*/ 55 w 68"/>
                    <a:gd name="T19" fmla="*/ 30 h 118"/>
                    <a:gd name="T20" fmla="*/ 51 w 68"/>
                    <a:gd name="T21" fmla="*/ 34 h 118"/>
                    <a:gd name="T22" fmla="*/ 51 w 68"/>
                    <a:gd name="T23" fmla="*/ 36 h 118"/>
                    <a:gd name="T24" fmla="*/ 49 w 68"/>
                    <a:gd name="T25" fmla="*/ 40 h 118"/>
                    <a:gd name="T26" fmla="*/ 49 w 68"/>
                    <a:gd name="T27" fmla="*/ 42 h 118"/>
                    <a:gd name="T28" fmla="*/ 47 w 68"/>
                    <a:gd name="T29" fmla="*/ 44 h 118"/>
                    <a:gd name="T30" fmla="*/ 44 w 68"/>
                    <a:gd name="T31" fmla="*/ 61 h 118"/>
                    <a:gd name="T32" fmla="*/ 44 w 68"/>
                    <a:gd name="T33" fmla="*/ 78 h 118"/>
                    <a:gd name="T34" fmla="*/ 46 w 68"/>
                    <a:gd name="T35" fmla="*/ 97 h 118"/>
                    <a:gd name="T36" fmla="*/ 47 w 68"/>
                    <a:gd name="T37" fmla="*/ 115 h 118"/>
                    <a:gd name="T38" fmla="*/ 44 w 68"/>
                    <a:gd name="T39" fmla="*/ 117 h 118"/>
                    <a:gd name="T40" fmla="*/ 38 w 68"/>
                    <a:gd name="T41" fmla="*/ 117 h 118"/>
                    <a:gd name="T42" fmla="*/ 32 w 68"/>
                    <a:gd name="T43" fmla="*/ 118 h 118"/>
                    <a:gd name="T44" fmla="*/ 5 w 68"/>
                    <a:gd name="T45" fmla="*/ 118 h 118"/>
                    <a:gd name="T46" fmla="*/ 5 w 68"/>
                    <a:gd name="T47" fmla="*/ 111 h 118"/>
                    <a:gd name="T48" fmla="*/ 3 w 68"/>
                    <a:gd name="T49" fmla="*/ 105 h 118"/>
                    <a:gd name="T50" fmla="*/ 1 w 68"/>
                    <a:gd name="T51" fmla="*/ 97 h 118"/>
                    <a:gd name="T52" fmla="*/ 0 w 68"/>
                    <a:gd name="T53" fmla="*/ 90 h 118"/>
                    <a:gd name="T54" fmla="*/ 0 w 68"/>
                    <a:gd name="T55" fmla="*/ 76 h 118"/>
                    <a:gd name="T56" fmla="*/ 1 w 68"/>
                    <a:gd name="T57" fmla="*/ 71 h 118"/>
                    <a:gd name="T58" fmla="*/ 5 w 68"/>
                    <a:gd name="T59" fmla="*/ 65 h 118"/>
                    <a:gd name="T60" fmla="*/ 9 w 68"/>
                    <a:gd name="T61" fmla="*/ 63 h 118"/>
                    <a:gd name="T62" fmla="*/ 9 w 68"/>
                    <a:gd name="T63" fmla="*/ 61 h 118"/>
                    <a:gd name="T64" fmla="*/ 11 w 68"/>
                    <a:gd name="T65" fmla="*/ 59 h 118"/>
                    <a:gd name="T66" fmla="*/ 11 w 68"/>
                    <a:gd name="T67" fmla="*/ 40 h 118"/>
                    <a:gd name="T68" fmla="*/ 13 w 68"/>
                    <a:gd name="T69" fmla="*/ 34 h 118"/>
                    <a:gd name="T70" fmla="*/ 19 w 68"/>
                    <a:gd name="T71" fmla="*/ 28 h 118"/>
                    <a:gd name="T72" fmla="*/ 23 w 68"/>
                    <a:gd name="T73" fmla="*/ 27 h 118"/>
                    <a:gd name="T74" fmla="*/ 24 w 68"/>
                    <a:gd name="T75" fmla="*/ 23 h 118"/>
                    <a:gd name="T76" fmla="*/ 28 w 68"/>
                    <a:gd name="T77" fmla="*/ 21 h 118"/>
                    <a:gd name="T78" fmla="*/ 30 w 68"/>
                    <a:gd name="T79" fmla="*/ 17 h 118"/>
                    <a:gd name="T80" fmla="*/ 30 w 68"/>
                    <a:gd name="T81" fmla="*/ 11 h 118"/>
                    <a:gd name="T82" fmla="*/ 36 w 68"/>
                    <a:gd name="T83" fmla="*/ 7 h 118"/>
                    <a:gd name="T84" fmla="*/ 40 w 68"/>
                    <a:gd name="T85" fmla="*/ 4 h 118"/>
                    <a:gd name="T86" fmla="*/ 44 w 68"/>
                    <a:gd name="T87" fmla="*/ 2 h 118"/>
                    <a:gd name="T88" fmla="*/ 49 w 68"/>
                    <a:gd name="T89" fmla="*/ 2 h 118"/>
                    <a:gd name="T90" fmla="*/ 55 w 68"/>
                    <a:gd name="T91" fmla="*/ 0 h 118"/>
                    <a:gd name="T92" fmla="*/ 68 w 68"/>
                    <a:gd name="T93" fmla="*/ 0 h 11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8"/>
                    <a:gd name="T142" fmla="*/ 0 h 118"/>
                    <a:gd name="T143" fmla="*/ 68 w 68"/>
                    <a:gd name="T144" fmla="*/ 118 h 11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8" h="118">
                      <a:moveTo>
                        <a:pt x="68" y="0"/>
                      </a:move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8" y="13"/>
                      </a:lnTo>
                      <a:lnTo>
                        <a:pt x="68" y="23"/>
                      </a:lnTo>
                      <a:lnTo>
                        <a:pt x="67" y="28"/>
                      </a:lnTo>
                      <a:lnTo>
                        <a:pt x="65" y="30"/>
                      </a:lnTo>
                      <a:lnTo>
                        <a:pt x="59" y="32"/>
                      </a:lnTo>
                      <a:lnTo>
                        <a:pt x="57" y="30"/>
                      </a:lnTo>
                      <a:lnTo>
                        <a:pt x="55" y="30"/>
                      </a:lnTo>
                      <a:lnTo>
                        <a:pt x="51" y="34"/>
                      </a:lnTo>
                      <a:lnTo>
                        <a:pt x="51" y="36"/>
                      </a:lnTo>
                      <a:lnTo>
                        <a:pt x="49" y="40"/>
                      </a:lnTo>
                      <a:lnTo>
                        <a:pt x="49" y="42"/>
                      </a:lnTo>
                      <a:lnTo>
                        <a:pt x="47" y="44"/>
                      </a:lnTo>
                      <a:lnTo>
                        <a:pt x="44" y="61"/>
                      </a:lnTo>
                      <a:lnTo>
                        <a:pt x="44" y="78"/>
                      </a:lnTo>
                      <a:lnTo>
                        <a:pt x="46" y="97"/>
                      </a:lnTo>
                      <a:lnTo>
                        <a:pt x="47" y="115"/>
                      </a:lnTo>
                      <a:lnTo>
                        <a:pt x="44" y="117"/>
                      </a:lnTo>
                      <a:lnTo>
                        <a:pt x="38" y="117"/>
                      </a:lnTo>
                      <a:lnTo>
                        <a:pt x="32" y="118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3" y="105"/>
                      </a:lnTo>
                      <a:lnTo>
                        <a:pt x="1" y="97"/>
                      </a:lnTo>
                      <a:lnTo>
                        <a:pt x="0" y="90"/>
                      </a:lnTo>
                      <a:lnTo>
                        <a:pt x="0" y="76"/>
                      </a:lnTo>
                      <a:lnTo>
                        <a:pt x="1" y="71"/>
                      </a:lnTo>
                      <a:lnTo>
                        <a:pt x="5" y="65"/>
                      </a:lnTo>
                      <a:lnTo>
                        <a:pt x="9" y="63"/>
                      </a:lnTo>
                      <a:lnTo>
                        <a:pt x="9" y="61"/>
                      </a:lnTo>
                      <a:lnTo>
                        <a:pt x="11" y="59"/>
                      </a:lnTo>
                      <a:lnTo>
                        <a:pt x="11" y="40"/>
                      </a:lnTo>
                      <a:lnTo>
                        <a:pt x="13" y="34"/>
                      </a:lnTo>
                      <a:lnTo>
                        <a:pt x="19" y="28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8" y="21"/>
                      </a:lnTo>
                      <a:lnTo>
                        <a:pt x="30" y="17"/>
                      </a:lnTo>
                      <a:lnTo>
                        <a:pt x="30" y="11"/>
                      </a:lnTo>
                      <a:lnTo>
                        <a:pt x="36" y="7"/>
                      </a:lnTo>
                      <a:lnTo>
                        <a:pt x="40" y="4"/>
                      </a:lnTo>
                      <a:lnTo>
                        <a:pt x="44" y="2"/>
                      </a:lnTo>
                      <a:lnTo>
                        <a:pt x="49" y="2"/>
                      </a:lnTo>
                      <a:lnTo>
                        <a:pt x="55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1760"/>
              <p:cNvGrpSpPr>
                <a:grpSpLocks/>
              </p:cNvGrpSpPr>
              <p:nvPr/>
            </p:nvGrpSpPr>
            <p:grpSpPr bwMode="auto">
              <a:xfrm>
                <a:off x="218" y="314"/>
                <a:ext cx="337" cy="957"/>
                <a:chOff x="0" y="0"/>
                <a:chExt cx="520" cy="957"/>
              </a:xfrm>
            </p:grpSpPr>
            <p:sp>
              <p:nvSpPr>
                <p:cNvPr id="107" name="Unknown Shape"/>
                <p:cNvSpPr>
                  <a:spLocks/>
                </p:cNvSpPr>
                <p:nvPr/>
              </p:nvSpPr>
              <p:spPr bwMode="auto">
                <a:xfrm>
                  <a:off x="259" y="166"/>
                  <a:ext cx="261" cy="791"/>
                </a:xfrm>
                <a:custGeom>
                  <a:avLst/>
                  <a:gdLst>
                    <a:gd name="T0" fmla="*/ 102 w 640"/>
                    <a:gd name="T1" fmla="*/ 27 h 791"/>
                    <a:gd name="T2" fmla="*/ 97 w 640"/>
                    <a:gd name="T3" fmla="*/ 56 h 791"/>
                    <a:gd name="T4" fmla="*/ 91 w 640"/>
                    <a:gd name="T5" fmla="*/ 81 h 791"/>
                    <a:gd name="T6" fmla="*/ 84 w 640"/>
                    <a:gd name="T7" fmla="*/ 106 h 791"/>
                    <a:gd name="T8" fmla="*/ 77 w 640"/>
                    <a:gd name="T9" fmla="*/ 148 h 791"/>
                    <a:gd name="T10" fmla="*/ 65 w 640"/>
                    <a:gd name="T11" fmla="*/ 211 h 791"/>
                    <a:gd name="T12" fmla="*/ 56 w 640"/>
                    <a:gd name="T13" fmla="*/ 270 h 791"/>
                    <a:gd name="T14" fmla="*/ 51 w 640"/>
                    <a:gd name="T15" fmla="*/ 311 h 791"/>
                    <a:gd name="T16" fmla="*/ 46 w 640"/>
                    <a:gd name="T17" fmla="*/ 351 h 791"/>
                    <a:gd name="T18" fmla="*/ 41 w 640"/>
                    <a:gd name="T19" fmla="*/ 393 h 791"/>
                    <a:gd name="T20" fmla="*/ 34 w 640"/>
                    <a:gd name="T21" fmla="*/ 443 h 791"/>
                    <a:gd name="T22" fmla="*/ 27 w 640"/>
                    <a:gd name="T23" fmla="*/ 516 h 791"/>
                    <a:gd name="T24" fmla="*/ 21 w 640"/>
                    <a:gd name="T25" fmla="*/ 592 h 791"/>
                    <a:gd name="T26" fmla="*/ 15 w 640"/>
                    <a:gd name="T27" fmla="*/ 671 h 791"/>
                    <a:gd name="T28" fmla="*/ 11 w 640"/>
                    <a:gd name="T29" fmla="*/ 738 h 791"/>
                    <a:gd name="T30" fmla="*/ 10 w 640"/>
                    <a:gd name="T31" fmla="*/ 766 h 791"/>
                    <a:gd name="T32" fmla="*/ 9 w 640"/>
                    <a:gd name="T33" fmla="*/ 789 h 791"/>
                    <a:gd name="T34" fmla="*/ 7 w 640"/>
                    <a:gd name="T35" fmla="*/ 774 h 791"/>
                    <a:gd name="T36" fmla="*/ 4 w 640"/>
                    <a:gd name="T37" fmla="*/ 743 h 791"/>
                    <a:gd name="T38" fmla="*/ 2 w 640"/>
                    <a:gd name="T39" fmla="*/ 709 h 791"/>
                    <a:gd name="T40" fmla="*/ 1 w 640"/>
                    <a:gd name="T41" fmla="*/ 673 h 791"/>
                    <a:gd name="T42" fmla="*/ 0 w 640"/>
                    <a:gd name="T43" fmla="*/ 627 h 791"/>
                    <a:gd name="T44" fmla="*/ 1 w 640"/>
                    <a:gd name="T45" fmla="*/ 573 h 791"/>
                    <a:gd name="T46" fmla="*/ 4 w 640"/>
                    <a:gd name="T47" fmla="*/ 521 h 791"/>
                    <a:gd name="T48" fmla="*/ 7 w 640"/>
                    <a:gd name="T49" fmla="*/ 472 h 791"/>
                    <a:gd name="T50" fmla="*/ 11 w 640"/>
                    <a:gd name="T51" fmla="*/ 433 h 791"/>
                    <a:gd name="T52" fmla="*/ 15 w 640"/>
                    <a:gd name="T53" fmla="*/ 404 h 791"/>
                    <a:gd name="T54" fmla="*/ 20 w 640"/>
                    <a:gd name="T55" fmla="*/ 378 h 791"/>
                    <a:gd name="T56" fmla="*/ 23 w 640"/>
                    <a:gd name="T57" fmla="*/ 351 h 791"/>
                    <a:gd name="T58" fmla="*/ 26 w 640"/>
                    <a:gd name="T59" fmla="*/ 336 h 791"/>
                    <a:gd name="T60" fmla="*/ 28 w 640"/>
                    <a:gd name="T61" fmla="*/ 324 h 791"/>
                    <a:gd name="T62" fmla="*/ 33 w 640"/>
                    <a:gd name="T63" fmla="*/ 299 h 791"/>
                    <a:gd name="T64" fmla="*/ 37 w 640"/>
                    <a:gd name="T65" fmla="*/ 278 h 791"/>
                    <a:gd name="T66" fmla="*/ 42 w 640"/>
                    <a:gd name="T67" fmla="*/ 259 h 791"/>
                    <a:gd name="T68" fmla="*/ 46 w 640"/>
                    <a:gd name="T69" fmla="*/ 240 h 791"/>
                    <a:gd name="T70" fmla="*/ 50 w 640"/>
                    <a:gd name="T71" fmla="*/ 221 h 791"/>
                    <a:gd name="T72" fmla="*/ 55 w 640"/>
                    <a:gd name="T73" fmla="*/ 203 h 791"/>
                    <a:gd name="T74" fmla="*/ 59 w 640"/>
                    <a:gd name="T75" fmla="*/ 186 h 791"/>
                    <a:gd name="T76" fmla="*/ 63 w 640"/>
                    <a:gd name="T77" fmla="*/ 167 h 791"/>
                    <a:gd name="T78" fmla="*/ 68 w 640"/>
                    <a:gd name="T79" fmla="*/ 150 h 791"/>
                    <a:gd name="T80" fmla="*/ 73 w 640"/>
                    <a:gd name="T81" fmla="*/ 131 h 791"/>
                    <a:gd name="T82" fmla="*/ 78 w 640"/>
                    <a:gd name="T83" fmla="*/ 111 h 791"/>
                    <a:gd name="T84" fmla="*/ 83 w 640"/>
                    <a:gd name="T85" fmla="*/ 92 h 791"/>
                    <a:gd name="T86" fmla="*/ 87 w 640"/>
                    <a:gd name="T87" fmla="*/ 77 h 791"/>
                    <a:gd name="T88" fmla="*/ 91 w 640"/>
                    <a:gd name="T89" fmla="*/ 60 h 791"/>
                    <a:gd name="T90" fmla="*/ 95 w 640"/>
                    <a:gd name="T91" fmla="*/ 43 h 791"/>
                    <a:gd name="T92" fmla="*/ 100 w 640"/>
                    <a:gd name="T93" fmla="*/ 29 h 791"/>
                    <a:gd name="T94" fmla="*/ 103 w 640"/>
                    <a:gd name="T95" fmla="*/ 16 h 791"/>
                    <a:gd name="T96" fmla="*/ 106 w 640"/>
                    <a:gd name="T97" fmla="*/ 0 h 79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40"/>
                    <a:gd name="T148" fmla="*/ 0 h 791"/>
                    <a:gd name="T149" fmla="*/ 640 w 640"/>
                    <a:gd name="T150" fmla="*/ 791 h 79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40" h="791">
                      <a:moveTo>
                        <a:pt x="640" y="2"/>
                      </a:moveTo>
                      <a:lnTo>
                        <a:pt x="632" y="12"/>
                      </a:lnTo>
                      <a:lnTo>
                        <a:pt x="625" y="20"/>
                      </a:lnTo>
                      <a:lnTo>
                        <a:pt x="615" y="27"/>
                      </a:lnTo>
                      <a:lnTo>
                        <a:pt x="607" y="35"/>
                      </a:lnTo>
                      <a:lnTo>
                        <a:pt x="598" y="43"/>
                      </a:lnTo>
                      <a:lnTo>
                        <a:pt x="590" y="48"/>
                      </a:lnTo>
                      <a:lnTo>
                        <a:pt x="581" y="56"/>
                      </a:lnTo>
                      <a:lnTo>
                        <a:pt x="571" y="62"/>
                      </a:lnTo>
                      <a:lnTo>
                        <a:pt x="561" y="67"/>
                      </a:lnTo>
                      <a:lnTo>
                        <a:pt x="552" y="73"/>
                      </a:lnTo>
                      <a:lnTo>
                        <a:pt x="544" y="81"/>
                      </a:lnTo>
                      <a:lnTo>
                        <a:pt x="535" y="87"/>
                      </a:lnTo>
                      <a:lnTo>
                        <a:pt x="525" y="92"/>
                      </a:lnTo>
                      <a:lnTo>
                        <a:pt x="515" y="98"/>
                      </a:lnTo>
                      <a:lnTo>
                        <a:pt x="508" y="106"/>
                      </a:lnTo>
                      <a:lnTo>
                        <a:pt x="498" y="111"/>
                      </a:lnTo>
                      <a:lnTo>
                        <a:pt x="489" y="121"/>
                      </a:lnTo>
                      <a:lnTo>
                        <a:pt x="479" y="129"/>
                      </a:lnTo>
                      <a:lnTo>
                        <a:pt x="460" y="148"/>
                      </a:lnTo>
                      <a:lnTo>
                        <a:pt x="450" y="156"/>
                      </a:lnTo>
                      <a:lnTo>
                        <a:pt x="431" y="175"/>
                      </a:lnTo>
                      <a:lnTo>
                        <a:pt x="422" y="182"/>
                      </a:lnTo>
                      <a:lnTo>
                        <a:pt x="393" y="211"/>
                      </a:lnTo>
                      <a:lnTo>
                        <a:pt x="385" y="221"/>
                      </a:lnTo>
                      <a:lnTo>
                        <a:pt x="366" y="240"/>
                      </a:lnTo>
                      <a:lnTo>
                        <a:pt x="358" y="251"/>
                      </a:lnTo>
                      <a:lnTo>
                        <a:pt x="339" y="270"/>
                      </a:lnTo>
                      <a:lnTo>
                        <a:pt x="332" y="280"/>
                      </a:lnTo>
                      <a:lnTo>
                        <a:pt x="322" y="290"/>
                      </a:lnTo>
                      <a:lnTo>
                        <a:pt x="314" y="301"/>
                      </a:lnTo>
                      <a:lnTo>
                        <a:pt x="307" y="311"/>
                      </a:lnTo>
                      <a:lnTo>
                        <a:pt x="297" y="320"/>
                      </a:lnTo>
                      <a:lnTo>
                        <a:pt x="289" y="332"/>
                      </a:lnTo>
                      <a:lnTo>
                        <a:pt x="282" y="341"/>
                      </a:lnTo>
                      <a:lnTo>
                        <a:pt x="274" y="351"/>
                      </a:lnTo>
                      <a:lnTo>
                        <a:pt x="267" y="362"/>
                      </a:lnTo>
                      <a:lnTo>
                        <a:pt x="257" y="372"/>
                      </a:lnTo>
                      <a:lnTo>
                        <a:pt x="249" y="383"/>
                      </a:lnTo>
                      <a:lnTo>
                        <a:pt x="244" y="393"/>
                      </a:lnTo>
                      <a:lnTo>
                        <a:pt x="234" y="404"/>
                      </a:lnTo>
                      <a:lnTo>
                        <a:pt x="228" y="414"/>
                      </a:lnTo>
                      <a:lnTo>
                        <a:pt x="221" y="426"/>
                      </a:lnTo>
                      <a:lnTo>
                        <a:pt x="207" y="443"/>
                      </a:lnTo>
                      <a:lnTo>
                        <a:pt x="196" y="460"/>
                      </a:lnTo>
                      <a:lnTo>
                        <a:pt x="182" y="479"/>
                      </a:lnTo>
                      <a:lnTo>
                        <a:pt x="173" y="496"/>
                      </a:lnTo>
                      <a:lnTo>
                        <a:pt x="161" y="516"/>
                      </a:lnTo>
                      <a:lnTo>
                        <a:pt x="152" y="535"/>
                      </a:lnTo>
                      <a:lnTo>
                        <a:pt x="142" y="554"/>
                      </a:lnTo>
                      <a:lnTo>
                        <a:pt x="132" y="573"/>
                      </a:lnTo>
                      <a:lnTo>
                        <a:pt x="125" y="592"/>
                      </a:lnTo>
                      <a:lnTo>
                        <a:pt x="117" y="611"/>
                      </a:lnTo>
                      <a:lnTo>
                        <a:pt x="108" y="632"/>
                      </a:lnTo>
                      <a:lnTo>
                        <a:pt x="100" y="652"/>
                      </a:lnTo>
                      <a:lnTo>
                        <a:pt x="92" y="671"/>
                      </a:lnTo>
                      <a:lnTo>
                        <a:pt x="86" y="692"/>
                      </a:lnTo>
                      <a:lnTo>
                        <a:pt x="79" y="711"/>
                      </a:lnTo>
                      <a:lnTo>
                        <a:pt x="71" y="730"/>
                      </a:lnTo>
                      <a:lnTo>
                        <a:pt x="67" y="738"/>
                      </a:lnTo>
                      <a:lnTo>
                        <a:pt x="65" y="745"/>
                      </a:lnTo>
                      <a:lnTo>
                        <a:pt x="64" y="753"/>
                      </a:lnTo>
                      <a:lnTo>
                        <a:pt x="62" y="759"/>
                      </a:lnTo>
                      <a:lnTo>
                        <a:pt x="62" y="766"/>
                      </a:lnTo>
                      <a:lnTo>
                        <a:pt x="60" y="774"/>
                      </a:lnTo>
                      <a:lnTo>
                        <a:pt x="58" y="782"/>
                      </a:lnTo>
                      <a:lnTo>
                        <a:pt x="56" y="789"/>
                      </a:lnTo>
                      <a:lnTo>
                        <a:pt x="54" y="789"/>
                      </a:lnTo>
                      <a:lnTo>
                        <a:pt x="52" y="791"/>
                      </a:lnTo>
                      <a:lnTo>
                        <a:pt x="50" y="789"/>
                      </a:lnTo>
                      <a:lnTo>
                        <a:pt x="44" y="782"/>
                      </a:lnTo>
                      <a:lnTo>
                        <a:pt x="39" y="774"/>
                      </a:lnTo>
                      <a:lnTo>
                        <a:pt x="35" y="766"/>
                      </a:lnTo>
                      <a:lnTo>
                        <a:pt x="31" y="759"/>
                      </a:lnTo>
                      <a:lnTo>
                        <a:pt x="27" y="751"/>
                      </a:lnTo>
                      <a:lnTo>
                        <a:pt x="23" y="743"/>
                      </a:lnTo>
                      <a:lnTo>
                        <a:pt x="21" y="734"/>
                      </a:lnTo>
                      <a:lnTo>
                        <a:pt x="18" y="726"/>
                      </a:lnTo>
                      <a:lnTo>
                        <a:pt x="16" y="717"/>
                      </a:lnTo>
                      <a:lnTo>
                        <a:pt x="14" y="709"/>
                      </a:lnTo>
                      <a:lnTo>
                        <a:pt x="10" y="699"/>
                      </a:lnTo>
                      <a:lnTo>
                        <a:pt x="8" y="690"/>
                      </a:lnTo>
                      <a:lnTo>
                        <a:pt x="6" y="682"/>
                      </a:lnTo>
                      <a:lnTo>
                        <a:pt x="4" y="673"/>
                      </a:lnTo>
                      <a:lnTo>
                        <a:pt x="2" y="665"/>
                      </a:lnTo>
                      <a:lnTo>
                        <a:pt x="2" y="655"/>
                      </a:lnTo>
                      <a:lnTo>
                        <a:pt x="0" y="642"/>
                      </a:lnTo>
                      <a:lnTo>
                        <a:pt x="0" y="627"/>
                      </a:lnTo>
                      <a:lnTo>
                        <a:pt x="2" y="613"/>
                      </a:lnTo>
                      <a:lnTo>
                        <a:pt x="2" y="600"/>
                      </a:lnTo>
                      <a:lnTo>
                        <a:pt x="4" y="586"/>
                      </a:lnTo>
                      <a:lnTo>
                        <a:pt x="6" y="573"/>
                      </a:lnTo>
                      <a:lnTo>
                        <a:pt x="10" y="560"/>
                      </a:lnTo>
                      <a:lnTo>
                        <a:pt x="14" y="546"/>
                      </a:lnTo>
                      <a:lnTo>
                        <a:pt x="18" y="533"/>
                      </a:lnTo>
                      <a:lnTo>
                        <a:pt x="23" y="521"/>
                      </a:lnTo>
                      <a:lnTo>
                        <a:pt x="27" y="508"/>
                      </a:lnTo>
                      <a:lnTo>
                        <a:pt x="33" y="494"/>
                      </a:lnTo>
                      <a:lnTo>
                        <a:pt x="39" y="483"/>
                      </a:lnTo>
                      <a:lnTo>
                        <a:pt x="44" y="472"/>
                      </a:lnTo>
                      <a:lnTo>
                        <a:pt x="50" y="460"/>
                      </a:lnTo>
                      <a:lnTo>
                        <a:pt x="58" y="447"/>
                      </a:lnTo>
                      <a:lnTo>
                        <a:pt x="64" y="441"/>
                      </a:lnTo>
                      <a:lnTo>
                        <a:pt x="67" y="433"/>
                      </a:lnTo>
                      <a:lnTo>
                        <a:pt x="75" y="426"/>
                      </a:lnTo>
                      <a:lnTo>
                        <a:pt x="81" y="418"/>
                      </a:lnTo>
                      <a:lnTo>
                        <a:pt x="86" y="412"/>
                      </a:lnTo>
                      <a:lnTo>
                        <a:pt x="92" y="404"/>
                      </a:lnTo>
                      <a:lnTo>
                        <a:pt x="98" y="397"/>
                      </a:lnTo>
                      <a:lnTo>
                        <a:pt x="104" y="391"/>
                      </a:lnTo>
                      <a:lnTo>
                        <a:pt x="109" y="383"/>
                      </a:lnTo>
                      <a:lnTo>
                        <a:pt x="117" y="378"/>
                      </a:lnTo>
                      <a:lnTo>
                        <a:pt x="123" y="370"/>
                      </a:lnTo>
                      <a:lnTo>
                        <a:pt x="129" y="364"/>
                      </a:lnTo>
                      <a:lnTo>
                        <a:pt x="134" y="357"/>
                      </a:lnTo>
                      <a:lnTo>
                        <a:pt x="140" y="351"/>
                      </a:lnTo>
                      <a:lnTo>
                        <a:pt x="146" y="343"/>
                      </a:lnTo>
                      <a:lnTo>
                        <a:pt x="154" y="337"/>
                      </a:lnTo>
                      <a:lnTo>
                        <a:pt x="152" y="336"/>
                      </a:lnTo>
                      <a:lnTo>
                        <a:pt x="155" y="336"/>
                      </a:lnTo>
                      <a:lnTo>
                        <a:pt x="159" y="332"/>
                      </a:lnTo>
                      <a:lnTo>
                        <a:pt x="163" y="330"/>
                      </a:lnTo>
                      <a:lnTo>
                        <a:pt x="165" y="326"/>
                      </a:lnTo>
                      <a:lnTo>
                        <a:pt x="169" y="324"/>
                      </a:lnTo>
                      <a:lnTo>
                        <a:pt x="177" y="316"/>
                      </a:lnTo>
                      <a:lnTo>
                        <a:pt x="180" y="314"/>
                      </a:lnTo>
                      <a:lnTo>
                        <a:pt x="192" y="303"/>
                      </a:lnTo>
                      <a:lnTo>
                        <a:pt x="198" y="299"/>
                      </a:lnTo>
                      <a:lnTo>
                        <a:pt x="205" y="293"/>
                      </a:lnTo>
                      <a:lnTo>
                        <a:pt x="211" y="290"/>
                      </a:lnTo>
                      <a:lnTo>
                        <a:pt x="217" y="284"/>
                      </a:lnTo>
                      <a:lnTo>
                        <a:pt x="224" y="278"/>
                      </a:lnTo>
                      <a:lnTo>
                        <a:pt x="230" y="274"/>
                      </a:lnTo>
                      <a:lnTo>
                        <a:pt x="236" y="269"/>
                      </a:lnTo>
                      <a:lnTo>
                        <a:pt x="244" y="265"/>
                      </a:lnTo>
                      <a:lnTo>
                        <a:pt x="249" y="259"/>
                      </a:lnTo>
                      <a:lnTo>
                        <a:pt x="255" y="255"/>
                      </a:lnTo>
                      <a:lnTo>
                        <a:pt x="263" y="249"/>
                      </a:lnTo>
                      <a:lnTo>
                        <a:pt x="268" y="246"/>
                      </a:lnTo>
                      <a:lnTo>
                        <a:pt x="274" y="240"/>
                      </a:lnTo>
                      <a:lnTo>
                        <a:pt x="282" y="236"/>
                      </a:lnTo>
                      <a:lnTo>
                        <a:pt x="288" y="232"/>
                      </a:lnTo>
                      <a:lnTo>
                        <a:pt x="295" y="226"/>
                      </a:lnTo>
                      <a:lnTo>
                        <a:pt x="301" y="221"/>
                      </a:lnTo>
                      <a:lnTo>
                        <a:pt x="309" y="217"/>
                      </a:lnTo>
                      <a:lnTo>
                        <a:pt x="314" y="213"/>
                      </a:lnTo>
                      <a:lnTo>
                        <a:pt x="320" y="209"/>
                      </a:lnTo>
                      <a:lnTo>
                        <a:pt x="328" y="203"/>
                      </a:lnTo>
                      <a:lnTo>
                        <a:pt x="334" y="200"/>
                      </a:lnTo>
                      <a:lnTo>
                        <a:pt x="339" y="194"/>
                      </a:lnTo>
                      <a:lnTo>
                        <a:pt x="347" y="190"/>
                      </a:lnTo>
                      <a:lnTo>
                        <a:pt x="353" y="186"/>
                      </a:lnTo>
                      <a:lnTo>
                        <a:pt x="360" y="180"/>
                      </a:lnTo>
                      <a:lnTo>
                        <a:pt x="366" y="177"/>
                      </a:lnTo>
                      <a:lnTo>
                        <a:pt x="374" y="171"/>
                      </a:lnTo>
                      <a:lnTo>
                        <a:pt x="379" y="167"/>
                      </a:lnTo>
                      <a:lnTo>
                        <a:pt x="387" y="163"/>
                      </a:lnTo>
                      <a:lnTo>
                        <a:pt x="395" y="157"/>
                      </a:lnTo>
                      <a:lnTo>
                        <a:pt x="402" y="154"/>
                      </a:lnTo>
                      <a:lnTo>
                        <a:pt x="410" y="150"/>
                      </a:lnTo>
                      <a:lnTo>
                        <a:pt x="418" y="144"/>
                      </a:lnTo>
                      <a:lnTo>
                        <a:pt x="425" y="140"/>
                      </a:lnTo>
                      <a:lnTo>
                        <a:pt x="433" y="136"/>
                      </a:lnTo>
                      <a:lnTo>
                        <a:pt x="441" y="131"/>
                      </a:lnTo>
                      <a:lnTo>
                        <a:pt x="447" y="125"/>
                      </a:lnTo>
                      <a:lnTo>
                        <a:pt x="454" y="121"/>
                      </a:lnTo>
                      <a:lnTo>
                        <a:pt x="462" y="115"/>
                      </a:lnTo>
                      <a:lnTo>
                        <a:pt x="469" y="111"/>
                      </a:lnTo>
                      <a:lnTo>
                        <a:pt x="477" y="106"/>
                      </a:lnTo>
                      <a:lnTo>
                        <a:pt x="485" y="100"/>
                      </a:lnTo>
                      <a:lnTo>
                        <a:pt x="492" y="96"/>
                      </a:lnTo>
                      <a:lnTo>
                        <a:pt x="500" y="92"/>
                      </a:lnTo>
                      <a:lnTo>
                        <a:pt x="508" y="87"/>
                      </a:lnTo>
                      <a:lnTo>
                        <a:pt x="514" y="83"/>
                      </a:lnTo>
                      <a:lnTo>
                        <a:pt x="519" y="81"/>
                      </a:lnTo>
                      <a:lnTo>
                        <a:pt x="525" y="77"/>
                      </a:lnTo>
                      <a:lnTo>
                        <a:pt x="531" y="73"/>
                      </a:lnTo>
                      <a:lnTo>
                        <a:pt x="538" y="67"/>
                      </a:lnTo>
                      <a:lnTo>
                        <a:pt x="544" y="64"/>
                      </a:lnTo>
                      <a:lnTo>
                        <a:pt x="550" y="60"/>
                      </a:lnTo>
                      <a:lnTo>
                        <a:pt x="556" y="56"/>
                      </a:lnTo>
                      <a:lnTo>
                        <a:pt x="561" y="52"/>
                      </a:lnTo>
                      <a:lnTo>
                        <a:pt x="567" y="48"/>
                      </a:lnTo>
                      <a:lnTo>
                        <a:pt x="573" y="43"/>
                      </a:lnTo>
                      <a:lnTo>
                        <a:pt x="581" y="39"/>
                      </a:lnTo>
                      <a:lnTo>
                        <a:pt x="586" y="35"/>
                      </a:lnTo>
                      <a:lnTo>
                        <a:pt x="592" y="31"/>
                      </a:lnTo>
                      <a:lnTo>
                        <a:pt x="598" y="29"/>
                      </a:lnTo>
                      <a:lnTo>
                        <a:pt x="604" y="25"/>
                      </a:lnTo>
                      <a:lnTo>
                        <a:pt x="609" y="21"/>
                      </a:lnTo>
                      <a:lnTo>
                        <a:pt x="613" y="20"/>
                      </a:lnTo>
                      <a:lnTo>
                        <a:pt x="619" y="16"/>
                      </a:lnTo>
                      <a:lnTo>
                        <a:pt x="623" y="10"/>
                      </a:lnTo>
                      <a:lnTo>
                        <a:pt x="627" y="8"/>
                      </a:lnTo>
                      <a:lnTo>
                        <a:pt x="632" y="4"/>
                      </a:lnTo>
                      <a:lnTo>
                        <a:pt x="636" y="0"/>
                      </a:lnTo>
                      <a:lnTo>
                        <a:pt x="640" y="0"/>
                      </a:lnTo>
                      <a:lnTo>
                        <a:pt x="640" y="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Unknown Shape"/>
                <p:cNvSpPr>
                  <a:spLocks/>
                </p:cNvSpPr>
                <p:nvPr/>
              </p:nvSpPr>
              <p:spPr bwMode="auto">
                <a:xfrm rot="741287">
                  <a:off x="150" y="0"/>
                  <a:ext cx="193" cy="699"/>
                </a:xfrm>
                <a:custGeom>
                  <a:avLst/>
                  <a:gdLst>
                    <a:gd name="T0" fmla="*/ 44 w 193"/>
                    <a:gd name="T1" fmla="*/ 61 h 410"/>
                    <a:gd name="T2" fmla="*/ 53 w 193"/>
                    <a:gd name="T3" fmla="*/ 116 h 410"/>
                    <a:gd name="T4" fmla="*/ 63 w 193"/>
                    <a:gd name="T5" fmla="*/ 169 h 410"/>
                    <a:gd name="T6" fmla="*/ 72 w 193"/>
                    <a:gd name="T7" fmla="*/ 218 h 410"/>
                    <a:gd name="T8" fmla="*/ 82 w 193"/>
                    <a:gd name="T9" fmla="*/ 273 h 410"/>
                    <a:gd name="T10" fmla="*/ 92 w 193"/>
                    <a:gd name="T11" fmla="*/ 322 h 410"/>
                    <a:gd name="T12" fmla="*/ 101 w 193"/>
                    <a:gd name="T13" fmla="*/ 372 h 410"/>
                    <a:gd name="T14" fmla="*/ 109 w 193"/>
                    <a:gd name="T15" fmla="*/ 425 h 410"/>
                    <a:gd name="T16" fmla="*/ 118 w 193"/>
                    <a:gd name="T17" fmla="*/ 491 h 410"/>
                    <a:gd name="T18" fmla="*/ 128 w 193"/>
                    <a:gd name="T19" fmla="*/ 557 h 410"/>
                    <a:gd name="T20" fmla="*/ 138 w 193"/>
                    <a:gd name="T21" fmla="*/ 626 h 410"/>
                    <a:gd name="T22" fmla="*/ 147 w 193"/>
                    <a:gd name="T23" fmla="*/ 692 h 410"/>
                    <a:gd name="T24" fmla="*/ 157 w 193"/>
                    <a:gd name="T25" fmla="*/ 759 h 410"/>
                    <a:gd name="T26" fmla="*/ 166 w 193"/>
                    <a:gd name="T27" fmla="*/ 825 h 410"/>
                    <a:gd name="T28" fmla="*/ 176 w 193"/>
                    <a:gd name="T29" fmla="*/ 892 h 410"/>
                    <a:gd name="T30" fmla="*/ 184 w 193"/>
                    <a:gd name="T31" fmla="*/ 960 h 410"/>
                    <a:gd name="T32" fmla="*/ 189 w 193"/>
                    <a:gd name="T33" fmla="*/ 1009 h 410"/>
                    <a:gd name="T34" fmla="*/ 193 w 193"/>
                    <a:gd name="T35" fmla="*/ 1030 h 410"/>
                    <a:gd name="T36" fmla="*/ 191 w 193"/>
                    <a:gd name="T37" fmla="*/ 1047 h 410"/>
                    <a:gd name="T38" fmla="*/ 185 w 193"/>
                    <a:gd name="T39" fmla="*/ 1081 h 410"/>
                    <a:gd name="T40" fmla="*/ 180 w 193"/>
                    <a:gd name="T41" fmla="*/ 1113 h 410"/>
                    <a:gd name="T42" fmla="*/ 174 w 193"/>
                    <a:gd name="T43" fmla="*/ 1147 h 410"/>
                    <a:gd name="T44" fmla="*/ 170 w 193"/>
                    <a:gd name="T45" fmla="*/ 1187 h 410"/>
                    <a:gd name="T46" fmla="*/ 164 w 193"/>
                    <a:gd name="T47" fmla="*/ 1192 h 410"/>
                    <a:gd name="T48" fmla="*/ 161 w 193"/>
                    <a:gd name="T49" fmla="*/ 1175 h 410"/>
                    <a:gd name="T50" fmla="*/ 157 w 193"/>
                    <a:gd name="T51" fmla="*/ 1130 h 410"/>
                    <a:gd name="T52" fmla="*/ 153 w 193"/>
                    <a:gd name="T53" fmla="*/ 1064 h 410"/>
                    <a:gd name="T54" fmla="*/ 145 w 193"/>
                    <a:gd name="T55" fmla="*/ 997 h 410"/>
                    <a:gd name="T56" fmla="*/ 136 w 193"/>
                    <a:gd name="T57" fmla="*/ 931 h 410"/>
                    <a:gd name="T58" fmla="*/ 126 w 193"/>
                    <a:gd name="T59" fmla="*/ 863 h 410"/>
                    <a:gd name="T60" fmla="*/ 115 w 193"/>
                    <a:gd name="T61" fmla="*/ 779 h 410"/>
                    <a:gd name="T62" fmla="*/ 103 w 193"/>
                    <a:gd name="T63" fmla="*/ 697 h 410"/>
                    <a:gd name="T64" fmla="*/ 92 w 193"/>
                    <a:gd name="T65" fmla="*/ 614 h 410"/>
                    <a:gd name="T66" fmla="*/ 80 w 193"/>
                    <a:gd name="T67" fmla="*/ 529 h 410"/>
                    <a:gd name="T68" fmla="*/ 69 w 193"/>
                    <a:gd name="T69" fmla="*/ 445 h 410"/>
                    <a:gd name="T70" fmla="*/ 55 w 193"/>
                    <a:gd name="T71" fmla="*/ 363 h 410"/>
                    <a:gd name="T72" fmla="*/ 44 w 193"/>
                    <a:gd name="T73" fmla="*/ 280 h 410"/>
                    <a:gd name="T74" fmla="*/ 30 w 193"/>
                    <a:gd name="T75" fmla="*/ 194 h 410"/>
                    <a:gd name="T76" fmla="*/ 23 w 193"/>
                    <a:gd name="T77" fmla="*/ 162 h 410"/>
                    <a:gd name="T78" fmla="*/ 17 w 193"/>
                    <a:gd name="T79" fmla="*/ 128 h 410"/>
                    <a:gd name="T80" fmla="*/ 9 w 193"/>
                    <a:gd name="T81" fmla="*/ 95 h 410"/>
                    <a:gd name="T82" fmla="*/ 0 w 193"/>
                    <a:gd name="T83" fmla="*/ 66 h 410"/>
                    <a:gd name="T84" fmla="*/ 2 w 193"/>
                    <a:gd name="T85" fmla="*/ 44 h 410"/>
                    <a:gd name="T86" fmla="*/ 11 w 193"/>
                    <a:gd name="T87" fmla="*/ 34 h 410"/>
                    <a:gd name="T88" fmla="*/ 19 w 193"/>
                    <a:gd name="T89" fmla="*/ 24 h 410"/>
                    <a:gd name="T90" fmla="*/ 27 w 193"/>
                    <a:gd name="T91" fmla="*/ 12 h 410"/>
                    <a:gd name="T92" fmla="*/ 32 w 193"/>
                    <a:gd name="T93" fmla="*/ 5 h 410"/>
                    <a:gd name="T94" fmla="*/ 34 w 193"/>
                    <a:gd name="T95" fmla="*/ 29 h 41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93"/>
                    <a:gd name="T145" fmla="*/ 0 h 410"/>
                    <a:gd name="T146" fmla="*/ 193 w 193"/>
                    <a:gd name="T147" fmla="*/ 410 h 41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93" h="410">
                      <a:moveTo>
                        <a:pt x="38" y="14"/>
                      </a:moveTo>
                      <a:lnTo>
                        <a:pt x="44" y="21"/>
                      </a:lnTo>
                      <a:lnTo>
                        <a:pt x="48" y="31"/>
                      </a:lnTo>
                      <a:lnTo>
                        <a:pt x="53" y="40"/>
                      </a:lnTo>
                      <a:lnTo>
                        <a:pt x="57" y="48"/>
                      </a:lnTo>
                      <a:lnTo>
                        <a:pt x="63" y="58"/>
                      </a:lnTo>
                      <a:lnTo>
                        <a:pt x="69" y="65"/>
                      </a:lnTo>
                      <a:lnTo>
                        <a:pt x="72" y="75"/>
                      </a:lnTo>
                      <a:lnTo>
                        <a:pt x="78" y="84"/>
                      </a:lnTo>
                      <a:lnTo>
                        <a:pt x="82" y="94"/>
                      </a:lnTo>
                      <a:lnTo>
                        <a:pt x="88" y="102"/>
                      </a:lnTo>
                      <a:lnTo>
                        <a:pt x="92" y="111"/>
                      </a:lnTo>
                      <a:lnTo>
                        <a:pt x="97" y="119"/>
                      </a:lnTo>
                      <a:lnTo>
                        <a:pt x="101" y="128"/>
                      </a:lnTo>
                      <a:lnTo>
                        <a:pt x="105" y="138"/>
                      </a:lnTo>
                      <a:lnTo>
                        <a:pt x="109" y="146"/>
                      </a:lnTo>
                      <a:lnTo>
                        <a:pt x="113" y="157"/>
                      </a:lnTo>
                      <a:lnTo>
                        <a:pt x="118" y="169"/>
                      </a:lnTo>
                      <a:lnTo>
                        <a:pt x="122" y="180"/>
                      </a:lnTo>
                      <a:lnTo>
                        <a:pt x="128" y="192"/>
                      </a:lnTo>
                      <a:lnTo>
                        <a:pt x="132" y="203"/>
                      </a:lnTo>
                      <a:lnTo>
                        <a:pt x="138" y="215"/>
                      </a:lnTo>
                      <a:lnTo>
                        <a:pt x="141" y="226"/>
                      </a:lnTo>
                      <a:lnTo>
                        <a:pt x="147" y="238"/>
                      </a:lnTo>
                      <a:lnTo>
                        <a:pt x="153" y="249"/>
                      </a:lnTo>
                      <a:lnTo>
                        <a:pt x="157" y="261"/>
                      </a:lnTo>
                      <a:lnTo>
                        <a:pt x="162" y="272"/>
                      </a:lnTo>
                      <a:lnTo>
                        <a:pt x="166" y="284"/>
                      </a:lnTo>
                      <a:lnTo>
                        <a:pt x="170" y="295"/>
                      </a:lnTo>
                      <a:lnTo>
                        <a:pt x="176" y="307"/>
                      </a:lnTo>
                      <a:lnTo>
                        <a:pt x="180" y="318"/>
                      </a:lnTo>
                      <a:lnTo>
                        <a:pt x="184" y="330"/>
                      </a:lnTo>
                      <a:lnTo>
                        <a:pt x="189" y="341"/>
                      </a:lnTo>
                      <a:lnTo>
                        <a:pt x="189" y="347"/>
                      </a:lnTo>
                      <a:lnTo>
                        <a:pt x="191" y="351"/>
                      </a:lnTo>
                      <a:lnTo>
                        <a:pt x="193" y="354"/>
                      </a:lnTo>
                      <a:lnTo>
                        <a:pt x="193" y="360"/>
                      </a:lnTo>
                      <a:lnTo>
                        <a:pt x="191" y="360"/>
                      </a:lnTo>
                      <a:lnTo>
                        <a:pt x="189" y="366"/>
                      </a:lnTo>
                      <a:lnTo>
                        <a:pt x="185" y="372"/>
                      </a:lnTo>
                      <a:lnTo>
                        <a:pt x="184" y="377"/>
                      </a:lnTo>
                      <a:lnTo>
                        <a:pt x="180" y="383"/>
                      </a:lnTo>
                      <a:lnTo>
                        <a:pt x="178" y="389"/>
                      </a:lnTo>
                      <a:lnTo>
                        <a:pt x="174" y="395"/>
                      </a:lnTo>
                      <a:lnTo>
                        <a:pt x="172" y="400"/>
                      </a:lnTo>
                      <a:lnTo>
                        <a:pt x="170" y="408"/>
                      </a:lnTo>
                      <a:lnTo>
                        <a:pt x="168" y="410"/>
                      </a:lnTo>
                      <a:lnTo>
                        <a:pt x="164" y="410"/>
                      </a:lnTo>
                      <a:lnTo>
                        <a:pt x="162" y="408"/>
                      </a:lnTo>
                      <a:lnTo>
                        <a:pt x="161" y="404"/>
                      </a:lnTo>
                      <a:lnTo>
                        <a:pt x="161" y="395"/>
                      </a:lnTo>
                      <a:lnTo>
                        <a:pt x="157" y="389"/>
                      </a:lnTo>
                      <a:lnTo>
                        <a:pt x="155" y="377"/>
                      </a:lnTo>
                      <a:lnTo>
                        <a:pt x="153" y="366"/>
                      </a:lnTo>
                      <a:lnTo>
                        <a:pt x="149" y="354"/>
                      </a:lnTo>
                      <a:lnTo>
                        <a:pt x="145" y="343"/>
                      </a:lnTo>
                      <a:lnTo>
                        <a:pt x="140" y="331"/>
                      </a:lnTo>
                      <a:lnTo>
                        <a:pt x="136" y="320"/>
                      </a:lnTo>
                      <a:lnTo>
                        <a:pt x="130" y="308"/>
                      </a:lnTo>
                      <a:lnTo>
                        <a:pt x="126" y="297"/>
                      </a:lnTo>
                      <a:lnTo>
                        <a:pt x="120" y="284"/>
                      </a:lnTo>
                      <a:lnTo>
                        <a:pt x="115" y="268"/>
                      </a:lnTo>
                      <a:lnTo>
                        <a:pt x="109" y="253"/>
                      </a:lnTo>
                      <a:lnTo>
                        <a:pt x="103" y="240"/>
                      </a:lnTo>
                      <a:lnTo>
                        <a:pt x="97" y="224"/>
                      </a:lnTo>
                      <a:lnTo>
                        <a:pt x="92" y="211"/>
                      </a:lnTo>
                      <a:lnTo>
                        <a:pt x="86" y="195"/>
                      </a:lnTo>
                      <a:lnTo>
                        <a:pt x="80" y="182"/>
                      </a:lnTo>
                      <a:lnTo>
                        <a:pt x="74" y="167"/>
                      </a:lnTo>
                      <a:lnTo>
                        <a:pt x="69" y="153"/>
                      </a:lnTo>
                      <a:lnTo>
                        <a:pt x="63" y="138"/>
                      </a:lnTo>
                      <a:lnTo>
                        <a:pt x="55" y="125"/>
                      </a:lnTo>
                      <a:lnTo>
                        <a:pt x="50" y="109"/>
                      </a:lnTo>
                      <a:lnTo>
                        <a:pt x="44" y="96"/>
                      </a:lnTo>
                      <a:lnTo>
                        <a:pt x="38" y="82"/>
                      </a:lnTo>
                      <a:lnTo>
                        <a:pt x="30" y="67"/>
                      </a:lnTo>
                      <a:lnTo>
                        <a:pt x="27" y="61"/>
                      </a:lnTo>
                      <a:lnTo>
                        <a:pt x="23" y="56"/>
                      </a:lnTo>
                      <a:lnTo>
                        <a:pt x="21" y="50"/>
                      </a:lnTo>
                      <a:lnTo>
                        <a:pt x="17" y="44"/>
                      </a:lnTo>
                      <a:lnTo>
                        <a:pt x="13" y="38"/>
                      </a:lnTo>
                      <a:lnTo>
                        <a:pt x="9" y="33"/>
                      </a:lnTo>
                      <a:lnTo>
                        <a:pt x="5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7" y="14"/>
                      </a:lnTo>
                      <a:lnTo>
                        <a:pt x="11" y="12"/>
                      </a:lnTo>
                      <a:lnTo>
                        <a:pt x="15" y="10"/>
                      </a:lnTo>
                      <a:lnTo>
                        <a:pt x="19" y="8"/>
                      </a:lnTo>
                      <a:lnTo>
                        <a:pt x="23" y="6"/>
                      </a:lnTo>
                      <a:lnTo>
                        <a:pt x="27" y="4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6"/>
                      </a:lnTo>
                      <a:lnTo>
                        <a:pt x="34" y="10"/>
                      </a:lnTo>
                      <a:lnTo>
                        <a:pt x="38" y="1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Unknown Shape"/>
                <p:cNvSpPr>
                  <a:spLocks/>
                </p:cNvSpPr>
                <p:nvPr/>
              </p:nvSpPr>
              <p:spPr bwMode="auto">
                <a:xfrm>
                  <a:off x="0" y="509"/>
                  <a:ext cx="261" cy="397"/>
                </a:xfrm>
                <a:custGeom>
                  <a:avLst/>
                  <a:gdLst>
                    <a:gd name="T0" fmla="*/ 149 w 362"/>
                    <a:gd name="T1" fmla="*/ 90 h 397"/>
                    <a:gd name="T2" fmla="*/ 159 w 362"/>
                    <a:gd name="T3" fmla="*/ 111 h 397"/>
                    <a:gd name="T4" fmla="*/ 167 w 362"/>
                    <a:gd name="T5" fmla="*/ 130 h 397"/>
                    <a:gd name="T6" fmla="*/ 172 w 362"/>
                    <a:gd name="T7" fmla="*/ 150 h 397"/>
                    <a:gd name="T8" fmla="*/ 178 w 362"/>
                    <a:gd name="T9" fmla="*/ 169 h 397"/>
                    <a:gd name="T10" fmla="*/ 182 w 362"/>
                    <a:gd name="T11" fmla="*/ 176 h 397"/>
                    <a:gd name="T12" fmla="*/ 178 w 362"/>
                    <a:gd name="T13" fmla="*/ 217 h 397"/>
                    <a:gd name="T14" fmla="*/ 175 w 362"/>
                    <a:gd name="T15" fmla="*/ 293 h 397"/>
                    <a:gd name="T16" fmla="*/ 180 w 362"/>
                    <a:gd name="T17" fmla="*/ 341 h 397"/>
                    <a:gd name="T18" fmla="*/ 184 w 362"/>
                    <a:gd name="T19" fmla="*/ 364 h 397"/>
                    <a:gd name="T20" fmla="*/ 187 w 362"/>
                    <a:gd name="T21" fmla="*/ 387 h 397"/>
                    <a:gd name="T22" fmla="*/ 187 w 362"/>
                    <a:gd name="T23" fmla="*/ 397 h 397"/>
                    <a:gd name="T24" fmla="*/ 185 w 362"/>
                    <a:gd name="T25" fmla="*/ 393 h 397"/>
                    <a:gd name="T26" fmla="*/ 177 w 362"/>
                    <a:gd name="T27" fmla="*/ 379 h 397"/>
                    <a:gd name="T28" fmla="*/ 172 w 362"/>
                    <a:gd name="T29" fmla="*/ 364 h 397"/>
                    <a:gd name="T30" fmla="*/ 167 w 362"/>
                    <a:gd name="T31" fmla="*/ 347 h 397"/>
                    <a:gd name="T32" fmla="*/ 162 w 362"/>
                    <a:gd name="T33" fmla="*/ 332 h 397"/>
                    <a:gd name="T34" fmla="*/ 159 w 362"/>
                    <a:gd name="T35" fmla="*/ 314 h 397"/>
                    <a:gd name="T36" fmla="*/ 152 w 362"/>
                    <a:gd name="T37" fmla="*/ 291 h 397"/>
                    <a:gd name="T38" fmla="*/ 146 w 362"/>
                    <a:gd name="T39" fmla="*/ 263 h 397"/>
                    <a:gd name="T40" fmla="*/ 138 w 362"/>
                    <a:gd name="T41" fmla="*/ 238 h 397"/>
                    <a:gd name="T42" fmla="*/ 125 w 362"/>
                    <a:gd name="T43" fmla="*/ 196 h 397"/>
                    <a:gd name="T44" fmla="*/ 112 w 362"/>
                    <a:gd name="T45" fmla="*/ 153 h 397"/>
                    <a:gd name="T46" fmla="*/ 96 w 362"/>
                    <a:gd name="T47" fmla="*/ 115 h 397"/>
                    <a:gd name="T48" fmla="*/ 65 w 362"/>
                    <a:gd name="T49" fmla="*/ 61 h 397"/>
                    <a:gd name="T50" fmla="*/ 45 w 362"/>
                    <a:gd name="T51" fmla="*/ 44 h 397"/>
                    <a:gd name="T52" fmla="*/ 38 w 362"/>
                    <a:gd name="T53" fmla="*/ 38 h 397"/>
                    <a:gd name="T54" fmla="*/ 29 w 362"/>
                    <a:gd name="T55" fmla="*/ 31 h 397"/>
                    <a:gd name="T56" fmla="*/ 22 w 362"/>
                    <a:gd name="T57" fmla="*/ 25 h 397"/>
                    <a:gd name="T58" fmla="*/ 12 w 362"/>
                    <a:gd name="T59" fmla="*/ 21 h 397"/>
                    <a:gd name="T60" fmla="*/ 1 w 362"/>
                    <a:gd name="T61" fmla="*/ 16 h 397"/>
                    <a:gd name="T62" fmla="*/ 1 w 362"/>
                    <a:gd name="T63" fmla="*/ 10 h 397"/>
                    <a:gd name="T64" fmla="*/ 6 w 362"/>
                    <a:gd name="T65" fmla="*/ 6 h 397"/>
                    <a:gd name="T66" fmla="*/ 20 w 362"/>
                    <a:gd name="T67" fmla="*/ 2 h 397"/>
                    <a:gd name="T68" fmla="*/ 50 w 362"/>
                    <a:gd name="T69" fmla="*/ 2 h 397"/>
                    <a:gd name="T70" fmla="*/ 65 w 362"/>
                    <a:gd name="T71" fmla="*/ 6 h 397"/>
                    <a:gd name="T72" fmla="*/ 79 w 362"/>
                    <a:gd name="T73" fmla="*/ 14 h 397"/>
                    <a:gd name="T74" fmla="*/ 92 w 362"/>
                    <a:gd name="T75" fmla="*/ 21 h 397"/>
                    <a:gd name="T76" fmla="*/ 103 w 362"/>
                    <a:gd name="T77" fmla="*/ 31 h 397"/>
                    <a:gd name="T78" fmla="*/ 114 w 362"/>
                    <a:gd name="T79" fmla="*/ 42 h 397"/>
                    <a:gd name="T80" fmla="*/ 124 w 362"/>
                    <a:gd name="T81" fmla="*/ 54 h 397"/>
                    <a:gd name="T82" fmla="*/ 133 w 362"/>
                    <a:gd name="T83" fmla="*/ 67 h 397"/>
                    <a:gd name="T84" fmla="*/ 143 w 362"/>
                    <a:gd name="T85" fmla="*/ 81 h 39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2"/>
                    <a:gd name="T130" fmla="*/ 0 h 397"/>
                    <a:gd name="T131" fmla="*/ 362 w 362"/>
                    <a:gd name="T132" fmla="*/ 397 h 39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2" h="397">
                      <a:moveTo>
                        <a:pt x="274" y="81"/>
                      </a:moveTo>
                      <a:lnTo>
                        <a:pt x="280" y="86"/>
                      </a:lnTo>
                      <a:lnTo>
                        <a:pt x="286" y="90"/>
                      </a:lnTo>
                      <a:lnTo>
                        <a:pt x="297" y="102"/>
                      </a:lnTo>
                      <a:lnTo>
                        <a:pt x="301" y="107"/>
                      </a:lnTo>
                      <a:lnTo>
                        <a:pt x="307" y="111"/>
                      </a:lnTo>
                      <a:lnTo>
                        <a:pt x="311" y="119"/>
                      </a:lnTo>
                      <a:lnTo>
                        <a:pt x="316" y="125"/>
                      </a:lnTo>
                      <a:lnTo>
                        <a:pt x="320" y="130"/>
                      </a:lnTo>
                      <a:lnTo>
                        <a:pt x="324" y="136"/>
                      </a:lnTo>
                      <a:lnTo>
                        <a:pt x="330" y="142"/>
                      </a:lnTo>
                      <a:lnTo>
                        <a:pt x="332" y="150"/>
                      </a:lnTo>
                      <a:lnTo>
                        <a:pt x="335" y="155"/>
                      </a:lnTo>
                      <a:lnTo>
                        <a:pt x="339" y="161"/>
                      </a:lnTo>
                      <a:lnTo>
                        <a:pt x="343" y="169"/>
                      </a:lnTo>
                      <a:lnTo>
                        <a:pt x="347" y="174"/>
                      </a:lnTo>
                      <a:lnTo>
                        <a:pt x="349" y="176"/>
                      </a:lnTo>
                      <a:lnTo>
                        <a:pt x="351" y="176"/>
                      </a:lnTo>
                      <a:lnTo>
                        <a:pt x="355" y="180"/>
                      </a:lnTo>
                      <a:lnTo>
                        <a:pt x="349" y="199"/>
                      </a:lnTo>
                      <a:lnTo>
                        <a:pt x="343" y="217"/>
                      </a:lnTo>
                      <a:lnTo>
                        <a:pt x="339" y="238"/>
                      </a:lnTo>
                      <a:lnTo>
                        <a:pt x="337" y="255"/>
                      </a:lnTo>
                      <a:lnTo>
                        <a:pt x="337" y="293"/>
                      </a:lnTo>
                      <a:lnTo>
                        <a:pt x="341" y="314"/>
                      </a:lnTo>
                      <a:lnTo>
                        <a:pt x="343" y="333"/>
                      </a:lnTo>
                      <a:lnTo>
                        <a:pt x="345" y="341"/>
                      </a:lnTo>
                      <a:lnTo>
                        <a:pt x="347" y="349"/>
                      </a:lnTo>
                      <a:lnTo>
                        <a:pt x="351" y="356"/>
                      </a:lnTo>
                      <a:lnTo>
                        <a:pt x="353" y="364"/>
                      </a:lnTo>
                      <a:lnTo>
                        <a:pt x="355" y="372"/>
                      </a:lnTo>
                      <a:lnTo>
                        <a:pt x="356" y="379"/>
                      </a:lnTo>
                      <a:lnTo>
                        <a:pt x="360" y="387"/>
                      </a:lnTo>
                      <a:lnTo>
                        <a:pt x="362" y="395"/>
                      </a:lnTo>
                      <a:lnTo>
                        <a:pt x="362" y="397"/>
                      </a:lnTo>
                      <a:lnTo>
                        <a:pt x="360" y="397"/>
                      </a:lnTo>
                      <a:lnTo>
                        <a:pt x="358" y="395"/>
                      </a:lnTo>
                      <a:lnTo>
                        <a:pt x="355" y="395"/>
                      </a:lnTo>
                      <a:lnTo>
                        <a:pt x="355" y="393"/>
                      </a:lnTo>
                      <a:lnTo>
                        <a:pt x="349" y="389"/>
                      </a:lnTo>
                      <a:lnTo>
                        <a:pt x="345" y="383"/>
                      </a:lnTo>
                      <a:lnTo>
                        <a:pt x="341" y="379"/>
                      </a:lnTo>
                      <a:lnTo>
                        <a:pt x="337" y="374"/>
                      </a:lnTo>
                      <a:lnTo>
                        <a:pt x="334" y="368"/>
                      </a:lnTo>
                      <a:lnTo>
                        <a:pt x="330" y="364"/>
                      </a:lnTo>
                      <a:lnTo>
                        <a:pt x="328" y="358"/>
                      </a:lnTo>
                      <a:lnTo>
                        <a:pt x="324" y="353"/>
                      </a:lnTo>
                      <a:lnTo>
                        <a:pt x="320" y="347"/>
                      </a:lnTo>
                      <a:lnTo>
                        <a:pt x="318" y="343"/>
                      </a:lnTo>
                      <a:lnTo>
                        <a:pt x="314" y="337"/>
                      </a:lnTo>
                      <a:lnTo>
                        <a:pt x="312" y="332"/>
                      </a:lnTo>
                      <a:lnTo>
                        <a:pt x="311" y="326"/>
                      </a:lnTo>
                      <a:lnTo>
                        <a:pt x="309" y="320"/>
                      </a:lnTo>
                      <a:lnTo>
                        <a:pt x="305" y="314"/>
                      </a:lnTo>
                      <a:lnTo>
                        <a:pt x="303" y="309"/>
                      </a:lnTo>
                      <a:lnTo>
                        <a:pt x="299" y="301"/>
                      </a:lnTo>
                      <a:lnTo>
                        <a:pt x="293" y="291"/>
                      </a:lnTo>
                      <a:lnTo>
                        <a:pt x="289" y="282"/>
                      </a:lnTo>
                      <a:lnTo>
                        <a:pt x="286" y="272"/>
                      </a:lnTo>
                      <a:lnTo>
                        <a:pt x="280" y="263"/>
                      </a:lnTo>
                      <a:lnTo>
                        <a:pt x="276" y="255"/>
                      </a:lnTo>
                      <a:lnTo>
                        <a:pt x="272" y="245"/>
                      </a:lnTo>
                      <a:lnTo>
                        <a:pt x="266" y="238"/>
                      </a:lnTo>
                      <a:lnTo>
                        <a:pt x="259" y="222"/>
                      </a:lnTo>
                      <a:lnTo>
                        <a:pt x="249" y="209"/>
                      </a:lnTo>
                      <a:lnTo>
                        <a:pt x="242" y="196"/>
                      </a:lnTo>
                      <a:lnTo>
                        <a:pt x="232" y="182"/>
                      </a:lnTo>
                      <a:lnTo>
                        <a:pt x="224" y="169"/>
                      </a:lnTo>
                      <a:lnTo>
                        <a:pt x="215" y="153"/>
                      </a:lnTo>
                      <a:lnTo>
                        <a:pt x="205" y="142"/>
                      </a:lnTo>
                      <a:lnTo>
                        <a:pt x="194" y="129"/>
                      </a:lnTo>
                      <a:lnTo>
                        <a:pt x="184" y="115"/>
                      </a:lnTo>
                      <a:lnTo>
                        <a:pt x="150" y="81"/>
                      </a:lnTo>
                      <a:lnTo>
                        <a:pt x="138" y="71"/>
                      </a:lnTo>
                      <a:lnTo>
                        <a:pt x="125" y="61"/>
                      </a:lnTo>
                      <a:lnTo>
                        <a:pt x="109" y="54"/>
                      </a:lnTo>
                      <a:lnTo>
                        <a:pt x="94" y="46"/>
                      </a:lnTo>
                      <a:lnTo>
                        <a:pt x="88" y="44"/>
                      </a:lnTo>
                      <a:lnTo>
                        <a:pt x="85" y="42"/>
                      </a:lnTo>
                      <a:lnTo>
                        <a:pt x="79" y="40"/>
                      </a:lnTo>
                      <a:lnTo>
                        <a:pt x="73" y="38"/>
                      </a:lnTo>
                      <a:lnTo>
                        <a:pt x="67" y="37"/>
                      </a:lnTo>
                      <a:lnTo>
                        <a:pt x="62" y="33"/>
                      </a:lnTo>
                      <a:lnTo>
                        <a:pt x="56" y="31"/>
                      </a:lnTo>
                      <a:lnTo>
                        <a:pt x="50" y="29"/>
                      </a:lnTo>
                      <a:lnTo>
                        <a:pt x="46" y="27"/>
                      </a:lnTo>
                      <a:lnTo>
                        <a:pt x="41" y="25"/>
                      </a:lnTo>
                      <a:lnTo>
                        <a:pt x="35" y="25"/>
                      </a:lnTo>
                      <a:lnTo>
                        <a:pt x="29" y="23"/>
                      </a:lnTo>
                      <a:lnTo>
                        <a:pt x="23" y="21"/>
                      </a:lnTo>
                      <a:lnTo>
                        <a:pt x="18" y="19"/>
                      </a:lnTo>
                      <a:lnTo>
                        <a:pt x="4" y="19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9" y="6"/>
                      </a:lnTo>
                      <a:lnTo>
                        <a:pt x="29" y="4"/>
                      </a:lnTo>
                      <a:lnTo>
                        <a:pt x="39" y="2"/>
                      </a:lnTo>
                      <a:lnTo>
                        <a:pt x="46" y="0"/>
                      </a:lnTo>
                      <a:lnTo>
                        <a:pt x="85" y="0"/>
                      </a:lnTo>
                      <a:lnTo>
                        <a:pt x="96" y="2"/>
                      </a:lnTo>
                      <a:lnTo>
                        <a:pt x="106" y="4"/>
                      </a:lnTo>
                      <a:lnTo>
                        <a:pt x="115" y="4"/>
                      </a:lnTo>
                      <a:lnTo>
                        <a:pt x="125" y="6"/>
                      </a:lnTo>
                      <a:lnTo>
                        <a:pt x="134" y="8"/>
                      </a:lnTo>
                      <a:lnTo>
                        <a:pt x="144" y="12"/>
                      </a:lnTo>
                      <a:lnTo>
                        <a:pt x="152" y="14"/>
                      </a:lnTo>
                      <a:lnTo>
                        <a:pt x="161" y="16"/>
                      </a:lnTo>
                      <a:lnTo>
                        <a:pt x="171" y="19"/>
                      </a:lnTo>
                      <a:lnTo>
                        <a:pt x="176" y="21"/>
                      </a:lnTo>
                      <a:lnTo>
                        <a:pt x="184" y="25"/>
                      </a:lnTo>
                      <a:lnTo>
                        <a:pt x="192" y="27"/>
                      </a:lnTo>
                      <a:lnTo>
                        <a:pt x="198" y="31"/>
                      </a:lnTo>
                      <a:lnTo>
                        <a:pt x="203" y="35"/>
                      </a:lnTo>
                      <a:lnTo>
                        <a:pt x="211" y="38"/>
                      </a:lnTo>
                      <a:lnTo>
                        <a:pt x="219" y="42"/>
                      </a:lnTo>
                      <a:lnTo>
                        <a:pt x="224" y="46"/>
                      </a:lnTo>
                      <a:lnTo>
                        <a:pt x="230" y="48"/>
                      </a:lnTo>
                      <a:lnTo>
                        <a:pt x="238" y="54"/>
                      </a:lnTo>
                      <a:lnTo>
                        <a:pt x="244" y="58"/>
                      </a:lnTo>
                      <a:lnTo>
                        <a:pt x="249" y="61"/>
                      </a:lnTo>
                      <a:lnTo>
                        <a:pt x="257" y="67"/>
                      </a:lnTo>
                      <a:lnTo>
                        <a:pt x="263" y="71"/>
                      </a:lnTo>
                      <a:lnTo>
                        <a:pt x="268" y="75"/>
                      </a:lnTo>
                      <a:lnTo>
                        <a:pt x="274" y="8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1764"/>
              <p:cNvGrpSpPr>
                <a:grpSpLocks/>
              </p:cNvGrpSpPr>
              <p:nvPr/>
            </p:nvGrpSpPr>
            <p:grpSpPr bwMode="auto">
              <a:xfrm rot="1834475">
                <a:off x="237" y="0"/>
                <a:ext cx="283" cy="316"/>
                <a:chOff x="0" y="0"/>
                <a:chExt cx="379" cy="412"/>
              </a:xfrm>
            </p:grpSpPr>
            <p:sp>
              <p:nvSpPr>
                <p:cNvPr id="104" name="Unknown Shape"/>
                <p:cNvSpPr>
                  <a:spLocks/>
                </p:cNvSpPr>
                <p:nvPr/>
              </p:nvSpPr>
              <p:spPr bwMode="auto">
                <a:xfrm>
                  <a:off x="0" y="0"/>
                  <a:ext cx="379" cy="412"/>
                </a:xfrm>
                <a:custGeom>
                  <a:avLst/>
                  <a:gdLst>
                    <a:gd name="T0" fmla="*/ 197 w 379"/>
                    <a:gd name="T1" fmla="*/ 14 h 412"/>
                    <a:gd name="T2" fmla="*/ 206 w 379"/>
                    <a:gd name="T3" fmla="*/ 25 h 412"/>
                    <a:gd name="T4" fmla="*/ 216 w 379"/>
                    <a:gd name="T5" fmla="*/ 37 h 412"/>
                    <a:gd name="T6" fmla="*/ 233 w 379"/>
                    <a:gd name="T7" fmla="*/ 52 h 412"/>
                    <a:gd name="T8" fmla="*/ 245 w 379"/>
                    <a:gd name="T9" fmla="*/ 65 h 412"/>
                    <a:gd name="T10" fmla="*/ 258 w 379"/>
                    <a:gd name="T11" fmla="*/ 79 h 412"/>
                    <a:gd name="T12" fmla="*/ 300 w 379"/>
                    <a:gd name="T13" fmla="*/ 119 h 412"/>
                    <a:gd name="T14" fmla="*/ 314 w 379"/>
                    <a:gd name="T15" fmla="*/ 132 h 412"/>
                    <a:gd name="T16" fmla="*/ 333 w 379"/>
                    <a:gd name="T17" fmla="*/ 153 h 412"/>
                    <a:gd name="T18" fmla="*/ 346 w 379"/>
                    <a:gd name="T19" fmla="*/ 173 h 412"/>
                    <a:gd name="T20" fmla="*/ 360 w 379"/>
                    <a:gd name="T21" fmla="*/ 198 h 412"/>
                    <a:gd name="T22" fmla="*/ 369 w 379"/>
                    <a:gd name="T23" fmla="*/ 222 h 412"/>
                    <a:gd name="T24" fmla="*/ 377 w 379"/>
                    <a:gd name="T25" fmla="*/ 249 h 412"/>
                    <a:gd name="T26" fmla="*/ 379 w 379"/>
                    <a:gd name="T27" fmla="*/ 284 h 412"/>
                    <a:gd name="T28" fmla="*/ 375 w 379"/>
                    <a:gd name="T29" fmla="*/ 303 h 412"/>
                    <a:gd name="T30" fmla="*/ 371 w 379"/>
                    <a:gd name="T31" fmla="*/ 320 h 412"/>
                    <a:gd name="T32" fmla="*/ 363 w 379"/>
                    <a:gd name="T33" fmla="*/ 337 h 412"/>
                    <a:gd name="T34" fmla="*/ 356 w 379"/>
                    <a:gd name="T35" fmla="*/ 353 h 412"/>
                    <a:gd name="T36" fmla="*/ 344 w 379"/>
                    <a:gd name="T37" fmla="*/ 368 h 412"/>
                    <a:gd name="T38" fmla="*/ 331 w 379"/>
                    <a:gd name="T39" fmla="*/ 381 h 412"/>
                    <a:gd name="T40" fmla="*/ 316 w 379"/>
                    <a:gd name="T41" fmla="*/ 393 h 412"/>
                    <a:gd name="T42" fmla="*/ 300 w 379"/>
                    <a:gd name="T43" fmla="*/ 399 h 412"/>
                    <a:gd name="T44" fmla="*/ 285 w 379"/>
                    <a:gd name="T45" fmla="*/ 404 h 412"/>
                    <a:gd name="T46" fmla="*/ 270 w 379"/>
                    <a:gd name="T47" fmla="*/ 408 h 412"/>
                    <a:gd name="T48" fmla="*/ 254 w 379"/>
                    <a:gd name="T49" fmla="*/ 412 h 412"/>
                    <a:gd name="T50" fmla="*/ 214 w 379"/>
                    <a:gd name="T51" fmla="*/ 410 h 412"/>
                    <a:gd name="T52" fmla="*/ 197 w 379"/>
                    <a:gd name="T53" fmla="*/ 406 h 412"/>
                    <a:gd name="T54" fmla="*/ 181 w 379"/>
                    <a:gd name="T55" fmla="*/ 401 h 412"/>
                    <a:gd name="T56" fmla="*/ 166 w 379"/>
                    <a:gd name="T57" fmla="*/ 393 h 412"/>
                    <a:gd name="T58" fmla="*/ 153 w 379"/>
                    <a:gd name="T59" fmla="*/ 383 h 412"/>
                    <a:gd name="T60" fmla="*/ 134 w 379"/>
                    <a:gd name="T61" fmla="*/ 366 h 412"/>
                    <a:gd name="T62" fmla="*/ 124 w 379"/>
                    <a:gd name="T63" fmla="*/ 353 h 412"/>
                    <a:gd name="T64" fmla="*/ 114 w 379"/>
                    <a:gd name="T65" fmla="*/ 339 h 412"/>
                    <a:gd name="T66" fmla="*/ 107 w 379"/>
                    <a:gd name="T67" fmla="*/ 324 h 412"/>
                    <a:gd name="T68" fmla="*/ 101 w 379"/>
                    <a:gd name="T69" fmla="*/ 309 h 412"/>
                    <a:gd name="T70" fmla="*/ 90 w 379"/>
                    <a:gd name="T71" fmla="*/ 291 h 412"/>
                    <a:gd name="T72" fmla="*/ 80 w 379"/>
                    <a:gd name="T73" fmla="*/ 274 h 412"/>
                    <a:gd name="T74" fmla="*/ 69 w 379"/>
                    <a:gd name="T75" fmla="*/ 257 h 412"/>
                    <a:gd name="T76" fmla="*/ 57 w 379"/>
                    <a:gd name="T77" fmla="*/ 240 h 412"/>
                    <a:gd name="T78" fmla="*/ 46 w 379"/>
                    <a:gd name="T79" fmla="*/ 224 h 412"/>
                    <a:gd name="T80" fmla="*/ 24 w 379"/>
                    <a:gd name="T81" fmla="*/ 201 h 412"/>
                    <a:gd name="T82" fmla="*/ 9 w 379"/>
                    <a:gd name="T83" fmla="*/ 190 h 412"/>
                    <a:gd name="T84" fmla="*/ 1 w 379"/>
                    <a:gd name="T85" fmla="*/ 180 h 412"/>
                    <a:gd name="T86" fmla="*/ 17 w 379"/>
                    <a:gd name="T87" fmla="*/ 173 h 412"/>
                    <a:gd name="T88" fmla="*/ 36 w 379"/>
                    <a:gd name="T89" fmla="*/ 171 h 412"/>
                    <a:gd name="T90" fmla="*/ 99 w 379"/>
                    <a:gd name="T91" fmla="*/ 173 h 412"/>
                    <a:gd name="T92" fmla="*/ 118 w 379"/>
                    <a:gd name="T93" fmla="*/ 175 h 412"/>
                    <a:gd name="T94" fmla="*/ 136 w 379"/>
                    <a:gd name="T95" fmla="*/ 178 h 412"/>
                    <a:gd name="T96" fmla="*/ 155 w 379"/>
                    <a:gd name="T97" fmla="*/ 182 h 412"/>
                    <a:gd name="T98" fmla="*/ 159 w 379"/>
                    <a:gd name="T99" fmla="*/ 142 h 412"/>
                    <a:gd name="T100" fmla="*/ 164 w 379"/>
                    <a:gd name="T101" fmla="*/ 104 h 412"/>
                    <a:gd name="T102" fmla="*/ 172 w 379"/>
                    <a:gd name="T103" fmla="*/ 67 h 412"/>
                    <a:gd name="T104" fmla="*/ 180 w 379"/>
                    <a:gd name="T105" fmla="*/ 29 h 412"/>
                    <a:gd name="T106" fmla="*/ 181 w 379"/>
                    <a:gd name="T107" fmla="*/ 18 h 412"/>
                    <a:gd name="T108" fmla="*/ 183 w 379"/>
                    <a:gd name="T109" fmla="*/ 6 h 412"/>
                    <a:gd name="T110" fmla="*/ 189 w 379"/>
                    <a:gd name="T111" fmla="*/ 0 h 412"/>
                    <a:gd name="T112" fmla="*/ 191 w 379"/>
                    <a:gd name="T113" fmla="*/ 4 h 412"/>
                    <a:gd name="T114" fmla="*/ 193 w 379"/>
                    <a:gd name="T115" fmla="*/ 8 h 41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79"/>
                    <a:gd name="T175" fmla="*/ 0 h 412"/>
                    <a:gd name="T176" fmla="*/ 379 w 379"/>
                    <a:gd name="T177" fmla="*/ 412 h 41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79" h="412">
                      <a:moveTo>
                        <a:pt x="193" y="8"/>
                      </a:moveTo>
                      <a:lnTo>
                        <a:pt x="197" y="14"/>
                      </a:lnTo>
                      <a:lnTo>
                        <a:pt x="203" y="19"/>
                      </a:lnTo>
                      <a:lnTo>
                        <a:pt x="206" y="25"/>
                      </a:lnTo>
                      <a:lnTo>
                        <a:pt x="212" y="31"/>
                      </a:lnTo>
                      <a:lnTo>
                        <a:pt x="216" y="37"/>
                      </a:lnTo>
                      <a:lnTo>
                        <a:pt x="226" y="46"/>
                      </a:lnTo>
                      <a:lnTo>
                        <a:pt x="233" y="52"/>
                      </a:lnTo>
                      <a:lnTo>
                        <a:pt x="239" y="58"/>
                      </a:lnTo>
                      <a:lnTo>
                        <a:pt x="245" y="65"/>
                      </a:lnTo>
                      <a:lnTo>
                        <a:pt x="252" y="71"/>
                      </a:lnTo>
                      <a:lnTo>
                        <a:pt x="258" y="79"/>
                      </a:lnTo>
                      <a:lnTo>
                        <a:pt x="266" y="85"/>
                      </a:lnTo>
                      <a:lnTo>
                        <a:pt x="300" y="119"/>
                      </a:lnTo>
                      <a:lnTo>
                        <a:pt x="308" y="125"/>
                      </a:lnTo>
                      <a:lnTo>
                        <a:pt x="314" y="132"/>
                      </a:lnTo>
                      <a:lnTo>
                        <a:pt x="327" y="146"/>
                      </a:lnTo>
                      <a:lnTo>
                        <a:pt x="333" y="153"/>
                      </a:lnTo>
                      <a:lnTo>
                        <a:pt x="339" y="161"/>
                      </a:lnTo>
                      <a:lnTo>
                        <a:pt x="346" y="173"/>
                      </a:lnTo>
                      <a:lnTo>
                        <a:pt x="352" y="184"/>
                      </a:lnTo>
                      <a:lnTo>
                        <a:pt x="360" y="198"/>
                      </a:lnTo>
                      <a:lnTo>
                        <a:pt x="365" y="209"/>
                      </a:lnTo>
                      <a:lnTo>
                        <a:pt x="369" y="222"/>
                      </a:lnTo>
                      <a:lnTo>
                        <a:pt x="375" y="236"/>
                      </a:lnTo>
                      <a:lnTo>
                        <a:pt x="377" y="249"/>
                      </a:lnTo>
                      <a:lnTo>
                        <a:pt x="379" y="265"/>
                      </a:lnTo>
                      <a:lnTo>
                        <a:pt x="379" y="284"/>
                      </a:lnTo>
                      <a:lnTo>
                        <a:pt x="377" y="293"/>
                      </a:lnTo>
                      <a:lnTo>
                        <a:pt x="375" y="303"/>
                      </a:lnTo>
                      <a:lnTo>
                        <a:pt x="375" y="311"/>
                      </a:lnTo>
                      <a:lnTo>
                        <a:pt x="371" y="320"/>
                      </a:lnTo>
                      <a:lnTo>
                        <a:pt x="367" y="330"/>
                      </a:lnTo>
                      <a:lnTo>
                        <a:pt x="363" y="337"/>
                      </a:lnTo>
                      <a:lnTo>
                        <a:pt x="360" y="345"/>
                      </a:lnTo>
                      <a:lnTo>
                        <a:pt x="356" y="353"/>
                      </a:lnTo>
                      <a:lnTo>
                        <a:pt x="350" y="362"/>
                      </a:lnTo>
                      <a:lnTo>
                        <a:pt x="344" y="368"/>
                      </a:lnTo>
                      <a:lnTo>
                        <a:pt x="339" y="376"/>
                      </a:lnTo>
                      <a:lnTo>
                        <a:pt x="331" y="381"/>
                      </a:lnTo>
                      <a:lnTo>
                        <a:pt x="323" y="387"/>
                      </a:lnTo>
                      <a:lnTo>
                        <a:pt x="316" y="393"/>
                      </a:lnTo>
                      <a:lnTo>
                        <a:pt x="308" y="397"/>
                      </a:lnTo>
                      <a:lnTo>
                        <a:pt x="300" y="399"/>
                      </a:lnTo>
                      <a:lnTo>
                        <a:pt x="293" y="402"/>
                      </a:lnTo>
                      <a:lnTo>
                        <a:pt x="285" y="404"/>
                      </a:lnTo>
                      <a:lnTo>
                        <a:pt x="277" y="406"/>
                      </a:lnTo>
                      <a:lnTo>
                        <a:pt x="270" y="408"/>
                      </a:lnTo>
                      <a:lnTo>
                        <a:pt x="262" y="410"/>
                      </a:lnTo>
                      <a:lnTo>
                        <a:pt x="254" y="412"/>
                      </a:lnTo>
                      <a:lnTo>
                        <a:pt x="222" y="412"/>
                      </a:lnTo>
                      <a:lnTo>
                        <a:pt x="214" y="410"/>
                      </a:lnTo>
                      <a:lnTo>
                        <a:pt x="204" y="408"/>
                      </a:lnTo>
                      <a:lnTo>
                        <a:pt x="197" y="406"/>
                      </a:lnTo>
                      <a:lnTo>
                        <a:pt x="189" y="404"/>
                      </a:lnTo>
                      <a:lnTo>
                        <a:pt x="181" y="401"/>
                      </a:lnTo>
                      <a:lnTo>
                        <a:pt x="174" y="397"/>
                      </a:lnTo>
                      <a:lnTo>
                        <a:pt x="166" y="393"/>
                      </a:lnTo>
                      <a:lnTo>
                        <a:pt x="159" y="389"/>
                      </a:lnTo>
                      <a:lnTo>
                        <a:pt x="153" y="383"/>
                      </a:lnTo>
                      <a:lnTo>
                        <a:pt x="145" y="378"/>
                      </a:lnTo>
                      <a:lnTo>
                        <a:pt x="134" y="366"/>
                      </a:lnTo>
                      <a:lnTo>
                        <a:pt x="130" y="360"/>
                      </a:lnTo>
                      <a:lnTo>
                        <a:pt x="124" y="353"/>
                      </a:lnTo>
                      <a:lnTo>
                        <a:pt x="118" y="345"/>
                      </a:lnTo>
                      <a:lnTo>
                        <a:pt x="114" y="339"/>
                      </a:lnTo>
                      <a:lnTo>
                        <a:pt x="111" y="332"/>
                      </a:lnTo>
                      <a:lnTo>
                        <a:pt x="107" y="324"/>
                      </a:lnTo>
                      <a:lnTo>
                        <a:pt x="103" y="316"/>
                      </a:lnTo>
                      <a:lnTo>
                        <a:pt x="101" y="309"/>
                      </a:lnTo>
                      <a:lnTo>
                        <a:pt x="95" y="301"/>
                      </a:lnTo>
                      <a:lnTo>
                        <a:pt x="90" y="291"/>
                      </a:lnTo>
                      <a:lnTo>
                        <a:pt x="84" y="284"/>
                      </a:lnTo>
                      <a:lnTo>
                        <a:pt x="80" y="274"/>
                      </a:lnTo>
                      <a:lnTo>
                        <a:pt x="74" y="266"/>
                      </a:lnTo>
                      <a:lnTo>
                        <a:pt x="69" y="257"/>
                      </a:lnTo>
                      <a:lnTo>
                        <a:pt x="63" y="249"/>
                      </a:lnTo>
                      <a:lnTo>
                        <a:pt x="57" y="240"/>
                      </a:lnTo>
                      <a:lnTo>
                        <a:pt x="51" y="232"/>
                      </a:lnTo>
                      <a:lnTo>
                        <a:pt x="46" y="224"/>
                      </a:lnTo>
                      <a:lnTo>
                        <a:pt x="40" y="217"/>
                      </a:lnTo>
                      <a:lnTo>
                        <a:pt x="24" y="201"/>
                      </a:lnTo>
                      <a:lnTo>
                        <a:pt x="17" y="196"/>
                      </a:lnTo>
                      <a:lnTo>
                        <a:pt x="9" y="190"/>
                      </a:lnTo>
                      <a:lnTo>
                        <a:pt x="0" y="184"/>
                      </a:lnTo>
                      <a:lnTo>
                        <a:pt x="1" y="180"/>
                      </a:lnTo>
                      <a:lnTo>
                        <a:pt x="7" y="175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36" y="171"/>
                      </a:lnTo>
                      <a:lnTo>
                        <a:pt x="90" y="171"/>
                      </a:lnTo>
                      <a:lnTo>
                        <a:pt x="99" y="173"/>
                      </a:lnTo>
                      <a:lnTo>
                        <a:pt x="109" y="173"/>
                      </a:lnTo>
                      <a:lnTo>
                        <a:pt x="118" y="175"/>
                      </a:lnTo>
                      <a:lnTo>
                        <a:pt x="128" y="176"/>
                      </a:lnTo>
                      <a:lnTo>
                        <a:pt x="136" y="178"/>
                      </a:lnTo>
                      <a:lnTo>
                        <a:pt x="145" y="180"/>
                      </a:lnTo>
                      <a:lnTo>
                        <a:pt x="155" y="182"/>
                      </a:lnTo>
                      <a:lnTo>
                        <a:pt x="157" y="161"/>
                      </a:lnTo>
                      <a:lnTo>
                        <a:pt x="159" y="142"/>
                      </a:lnTo>
                      <a:lnTo>
                        <a:pt x="160" y="123"/>
                      </a:lnTo>
                      <a:lnTo>
                        <a:pt x="164" y="104"/>
                      </a:lnTo>
                      <a:lnTo>
                        <a:pt x="168" y="85"/>
                      </a:lnTo>
                      <a:lnTo>
                        <a:pt x="172" y="67"/>
                      </a:lnTo>
                      <a:lnTo>
                        <a:pt x="176" y="48"/>
                      </a:lnTo>
                      <a:lnTo>
                        <a:pt x="180" y="29"/>
                      </a:lnTo>
                      <a:lnTo>
                        <a:pt x="180" y="21"/>
                      </a:lnTo>
                      <a:lnTo>
                        <a:pt x="181" y="18"/>
                      </a:lnTo>
                      <a:lnTo>
                        <a:pt x="181" y="10"/>
                      </a:lnTo>
                      <a:lnTo>
                        <a:pt x="183" y="6"/>
                      </a:lnTo>
                      <a:lnTo>
                        <a:pt x="185" y="2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1" y="4"/>
                      </a:lnTo>
                      <a:lnTo>
                        <a:pt x="193" y="6"/>
                      </a:lnTo>
                      <a:lnTo>
                        <a:pt x="193" y="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Unknown Shape"/>
                <p:cNvSpPr>
                  <a:spLocks/>
                </p:cNvSpPr>
                <p:nvPr/>
              </p:nvSpPr>
              <p:spPr bwMode="auto">
                <a:xfrm>
                  <a:off x="84" y="21"/>
                  <a:ext cx="80" cy="142"/>
                </a:xfrm>
                <a:custGeom>
                  <a:avLst/>
                  <a:gdLst>
                    <a:gd name="T0" fmla="*/ 80 w 80"/>
                    <a:gd name="T1" fmla="*/ 6 h 142"/>
                    <a:gd name="T2" fmla="*/ 80 w 80"/>
                    <a:gd name="T3" fmla="*/ 14 h 142"/>
                    <a:gd name="T4" fmla="*/ 78 w 80"/>
                    <a:gd name="T5" fmla="*/ 21 h 142"/>
                    <a:gd name="T6" fmla="*/ 75 w 80"/>
                    <a:gd name="T7" fmla="*/ 29 h 142"/>
                    <a:gd name="T8" fmla="*/ 73 w 80"/>
                    <a:gd name="T9" fmla="*/ 37 h 142"/>
                    <a:gd name="T10" fmla="*/ 69 w 80"/>
                    <a:gd name="T11" fmla="*/ 48 h 142"/>
                    <a:gd name="T12" fmla="*/ 67 w 80"/>
                    <a:gd name="T13" fmla="*/ 58 h 142"/>
                    <a:gd name="T14" fmla="*/ 63 w 80"/>
                    <a:gd name="T15" fmla="*/ 71 h 142"/>
                    <a:gd name="T16" fmla="*/ 61 w 80"/>
                    <a:gd name="T17" fmla="*/ 83 h 142"/>
                    <a:gd name="T18" fmla="*/ 59 w 80"/>
                    <a:gd name="T19" fmla="*/ 94 h 142"/>
                    <a:gd name="T20" fmla="*/ 59 w 80"/>
                    <a:gd name="T21" fmla="*/ 132 h 142"/>
                    <a:gd name="T22" fmla="*/ 61 w 80"/>
                    <a:gd name="T23" fmla="*/ 132 h 142"/>
                    <a:gd name="T24" fmla="*/ 61 w 80"/>
                    <a:gd name="T25" fmla="*/ 138 h 142"/>
                    <a:gd name="T26" fmla="*/ 59 w 80"/>
                    <a:gd name="T27" fmla="*/ 140 h 142"/>
                    <a:gd name="T28" fmla="*/ 57 w 80"/>
                    <a:gd name="T29" fmla="*/ 140 h 142"/>
                    <a:gd name="T30" fmla="*/ 55 w 80"/>
                    <a:gd name="T31" fmla="*/ 142 h 142"/>
                    <a:gd name="T32" fmla="*/ 52 w 80"/>
                    <a:gd name="T33" fmla="*/ 142 h 142"/>
                    <a:gd name="T34" fmla="*/ 48 w 80"/>
                    <a:gd name="T35" fmla="*/ 140 h 142"/>
                    <a:gd name="T36" fmla="*/ 42 w 80"/>
                    <a:gd name="T37" fmla="*/ 140 h 142"/>
                    <a:gd name="T38" fmla="*/ 38 w 80"/>
                    <a:gd name="T39" fmla="*/ 138 h 142"/>
                    <a:gd name="T40" fmla="*/ 32 w 80"/>
                    <a:gd name="T41" fmla="*/ 138 h 142"/>
                    <a:gd name="T42" fmla="*/ 29 w 80"/>
                    <a:gd name="T43" fmla="*/ 136 h 142"/>
                    <a:gd name="T44" fmla="*/ 23 w 80"/>
                    <a:gd name="T45" fmla="*/ 136 h 142"/>
                    <a:gd name="T46" fmla="*/ 19 w 80"/>
                    <a:gd name="T47" fmla="*/ 134 h 142"/>
                    <a:gd name="T48" fmla="*/ 6 w 80"/>
                    <a:gd name="T49" fmla="*/ 134 h 142"/>
                    <a:gd name="T50" fmla="*/ 2 w 80"/>
                    <a:gd name="T51" fmla="*/ 132 h 142"/>
                    <a:gd name="T52" fmla="*/ 2 w 80"/>
                    <a:gd name="T53" fmla="*/ 113 h 142"/>
                    <a:gd name="T54" fmla="*/ 0 w 80"/>
                    <a:gd name="T55" fmla="*/ 104 h 142"/>
                    <a:gd name="T56" fmla="*/ 0 w 80"/>
                    <a:gd name="T57" fmla="*/ 85 h 142"/>
                    <a:gd name="T58" fmla="*/ 2 w 80"/>
                    <a:gd name="T59" fmla="*/ 75 h 142"/>
                    <a:gd name="T60" fmla="*/ 4 w 80"/>
                    <a:gd name="T61" fmla="*/ 67 h 142"/>
                    <a:gd name="T62" fmla="*/ 6 w 80"/>
                    <a:gd name="T63" fmla="*/ 58 h 142"/>
                    <a:gd name="T64" fmla="*/ 13 w 80"/>
                    <a:gd name="T65" fmla="*/ 58 h 142"/>
                    <a:gd name="T66" fmla="*/ 15 w 80"/>
                    <a:gd name="T67" fmla="*/ 56 h 142"/>
                    <a:gd name="T68" fmla="*/ 17 w 80"/>
                    <a:gd name="T69" fmla="*/ 56 h 142"/>
                    <a:gd name="T70" fmla="*/ 19 w 80"/>
                    <a:gd name="T71" fmla="*/ 54 h 142"/>
                    <a:gd name="T72" fmla="*/ 19 w 80"/>
                    <a:gd name="T73" fmla="*/ 39 h 142"/>
                    <a:gd name="T74" fmla="*/ 21 w 80"/>
                    <a:gd name="T75" fmla="*/ 31 h 142"/>
                    <a:gd name="T76" fmla="*/ 23 w 80"/>
                    <a:gd name="T77" fmla="*/ 25 h 142"/>
                    <a:gd name="T78" fmla="*/ 27 w 80"/>
                    <a:gd name="T79" fmla="*/ 19 h 142"/>
                    <a:gd name="T80" fmla="*/ 30 w 80"/>
                    <a:gd name="T81" fmla="*/ 14 h 142"/>
                    <a:gd name="T82" fmla="*/ 36 w 80"/>
                    <a:gd name="T83" fmla="*/ 8 h 142"/>
                    <a:gd name="T84" fmla="*/ 42 w 80"/>
                    <a:gd name="T85" fmla="*/ 4 h 142"/>
                    <a:gd name="T86" fmla="*/ 48 w 80"/>
                    <a:gd name="T87" fmla="*/ 2 h 142"/>
                    <a:gd name="T88" fmla="*/ 52 w 80"/>
                    <a:gd name="T89" fmla="*/ 2 h 142"/>
                    <a:gd name="T90" fmla="*/ 57 w 80"/>
                    <a:gd name="T91" fmla="*/ 0 h 142"/>
                    <a:gd name="T92" fmla="*/ 61 w 80"/>
                    <a:gd name="T93" fmla="*/ 2 h 142"/>
                    <a:gd name="T94" fmla="*/ 67 w 80"/>
                    <a:gd name="T95" fmla="*/ 2 h 142"/>
                    <a:gd name="T96" fmla="*/ 73 w 80"/>
                    <a:gd name="T97" fmla="*/ 4 h 142"/>
                    <a:gd name="T98" fmla="*/ 76 w 80"/>
                    <a:gd name="T99" fmla="*/ 6 h 142"/>
                    <a:gd name="T100" fmla="*/ 80 w 80"/>
                    <a:gd name="T101" fmla="*/ 6 h 14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142"/>
                    <a:gd name="T155" fmla="*/ 80 w 80"/>
                    <a:gd name="T156" fmla="*/ 142 h 14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142">
                      <a:moveTo>
                        <a:pt x="80" y="6"/>
                      </a:moveTo>
                      <a:lnTo>
                        <a:pt x="80" y="14"/>
                      </a:lnTo>
                      <a:lnTo>
                        <a:pt x="78" y="21"/>
                      </a:lnTo>
                      <a:lnTo>
                        <a:pt x="75" y="29"/>
                      </a:lnTo>
                      <a:lnTo>
                        <a:pt x="73" y="37"/>
                      </a:lnTo>
                      <a:lnTo>
                        <a:pt x="69" y="48"/>
                      </a:lnTo>
                      <a:lnTo>
                        <a:pt x="67" y="58"/>
                      </a:lnTo>
                      <a:lnTo>
                        <a:pt x="63" y="71"/>
                      </a:lnTo>
                      <a:lnTo>
                        <a:pt x="61" y="83"/>
                      </a:lnTo>
                      <a:lnTo>
                        <a:pt x="59" y="94"/>
                      </a:lnTo>
                      <a:lnTo>
                        <a:pt x="59" y="132"/>
                      </a:lnTo>
                      <a:lnTo>
                        <a:pt x="61" y="132"/>
                      </a:lnTo>
                      <a:lnTo>
                        <a:pt x="61" y="138"/>
                      </a:lnTo>
                      <a:lnTo>
                        <a:pt x="59" y="140"/>
                      </a:lnTo>
                      <a:lnTo>
                        <a:pt x="57" y="140"/>
                      </a:lnTo>
                      <a:lnTo>
                        <a:pt x="55" y="142"/>
                      </a:lnTo>
                      <a:lnTo>
                        <a:pt x="52" y="142"/>
                      </a:lnTo>
                      <a:lnTo>
                        <a:pt x="48" y="140"/>
                      </a:lnTo>
                      <a:lnTo>
                        <a:pt x="42" y="140"/>
                      </a:lnTo>
                      <a:lnTo>
                        <a:pt x="38" y="138"/>
                      </a:lnTo>
                      <a:lnTo>
                        <a:pt x="32" y="138"/>
                      </a:lnTo>
                      <a:lnTo>
                        <a:pt x="29" y="136"/>
                      </a:lnTo>
                      <a:lnTo>
                        <a:pt x="23" y="136"/>
                      </a:lnTo>
                      <a:lnTo>
                        <a:pt x="19" y="134"/>
                      </a:lnTo>
                      <a:lnTo>
                        <a:pt x="6" y="134"/>
                      </a:lnTo>
                      <a:lnTo>
                        <a:pt x="2" y="132"/>
                      </a:lnTo>
                      <a:lnTo>
                        <a:pt x="2" y="113"/>
                      </a:lnTo>
                      <a:lnTo>
                        <a:pt x="0" y="104"/>
                      </a:lnTo>
                      <a:lnTo>
                        <a:pt x="0" y="85"/>
                      </a:lnTo>
                      <a:lnTo>
                        <a:pt x="2" y="75"/>
                      </a:lnTo>
                      <a:lnTo>
                        <a:pt x="4" y="67"/>
                      </a:lnTo>
                      <a:lnTo>
                        <a:pt x="6" y="58"/>
                      </a:lnTo>
                      <a:lnTo>
                        <a:pt x="13" y="58"/>
                      </a:lnTo>
                      <a:lnTo>
                        <a:pt x="15" y="56"/>
                      </a:lnTo>
                      <a:lnTo>
                        <a:pt x="17" y="56"/>
                      </a:lnTo>
                      <a:lnTo>
                        <a:pt x="19" y="54"/>
                      </a:lnTo>
                      <a:lnTo>
                        <a:pt x="19" y="39"/>
                      </a:lnTo>
                      <a:lnTo>
                        <a:pt x="21" y="31"/>
                      </a:lnTo>
                      <a:lnTo>
                        <a:pt x="23" y="25"/>
                      </a:lnTo>
                      <a:lnTo>
                        <a:pt x="27" y="19"/>
                      </a:lnTo>
                      <a:lnTo>
                        <a:pt x="30" y="14"/>
                      </a:lnTo>
                      <a:lnTo>
                        <a:pt x="36" y="8"/>
                      </a:lnTo>
                      <a:lnTo>
                        <a:pt x="42" y="4"/>
                      </a:lnTo>
                      <a:lnTo>
                        <a:pt x="48" y="2"/>
                      </a:lnTo>
                      <a:lnTo>
                        <a:pt x="52" y="2"/>
                      </a:lnTo>
                      <a:lnTo>
                        <a:pt x="57" y="0"/>
                      </a:lnTo>
                      <a:lnTo>
                        <a:pt x="61" y="2"/>
                      </a:lnTo>
                      <a:lnTo>
                        <a:pt x="67" y="2"/>
                      </a:lnTo>
                      <a:lnTo>
                        <a:pt x="73" y="4"/>
                      </a:lnTo>
                      <a:lnTo>
                        <a:pt x="76" y="6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Unknown Shape"/>
                <p:cNvSpPr>
                  <a:spLocks/>
                </p:cNvSpPr>
                <p:nvPr/>
              </p:nvSpPr>
              <p:spPr bwMode="auto">
                <a:xfrm>
                  <a:off x="23" y="35"/>
                  <a:ext cx="68" cy="118"/>
                </a:xfrm>
                <a:custGeom>
                  <a:avLst/>
                  <a:gdLst>
                    <a:gd name="T0" fmla="*/ 68 w 68"/>
                    <a:gd name="T1" fmla="*/ 0 h 118"/>
                    <a:gd name="T2" fmla="*/ 67 w 68"/>
                    <a:gd name="T3" fmla="*/ 4 h 118"/>
                    <a:gd name="T4" fmla="*/ 67 w 68"/>
                    <a:gd name="T5" fmla="*/ 9 h 118"/>
                    <a:gd name="T6" fmla="*/ 68 w 68"/>
                    <a:gd name="T7" fmla="*/ 13 h 118"/>
                    <a:gd name="T8" fmla="*/ 68 w 68"/>
                    <a:gd name="T9" fmla="*/ 23 h 118"/>
                    <a:gd name="T10" fmla="*/ 67 w 68"/>
                    <a:gd name="T11" fmla="*/ 28 h 118"/>
                    <a:gd name="T12" fmla="*/ 65 w 68"/>
                    <a:gd name="T13" fmla="*/ 30 h 118"/>
                    <a:gd name="T14" fmla="*/ 59 w 68"/>
                    <a:gd name="T15" fmla="*/ 32 h 118"/>
                    <a:gd name="T16" fmla="*/ 57 w 68"/>
                    <a:gd name="T17" fmla="*/ 30 h 118"/>
                    <a:gd name="T18" fmla="*/ 55 w 68"/>
                    <a:gd name="T19" fmla="*/ 30 h 118"/>
                    <a:gd name="T20" fmla="*/ 51 w 68"/>
                    <a:gd name="T21" fmla="*/ 34 h 118"/>
                    <a:gd name="T22" fmla="*/ 51 w 68"/>
                    <a:gd name="T23" fmla="*/ 36 h 118"/>
                    <a:gd name="T24" fmla="*/ 49 w 68"/>
                    <a:gd name="T25" fmla="*/ 40 h 118"/>
                    <a:gd name="T26" fmla="*/ 49 w 68"/>
                    <a:gd name="T27" fmla="*/ 42 h 118"/>
                    <a:gd name="T28" fmla="*/ 47 w 68"/>
                    <a:gd name="T29" fmla="*/ 44 h 118"/>
                    <a:gd name="T30" fmla="*/ 44 w 68"/>
                    <a:gd name="T31" fmla="*/ 61 h 118"/>
                    <a:gd name="T32" fmla="*/ 44 w 68"/>
                    <a:gd name="T33" fmla="*/ 78 h 118"/>
                    <a:gd name="T34" fmla="*/ 46 w 68"/>
                    <a:gd name="T35" fmla="*/ 97 h 118"/>
                    <a:gd name="T36" fmla="*/ 47 w 68"/>
                    <a:gd name="T37" fmla="*/ 115 h 118"/>
                    <a:gd name="T38" fmla="*/ 44 w 68"/>
                    <a:gd name="T39" fmla="*/ 117 h 118"/>
                    <a:gd name="T40" fmla="*/ 38 w 68"/>
                    <a:gd name="T41" fmla="*/ 117 h 118"/>
                    <a:gd name="T42" fmla="*/ 32 w 68"/>
                    <a:gd name="T43" fmla="*/ 118 h 118"/>
                    <a:gd name="T44" fmla="*/ 5 w 68"/>
                    <a:gd name="T45" fmla="*/ 118 h 118"/>
                    <a:gd name="T46" fmla="*/ 5 w 68"/>
                    <a:gd name="T47" fmla="*/ 111 h 118"/>
                    <a:gd name="T48" fmla="*/ 3 w 68"/>
                    <a:gd name="T49" fmla="*/ 105 h 118"/>
                    <a:gd name="T50" fmla="*/ 1 w 68"/>
                    <a:gd name="T51" fmla="*/ 97 h 118"/>
                    <a:gd name="T52" fmla="*/ 0 w 68"/>
                    <a:gd name="T53" fmla="*/ 90 h 118"/>
                    <a:gd name="T54" fmla="*/ 0 w 68"/>
                    <a:gd name="T55" fmla="*/ 76 h 118"/>
                    <a:gd name="T56" fmla="*/ 1 w 68"/>
                    <a:gd name="T57" fmla="*/ 71 h 118"/>
                    <a:gd name="T58" fmla="*/ 5 w 68"/>
                    <a:gd name="T59" fmla="*/ 65 h 118"/>
                    <a:gd name="T60" fmla="*/ 9 w 68"/>
                    <a:gd name="T61" fmla="*/ 63 h 118"/>
                    <a:gd name="T62" fmla="*/ 9 w 68"/>
                    <a:gd name="T63" fmla="*/ 61 h 118"/>
                    <a:gd name="T64" fmla="*/ 11 w 68"/>
                    <a:gd name="T65" fmla="*/ 59 h 118"/>
                    <a:gd name="T66" fmla="*/ 11 w 68"/>
                    <a:gd name="T67" fmla="*/ 40 h 118"/>
                    <a:gd name="T68" fmla="*/ 13 w 68"/>
                    <a:gd name="T69" fmla="*/ 34 h 118"/>
                    <a:gd name="T70" fmla="*/ 19 w 68"/>
                    <a:gd name="T71" fmla="*/ 28 h 118"/>
                    <a:gd name="T72" fmla="*/ 23 w 68"/>
                    <a:gd name="T73" fmla="*/ 27 h 118"/>
                    <a:gd name="T74" fmla="*/ 24 w 68"/>
                    <a:gd name="T75" fmla="*/ 23 h 118"/>
                    <a:gd name="T76" fmla="*/ 28 w 68"/>
                    <a:gd name="T77" fmla="*/ 21 h 118"/>
                    <a:gd name="T78" fmla="*/ 30 w 68"/>
                    <a:gd name="T79" fmla="*/ 17 h 118"/>
                    <a:gd name="T80" fmla="*/ 30 w 68"/>
                    <a:gd name="T81" fmla="*/ 11 h 118"/>
                    <a:gd name="T82" fmla="*/ 36 w 68"/>
                    <a:gd name="T83" fmla="*/ 7 h 118"/>
                    <a:gd name="T84" fmla="*/ 40 w 68"/>
                    <a:gd name="T85" fmla="*/ 4 h 118"/>
                    <a:gd name="T86" fmla="*/ 44 w 68"/>
                    <a:gd name="T87" fmla="*/ 2 h 118"/>
                    <a:gd name="T88" fmla="*/ 49 w 68"/>
                    <a:gd name="T89" fmla="*/ 2 h 118"/>
                    <a:gd name="T90" fmla="*/ 55 w 68"/>
                    <a:gd name="T91" fmla="*/ 0 h 118"/>
                    <a:gd name="T92" fmla="*/ 68 w 68"/>
                    <a:gd name="T93" fmla="*/ 0 h 11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8"/>
                    <a:gd name="T142" fmla="*/ 0 h 118"/>
                    <a:gd name="T143" fmla="*/ 68 w 68"/>
                    <a:gd name="T144" fmla="*/ 118 h 11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8" h="118">
                      <a:moveTo>
                        <a:pt x="68" y="0"/>
                      </a:move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8" y="13"/>
                      </a:lnTo>
                      <a:lnTo>
                        <a:pt x="68" y="23"/>
                      </a:lnTo>
                      <a:lnTo>
                        <a:pt x="67" y="28"/>
                      </a:lnTo>
                      <a:lnTo>
                        <a:pt x="65" y="30"/>
                      </a:lnTo>
                      <a:lnTo>
                        <a:pt x="59" y="32"/>
                      </a:lnTo>
                      <a:lnTo>
                        <a:pt x="57" y="30"/>
                      </a:lnTo>
                      <a:lnTo>
                        <a:pt x="55" y="30"/>
                      </a:lnTo>
                      <a:lnTo>
                        <a:pt x="51" y="34"/>
                      </a:lnTo>
                      <a:lnTo>
                        <a:pt x="51" y="36"/>
                      </a:lnTo>
                      <a:lnTo>
                        <a:pt x="49" y="40"/>
                      </a:lnTo>
                      <a:lnTo>
                        <a:pt x="49" y="42"/>
                      </a:lnTo>
                      <a:lnTo>
                        <a:pt x="47" y="44"/>
                      </a:lnTo>
                      <a:lnTo>
                        <a:pt x="44" y="61"/>
                      </a:lnTo>
                      <a:lnTo>
                        <a:pt x="44" y="78"/>
                      </a:lnTo>
                      <a:lnTo>
                        <a:pt x="46" y="97"/>
                      </a:lnTo>
                      <a:lnTo>
                        <a:pt x="47" y="115"/>
                      </a:lnTo>
                      <a:lnTo>
                        <a:pt x="44" y="117"/>
                      </a:lnTo>
                      <a:lnTo>
                        <a:pt x="38" y="117"/>
                      </a:lnTo>
                      <a:lnTo>
                        <a:pt x="32" y="118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3" y="105"/>
                      </a:lnTo>
                      <a:lnTo>
                        <a:pt x="1" y="97"/>
                      </a:lnTo>
                      <a:lnTo>
                        <a:pt x="0" y="90"/>
                      </a:lnTo>
                      <a:lnTo>
                        <a:pt x="0" y="76"/>
                      </a:lnTo>
                      <a:lnTo>
                        <a:pt x="1" y="71"/>
                      </a:lnTo>
                      <a:lnTo>
                        <a:pt x="5" y="65"/>
                      </a:lnTo>
                      <a:lnTo>
                        <a:pt x="9" y="63"/>
                      </a:lnTo>
                      <a:lnTo>
                        <a:pt x="9" y="61"/>
                      </a:lnTo>
                      <a:lnTo>
                        <a:pt x="11" y="59"/>
                      </a:lnTo>
                      <a:lnTo>
                        <a:pt x="11" y="40"/>
                      </a:lnTo>
                      <a:lnTo>
                        <a:pt x="13" y="34"/>
                      </a:lnTo>
                      <a:lnTo>
                        <a:pt x="19" y="28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8" y="21"/>
                      </a:lnTo>
                      <a:lnTo>
                        <a:pt x="30" y="17"/>
                      </a:lnTo>
                      <a:lnTo>
                        <a:pt x="30" y="11"/>
                      </a:lnTo>
                      <a:lnTo>
                        <a:pt x="36" y="7"/>
                      </a:lnTo>
                      <a:lnTo>
                        <a:pt x="40" y="4"/>
                      </a:lnTo>
                      <a:lnTo>
                        <a:pt x="44" y="2"/>
                      </a:lnTo>
                      <a:lnTo>
                        <a:pt x="49" y="2"/>
                      </a:lnTo>
                      <a:lnTo>
                        <a:pt x="55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68"/>
              <p:cNvGrpSpPr>
                <a:grpSpLocks/>
              </p:cNvGrpSpPr>
              <p:nvPr/>
            </p:nvGrpSpPr>
            <p:grpSpPr bwMode="auto">
              <a:xfrm flipH="1">
                <a:off x="488" y="255"/>
                <a:ext cx="272" cy="316"/>
                <a:chOff x="0" y="0"/>
                <a:chExt cx="379" cy="412"/>
              </a:xfrm>
            </p:grpSpPr>
            <p:sp>
              <p:nvSpPr>
                <p:cNvPr id="101" name="Unknown Shape"/>
                <p:cNvSpPr>
                  <a:spLocks/>
                </p:cNvSpPr>
                <p:nvPr/>
              </p:nvSpPr>
              <p:spPr bwMode="auto">
                <a:xfrm>
                  <a:off x="0" y="0"/>
                  <a:ext cx="379" cy="412"/>
                </a:xfrm>
                <a:custGeom>
                  <a:avLst/>
                  <a:gdLst>
                    <a:gd name="T0" fmla="*/ 197 w 379"/>
                    <a:gd name="T1" fmla="*/ 14 h 412"/>
                    <a:gd name="T2" fmla="*/ 206 w 379"/>
                    <a:gd name="T3" fmla="*/ 25 h 412"/>
                    <a:gd name="T4" fmla="*/ 216 w 379"/>
                    <a:gd name="T5" fmla="*/ 37 h 412"/>
                    <a:gd name="T6" fmla="*/ 233 w 379"/>
                    <a:gd name="T7" fmla="*/ 52 h 412"/>
                    <a:gd name="T8" fmla="*/ 245 w 379"/>
                    <a:gd name="T9" fmla="*/ 65 h 412"/>
                    <a:gd name="T10" fmla="*/ 258 w 379"/>
                    <a:gd name="T11" fmla="*/ 79 h 412"/>
                    <a:gd name="T12" fmla="*/ 300 w 379"/>
                    <a:gd name="T13" fmla="*/ 119 h 412"/>
                    <a:gd name="T14" fmla="*/ 314 w 379"/>
                    <a:gd name="T15" fmla="*/ 132 h 412"/>
                    <a:gd name="T16" fmla="*/ 333 w 379"/>
                    <a:gd name="T17" fmla="*/ 153 h 412"/>
                    <a:gd name="T18" fmla="*/ 346 w 379"/>
                    <a:gd name="T19" fmla="*/ 173 h 412"/>
                    <a:gd name="T20" fmla="*/ 360 w 379"/>
                    <a:gd name="T21" fmla="*/ 198 h 412"/>
                    <a:gd name="T22" fmla="*/ 369 w 379"/>
                    <a:gd name="T23" fmla="*/ 222 h 412"/>
                    <a:gd name="T24" fmla="*/ 377 w 379"/>
                    <a:gd name="T25" fmla="*/ 249 h 412"/>
                    <a:gd name="T26" fmla="*/ 379 w 379"/>
                    <a:gd name="T27" fmla="*/ 284 h 412"/>
                    <a:gd name="T28" fmla="*/ 375 w 379"/>
                    <a:gd name="T29" fmla="*/ 303 h 412"/>
                    <a:gd name="T30" fmla="*/ 371 w 379"/>
                    <a:gd name="T31" fmla="*/ 320 h 412"/>
                    <a:gd name="T32" fmla="*/ 363 w 379"/>
                    <a:gd name="T33" fmla="*/ 337 h 412"/>
                    <a:gd name="T34" fmla="*/ 356 w 379"/>
                    <a:gd name="T35" fmla="*/ 353 h 412"/>
                    <a:gd name="T36" fmla="*/ 344 w 379"/>
                    <a:gd name="T37" fmla="*/ 368 h 412"/>
                    <a:gd name="T38" fmla="*/ 331 w 379"/>
                    <a:gd name="T39" fmla="*/ 381 h 412"/>
                    <a:gd name="T40" fmla="*/ 316 w 379"/>
                    <a:gd name="T41" fmla="*/ 393 h 412"/>
                    <a:gd name="T42" fmla="*/ 300 w 379"/>
                    <a:gd name="T43" fmla="*/ 399 h 412"/>
                    <a:gd name="T44" fmla="*/ 285 w 379"/>
                    <a:gd name="T45" fmla="*/ 404 h 412"/>
                    <a:gd name="T46" fmla="*/ 270 w 379"/>
                    <a:gd name="T47" fmla="*/ 408 h 412"/>
                    <a:gd name="T48" fmla="*/ 254 w 379"/>
                    <a:gd name="T49" fmla="*/ 412 h 412"/>
                    <a:gd name="T50" fmla="*/ 214 w 379"/>
                    <a:gd name="T51" fmla="*/ 410 h 412"/>
                    <a:gd name="T52" fmla="*/ 197 w 379"/>
                    <a:gd name="T53" fmla="*/ 406 h 412"/>
                    <a:gd name="T54" fmla="*/ 181 w 379"/>
                    <a:gd name="T55" fmla="*/ 401 h 412"/>
                    <a:gd name="T56" fmla="*/ 166 w 379"/>
                    <a:gd name="T57" fmla="*/ 393 h 412"/>
                    <a:gd name="T58" fmla="*/ 153 w 379"/>
                    <a:gd name="T59" fmla="*/ 383 h 412"/>
                    <a:gd name="T60" fmla="*/ 134 w 379"/>
                    <a:gd name="T61" fmla="*/ 366 h 412"/>
                    <a:gd name="T62" fmla="*/ 124 w 379"/>
                    <a:gd name="T63" fmla="*/ 353 h 412"/>
                    <a:gd name="T64" fmla="*/ 114 w 379"/>
                    <a:gd name="T65" fmla="*/ 339 h 412"/>
                    <a:gd name="T66" fmla="*/ 107 w 379"/>
                    <a:gd name="T67" fmla="*/ 324 h 412"/>
                    <a:gd name="T68" fmla="*/ 101 w 379"/>
                    <a:gd name="T69" fmla="*/ 309 h 412"/>
                    <a:gd name="T70" fmla="*/ 90 w 379"/>
                    <a:gd name="T71" fmla="*/ 291 h 412"/>
                    <a:gd name="T72" fmla="*/ 80 w 379"/>
                    <a:gd name="T73" fmla="*/ 274 h 412"/>
                    <a:gd name="T74" fmla="*/ 69 w 379"/>
                    <a:gd name="T75" fmla="*/ 257 h 412"/>
                    <a:gd name="T76" fmla="*/ 57 w 379"/>
                    <a:gd name="T77" fmla="*/ 240 h 412"/>
                    <a:gd name="T78" fmla="*/ 46 w 379"/>
                    <a:gd name="T79" fmla="*/ 224 h 412"/>
                    <a:gd name="T80" fmla="*/ 24 w 379"/>
                    <a:gd name="T81" fmla="*/ 201 h 412"/>
                    <a:gd name="T82" fmla="*/ 9 w 379"/>
                    <a:gd name="T83" fmla="*/ 190 h 412"/>
                    <a:gd name="T84" fmla="*/ 1 w 379"/>
                    <a:gd name="T85" fmla="*/ 180 h 412"/>
                    <a:gd name="T86" fmla="*/ 17 w 379"/>
                    <a:gd name="T87" fmla="*/ 173 h 412"/>
                    <a:gd name="T88" fmla="*/ 36 w 379"/>
                    <a:gd name="T89" fmla="*/ 171 h 412"/>
                    <a:gd name="T90" fmla="*/ 99 w 379"/>
                    <a:gd name="T91" fmla="*/ 173 h 412"/>
                    <a:gd name="T92" fmla="*/ 118 w 379"/>
                    <a:gd name="T93" fmla="*/ 175 h 412"/>
                    <a:gd name="T94" fmla="*/ 136 w 379"/>
                    <a:gd name="T95" fmla="*/ 178 h 412"/>
                    <a:gd name="T96" fmla="*/ 155 w 379"/>
                    <a:gd name="T97" fmla="*/ 182 h 412"/>
                    <a:gd name="T98" fmla="*/ 159 w 379"/>
                    <a:gd name="T99" fmla="*/ 142 h 412"/>
                    <a:gd name="T100" fmla="*/ 164 w 379"/>
                    <a:gd name="T101" fmla="*/ 104 h 412"/>
                    <a:gd name="T102" fmla="*/ 172 w 379"/>
                    <a:gd name="T103" fmla="*/ 67 h 412"/>
                    <a:gd name="T104" fmla="*/ 180 w 379"/>
                    <a:gd name="T105" fmla="*/ 29 h 412"/>
                    <a:gd name="T106" fmla="*/ 181 w 379"/>
                    <a:gd name="T107" fmla="*/ 18 h 412"/>
                    <a:gd name="T108" fmla="*/ 183 w 379"/>
                    <a:gd name="T109" fmla="*/ 6 h 412"/>
                    <a:gd name="T110" fmla="*/ 189 w 379"/>
                    <a:gd name="T111" fmla="*/ 0 h 412"/>
                    <a:gd name="T112" fmla="*/ 191 w 379"/>
                    <a:gd name="T113" fmla="*/ 4 h 412"/>
                    <a:gd name="T114" fmla="*/ 193 w 379"/>
                    <a:gd name="T115" fmla="*/ 8 h 41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79"/>
                    <a:gd name="T175" fmla="*/ 0 h 412"/>
                    <a:gd name="T176" fmla="*/ 379 w 379"/>
                    <a:gd name="T177" fmla="*/ 412 h 41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79" h="412">
                      <a:moveTo>
                        <a:pt x="193" y="8"/>
                      </a:moveTo>
                      <a:lnTo>
                        <a:pt x="197" y="14"/>
                      </a:lnTo>
                      <a:lnTo>
                        <a:pt x="203" y="19"/>
                      </a:lnTo>
                      <a:lnTo>
                        <a:pt x="206" y="25"/>
                      </a:lnTo>
                      <a:lnTo>
                        <a:pt x="212" y="31"/>
                      </a:lnTo>
                      <a:lnTo>
                        <a:pt x="216" y="37"/>
                      </a:lnTo>
                      <a:lnTo>
                        <a:pt x="226" y="46"/>
                      </a:lnTo>
                      <a:lnTo>
                        <a:pt x="233" y="52"/>
                      </a:lnTo>
                      <a:lnTo>
                        <a:pt x="239" y="58"/>
                      </a:lnTo>
                      <a:lnTo>
                        <a:pt x="245" y="65"/>
                      </a:lnTo>
                      <a:lnTo>
                        <a:pt x="252" y="71"/>
                      </a:lnTo>
                      <a:lnTo>
                        <a:pt x="258" y="79"/>
                      </a:lnTo>
                      <a:lnTo>
                        <a:pt x="266" y="85"/>
                      </a:lnTo>
                      <a:lnTo>
                        <a:pt x="300" y="119"/>
                      </a:lnTo>
                      <a:lnTo>
                        <a:pt x="308" y="125"/>
                      </a:lnTo>
                      <a:lnTo>
                        <a:pt x="314" y="132"/>
                      </a:lnTo>
                      <a:lnTo>
                        <a:pt x="327" y="146"/>
                      </a:lnTo>
                      <a:lnTo>
                        <a:pt x="333" y="153"/>
                      </a:lnTo>
                      <a:lnTo>
                        <a:pt x="339" y="161"/>
                      </a:lnTo>
                      <a:lnTo>
                        <a:pt x="346" y="173"/>
                      </a:lnTo>
                      <a:lnTo>
                        <a:pt x="352" y="184"/>
                      </a:lnTo>
                      <a:lnTo>
                        <a:pt x="360" y="198"/>
                      </a:lnTo>
                      <a:lnTo>
                        <a:pt x="365" y="209"/>
                      </a:lnTo>
                      <a:lnTo>
                        <a:pt x="369" y="222"/>
                      </a:lnTo>
                      <a:lnTo>
                        <a:pt x="375" y="236"/>
                      </a:lnTo>
                      <a:lnTo>
                        <a:pt x="377" y="249"/>
                      </a:lnTo>
                      <a:lnTo>
                        <a:pt x="379" y="265"/>
                      </a:lnTo>
                      <a:lnTo>
                        <a:pt x="379" y="284"/>
                      </a:lnTo>
                      <a:lnTo>
                        <a:pt x="377" y="293"/>
                      </a:lnTo>
                      <a:lnTo>
                        <a:pt x="375" y="303"/>
                      </a:lnTo>
                      <a:lnTo>
                        <a:pt x="375" y="311"/>
                      </a:lnTo>
                      <a:lnTo>
                        <a:pt x="371" y="320"/>
                      </a:lnTo>
                      <a:lnTo>
                        <a:pt x="367" y="330"/>
                      </a:lnTo>
                      <a:lnTo>
                        <a:pt x="363" y="337"/>
                      </a:lnTo>
                      <a:lnTo>
                        <a:pt x="360" y="345"/>
                      </a:lnTo>
                      <a:lnTo>
                        <a:pt x="356" y="353"/>
                      </a:lnTo>
                      <a:lnTo>
                        <a:pt x="350" y="362"/>
                      </a:lnTo>
                      <a:lnTo>
                        <a:pt x="344" y="368"/>
                      </a:lnTo>
                      <a:lnTo>
                        <a:pt x="339" y="376"/>
                      </a:lnTo>
                      <a:lnTo>
                        <a:pt x="331" y="381"/>
                      </a:lnTo>
                      <a:lnTo>
                        <a:pt x="323" y="387"/>
                      </a:lnTo>
                      <a:lnTo>
                        <a:pt x="316" y="393"/>
                      </a:lnTo>
                      <a:lnTo>
                        <a:pt x="308" y="397"/>
                      </a:lnTo>
                      <a:lnTo>
                        <a:pt x="300" y="399"/>
                      </a:lnTo>
                      <a:lnTo>
                        <a:pt x="293" y="402"/>
                      </a:lnTo>
                      <a:lnTo>
                        <a:pt x="285" y="404"/>
                      </a:lnTo>
                      <a:lnTo>
                        <a:pt x="277" y="406"/>
                      </a:lnTo>
                      <a:lnTo>
                        <a:pt x="270" y="408"/>
                      </a:lnTo>
                      <a:lnTo>
                        <a:pt x="262" y="410"/>
                      </a:lnTo>
                      <a:lnTo>
                        <a:pt x="254" y="412"/>
                      </a:lnTo>
                      <a:lnTo>
                        <a:pt x="222" y="412"/>
                      </a:lnTo>
                      <a:lnTo>
                        <a:pt x="214" y="410"/>
                      </a:lnTo>
                      <a:lnTo>
                        <a:pt x="204" y="408"/>
                      </a:lnTo>
                      <a:lnTo>
                        <a:pt x="197" y="406"/>
                      </a:lnTo>
                      <a:lnTo>
                        <a:pt x="189" y="404"/>
                      </a:lnTo>
                      <a:lnTo>
                        <a:pt x="181" y="401"/>
                      </a:lnTo>
                      <a:lnTo>
                        <a:pt x="174" y="397"/>
                      </a:lnTo>
                      <a:lnTo>
                        <a:pt x="166" y="393"/>
                      </a:lnTo>
                      <a:lnTo>
                        <a:pt x="159" y="389"/>
                      </a:lnTo>
                      <a:lnTo>
                        <a:pt x="153" y="383"/>
                      </a:lnTo>
                      <a:lnTo>
                        <a:pt x="145" y="378"/>
                      </a:lnTo>
                      <a:lnTo>
                        <a:pt x="134" y="366"/>
                      </a:lnTo>
                      <a:lnTo>
                        <a:pt x="130" y="360"/>
                      </a:lnTo>
                      <a:lnTo>
                        <a:pt x="124" y="353"/>
                      </a:lnTo>
                      <a:lnTo>
                        <a:pt x="118" y="345"/>
                      </a:lnTo>
                      <a:lnTo>
                        <a:pt x="114" y="339"/>
                      </a:lnTo>
                      <a:lnTo>
                        <a:pt x="111" y="332"/>
                      </a:lnTo>
                      <a:lnTo>
                        <a:pt x="107" y="324"/>
                      </a:lnTo>
                      <a:lnTo>
                        <a:pt x="103" y="316"/>
                      </a:lnTo>
                      <a:lnTo>
                        <a:pt x="101" y="309"/>
                      </a:lnTo>
                      <a:lnTo>
                        <a:pt x="95" y="301"/>
                      </a:lnTo>
                      <a:lnTo>
                        <a:pt x="90" y="291"/>
                      </a:lnTo>
                      <a:lnTo>
                        <a:pt x="84" y="284"/>
                      </a:lnTo>
                      <a:lnTo>
                        <a:pt x="80" y="274"/>
                      </a:lnTo>
                      <a:lnTo>
                        <a:pt x="74" y="266"/>
                      </a:lnTo>
                      <a:lnTo>
                        <a:pt x="69" y="257"/>
                      </a:lnTo>
                      <a:lnTo>
                        <a:pt x="63" y="249"/>
                      </a:lnTo>
                      <a:lnTo>
                        <a:pt x="57" y="240"/>
                      </a:lnTo>
                      <a:lnTo>
                        <a:pt x="51" y="232"/>
                      </a:lnTo>
                      <a:lnTo>
                        <a:pt x="46" y="224"/>
                      </a:lnTo>
                      <a:lnTo>
                        <a:pt x="40" y="217"/>
                      </a:lnTo>
                      <a:lnTo>
                        <a:pt x="24" y="201"/>
                      </a:lnTo>
                      <a:lnTo>
                        <a:pt x="17" y="196"/>
                      </a:lnTo>
                      <a:lnTo>
                        <a:pt x="9" y="190"/>
                      </a:lnTo>
                      <a:lnTo>
                        <a:pt x="0" y="184"/>
                      </a:lnTo>
                      <a:lnTo>
                        <a:pt x="1" y="180"/>
                      </a:lnTo>
                      <a:lnTo>
                        <a:pt x="7" y="175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36" y="171"/>
                      </a:lnTo>
                      <a:lnTo>
                        <a:pt x="90" y="171"/>
                      </a:lnTo>
                      <a:lnTo>
                        <a:pt x="99" y="173"/>
                      </a:lnTo>
                      <a:lnTo>
                        <a:pt x="109" y="173"/>
                      </a:lnTo>
                      <a:lnTo>
                        <a:pt x="118" y="175"/>
                      </a:lnTo>
                      <a:lnTo>
                        <a:pt x="128" y="176"/>
                      </a:lnTo>
                      <a:lnTo>
                        <a:pt x="136" y="178"/>
                      </a:lnTo>
                      <a:lnTo>
                        <a:pt x="145" y="180"/>
                      </a:lnTo>
                      <a:lnTo>
                        <a:pt x="155" y="182"/>
                      </a:lnTo>
                      <a:lnTo>
                        <a:pt x="157" y="161"/>
                      </a:lnTo>
                      <a:lnTo>
                        <a:pt x="159" y="142"/>
                      </a:lnTo>
                      <a:lnTo>
                        <a:pt x="160" y="123"/>
                      </a:lnTo>
                      <a:lnTo>
                        <a:pt x="164" y="104"/>
                      </a:lnTo>
                      <a:lnTo>
                        <a:pt x="168" y="85"/>
                      </a:lnTo>
                      <a:lnTo>
                        <a:pt x="172" y="67"/>
                      </a:lnTo>
                      <a:lnTo>
                        <a:pt x="176" y="48"/>
                      </a:lnTo>
                      <a:lnTo>
                        <a:pt x="180" y="29"/>
                      </a:lnTo>
                      <a:lnTo>
                        <a:pt x="180" y="21"/>
                      </a:lnTo>
                      <a:lnTo>
                        <a:pt x="181" y="18"/>
                      </a:lnTo>
                      <a:lnTo>
                        <a:pt x="181" y="10"/>
                      </a:lnTo>
                      <a:lnTo>
                        <a:pt x="183" y="6"/>
                      </a:lnTo>
                      <a:lnTo>
                        <a:pt x="185" y="2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1" y="4"/>
                      </a:lnTo>
                      <a:lnTo>
                        <a:pt x="193" y="6"/>
                      </a:lnTo>
                      <a:lnTo>
                        <a:pt x="193" y="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Unknown Shape"/>
                <p:cNvSpPr>
                  <a:spLocks/>
                </p:cNvSpPr>
                <p:nvPr/>
              </p:nvSpPr>
              <p:spPr bwMode="auto">
                <a:xfrm>
                  <a:off x="84" y="21"/>
                  <a:ext cx="80" cy="142"/>
                </a:xfrm>
                <a:custGeom>
                  <a:avLst/>
                  <a:gdLst>
                    <a:gd name="T0" fmla="*/ 80 w 80"/>
                    <a:gd name="T1" fmla="*/ 6 h 142"/>
                    <a:gd name="T2" fmla="*/ 80 w 80"/>
                    <a:gd name="T3" fmla="*/ 14 h 142"/>
                    <a:gd name="T4" fmla="*/ 78 w 80"/>
                    <a:gd name="T5" fmla="*/ 21 h 142"/>
                    <a:gd name="T6" fmla="*/ 75 w 80"/>
                    <a:gd name="T7" fmla="*/ 29 h 142"/>
                    <a:gd name="T8" fmla="*/ 73 w 80"/>
                    <a:gd name="T9" fmla="*/ 37 h 142"/>
                    <a:gd name="T10" fmla="*/ 69 w 80"/>
                    <a:gd name="T11" fmla="*/ 48 h 142"/>
                    <a:gd name="T12" fmla="*/ 67 w 80"/>
                    <a:gd name="T13" fmla="*/ 58 h 142"/>
                    <a:gd name="T14" fmla="*/ 63 w 80"/>
                    <a:gd name="T15" fmla="*/ 71 h 142"/>
                    <a:gd name="T16" fmla="*/ 61 w 80"/>
                    <a:gd name="T17" fmla="*/ 83 h 142"/>
                    <a:gd name="T18" fmla="*/ 59 w 80"/>
                    <a:gd name="T19" fmla="*/ 94 h 142"/>
                    <a:gd name="T20" fmla="*/ 59 w 80"/>
                    <a:gd name="T21" fmla="*/ 132 h 142"/>
                    <a:gd name="T22" fmla="*/ 61 w 80"/>
                    <a:gd name="T23" fmla="*/ 132 h 142"/>
                    <a:gd name="T24" fmla="*/ 61 w 80"/>
                    <a:gd name="T25" fmla="*/ 138 h 142"/>
                    <a:gd name="T26" fmla="*/ 59 w 80"/>
                    <a:gd name="T27" fmla="*/ 140 h 142"/>
                    <a:gd name="T28" fmla="*/ 57 w 80"/>
                    <a:gd name="T29" fmla="*/ 140 h 142"/>
                    <a:gd name="T30" fmla="*/ 55 w 80"/>
                    <a:gd name="T31" fmla="*/ 142 h 142"/>
                    <a:gd name="T32" fmla="*/ 52 w 80"/>
                    <a:gd name="T33" fmla="*/ 142 h 142"/>
                    <a:gd name="T34" fmla="*/ 48 w 80"/>
                    <a:gd name="T35" fmla="*/ 140 h 142"/>
                    <a:gd name="T36" fmla="*/ 42 w 80"/>
                    <a:gd name="T37" fmla="*/ 140 h 142"/>
                    <a:gd name="T38" fmla="*/ 38 w 80"/>
                    <a:gd name="T39" fmla="*/ 138 h 142"/>
                    <a:gd name="T40" fmla="*/ 32 w 80"/>
                    <a:gd name="T41" fmla="*/ 138 h 142"/>
                    <a:gd name="T42" fmla="*/ 29 w 80"/>
                    <a:gd name="T43" fmla="*/ 136 h 142"/>
                    <a:gd name="T44" fmla="*/ 23 w 80"/>
                    <a:gd name="T45" fmla="*/ 136 h 142"/>
                    <a:gd name="T46" fmla="*/ 19 w 80"/>
                    <a:gd name="T47" fmla="*/ 134 h 142"/>
                    <a:gd name="T48" fmla="*/ 6 w 80"/>
                    <a:gd name="T49" fmla="*/ 134 h 142"/>
                    <a:gd name="T50" fmla="*/ 2 w 80"/>
                    <a:gd name="T51" fmla="*/ 132 h 142"/>
                    <a:gd name="T52" fmla="*/ 2 w 80"/>
                    <a:gd name="T53" fmla="*/ 113 h 142"/>
                    <a:gd name="T54" fmla="*/ 0 w 80"/>
                    <a:gd name="T55" fmla="*/ 104 h 142"/>
                    <a:gd name="T56" fmla="*/ 0 w 80"/>
                    <a:gd name="T57" fmla="*/ 85 h 142"/>
                    <a:gd name="T58" fmla="*/ 2 w 80"/>
                    <a:gd name="T59" fmla="*/ 75 h 142"/>
                    <a:gd name="T60" fmla="*/ 4 w 80"/>
                    <a:gd name="T61" fmla="*/ 67 h 142"/>
                    <a:gd name="T62" fmla="*/ 6 w 80"/>
                    <a:gd name="T63" fmla="*/ 58 h 142"/>
                    <a:gd name="T64" fmla="*/ 13 w 80"/>
                    <a:gd name="T65" fmla="*/ 58 h 142"/>
                    <a:gd name="T66" fmla="*/ 15 w 80"/>
                    <a:gd name="T67" fmla="*/ 56 h 142"/>
                    <a:gd name="T68" fmla="*/ 17 w 80"/>
                    <a:gd name="T69" fmla="*/ 56 h 142"/>
                    <a:gd name="T70" fmla="*/ 19 w 80"/>
                    <a:gd name="T71" fmla="*/ 54 h 142"/>
                    <a:gd name="T72" fmla="*/ 19 w 80"/>
                    <a:gd name="T73" fmla="*/ 39 h 142"/>
                    <a:gd name="T74" fmla="*/ 21 w 80"/>
                    <a:gd name="T75" fmla="*/ 31 h 142"/>
                    <a:gd name="T76" fmla="*/ 23 w 80"/>
                    <a:gd name="T77" fmla="*/ 25 h 142"/>
                    <a:gd name="T78" fmla="*/ 27 w 80"/>
                    <a:gd name="T79" fmla="*/ 19 h 142"/>
                    <a:gd name="T80" fmla="*/ 30 w 80"/>
                    <a:gd name="T81" fmla="*/ 14 h 142"/>
                    <a:gd name="T82" fmla="*/ 36 w 80"/>
                    <a:gd name="T83" fmla="*/ 8 h 142"/>
                    <a:gd name="T84" fmla="*/ 42 w 80"/>
                    <a:gd name="T85" fmla="*/ 4 h 142"/>
                    <a:gd name="T86" fmla="*/ 48 w 80"/>
                    <a:gd name="T87" fmla="*/ 2 h 142"/>
                    <a:gd name="T88" fmla="*/ 52 w 80"/>
                    <a:gd name="T89" fmla="*/ 2 h 142"/>
                    <a:gd name="T90" fmla="*/ 57 w 80"/>
                    <a:gd name="T91" fmla="*/ 0 h 142"/>
                    <a:gd name="T92" fmla="*/ 61 w 80"/>
                    <a:gd name="T93" fmla="*/ 2 h 142"/>
                    <a:gd name="T94" fmla="*/ 67 w 80"/>
                    <a:gd name="T95" fmla="*/ 2 h 142"/>
                    <a:gd name="T96" fmla="*/ 73 w 80"/>
                    <a:gd name="T97" fmla="*/ 4 h 142"/>
                    <a:gd name="T98" fmla="*/ 76 w 80"/>
                    <a:gd name="T99" fmla="*/ 6 h 142"/>
                    <a:gd name="T100" fmla="*/ 80 w 80"/>
                    <a:gd name="T101" fmla="*/ 6 h 14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142"/>
                    <a:gd name="T155" fmla="*/ 80 w 80"/>
                    <a:gd name="T156" fmla="*/ 142 h 14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142">
                      <a:moveTo>
                        <a:pt x="80" y="6"/>
                      </a:moveTo>
                      <a:lnTo>
                        <a:pt x="80" y="14"/>
                      </a:lnTo>
                      <a:lnTo>
                        <a:pt x="78" y="21"/>
                      </a:lnTo>
                      <a:lnTo>
                        <a:pt x="75" y="29"/>
                      </a:lnTo>
                      <a:lnTo>
                        <a:pt x="73" y="37"/>
                      </a:lnTo>
                      <a:lnTo>
                        <a:pt x="69" y="48"/>
                      </a:lnTo>
                      <a:lnTo>
                        <a:pt x="67" y="58"/>
                      </a:lnTo>
                      <a:lnTo>
                        <a:pt x="63" y="71"/>
                      </a:lnTo>
                      <a:lnTo>
                        <a:pt x="61" y="83"/>
                      </a:lnTo>
                      <a:lnTo>
                        <a:pt x="59" y="94"/>
                      </a:lnTo>
                      <a:lnTo>
                        <a:pt x="59" y="132"/>
                      </a:lnTo>
                      <a:lnTo>
                        <a:pt x="61" y="132"/>
                      </a:lnTo>
                      <a:lnTo>
                        <a:pt x="61" y="138"/>
                      </a:lnTo>
                      <a:lnTo>
                        <a:pt x="59" y="140"/>
                      </a:lnTo>
                      <a:lnTo>
                        <a:pt x="57" y="140"/>
                      </a:lnTo>
                      <a:lnTo>
                        <a:pt x="55" y="142"/>
                      </a:lnTo>
                      <a:lnTo>
                        <a:pt x="52" y="142"/>
                      </a:lnTo>
                      <a:lnTo>
                        <a:pt x="48" y="140"/>
                      </a:lnTo>
                      <a:lnTo>
                        <a:pt x="42" y="140"/>
                      </a:lnTo>
                      <a:lnTo>
                        <a:pt x="38" y="138"/>
                      </a:lnTo>
                      <a:lnTo>
                        <a:pt x="32" y="138"/>
                      </a:lnTo>
                      <a:lnTo>
                        <a:pt x="29" y="136"/>
                      </a:lnTo>
                      <a:lnTo>
                        <a:pt x="23" y="136"/>
                      </a:lnTo>
                      <a:lnTo>
                        <a:pt x="19" y="134"/>
                      </a:lnTo>
                      <a:lnTo>
                        <a:pt x="6" y="134"/>
                      </a:lnTo>
                      <a:lnTo>
                        <a:pt x="2" y="132"/>
                      </a:lnTo>
                      <a:lnTo>
                        <a:pt x="2" y="113"/>
                      </a:lnTo>
                      <a:lnTo>
                        <a:pt x="0" y="104"/>
                      </a:lnTo>
                      <a:lnTo>
                        <a:pt x="0" y="85"/>
                      </a:lnTo>
                      <a:lnTo>
                        <a:pt x="2" y="75"/>
                      </a:lnTo>
                      <a:lnTo>
                        <a:pt x="4" y="67"/>
                      </a:lnTo>
                      <a:lnTo>
                        <a:pt x="6" y="58"/>
                      </a:lnTo>
                      <a:lnTo>
                        <a:pt x="13" y="58"/>
                      </a:lnTo>
                      <a:lnTo>
                        <a:pt x="15" y="56"/>
                      </a:lnTo>
                      <a:lnTo>
                        <a:pt x="17" y="56"/>
                      </a:lnTo>
                      <a:lnTo>
                        <a:pt x="19" y="54"/>
                      </a:lnTo>
                      <a:lnTo>
                        <a:pt x="19" y="39"/>
                      </a:lnTo>
                      <a:lnTo>
                        <a:pt x="21" y="31"/>
                      </a:lnTo>
                      <a:lnTo>
                        <a:pt x="23" y="25"/>
                      </a:lnTo>
                      <a:lnTo>
                        <a:pt x="27" y="19"/>
                      </a:lnTo>
                      <a:lnTo>
                        <a:pt x="30" y="14"/>
                      </a:lnTo>
                      <a:lnTo>
                        <a:pt x="36" y="8"/>
                      </a:lnTo>
                      <a:lnTo>
                        <a:pt x="42" y="4"/>
                      </a:lnTo>
                      <a:lnTo>
                        <a:pt x="48" y="2"/>
                      </a:lnTo>
                      <a:lnTo>
                        <a:pt x="52" y="2"/>
                      </a:lnTo>
                      <a:lnTo>
                        <a:pt x="57" y="0"/>
                      </a:lnTo>
                      <a:lnTo>
                        <a:pt x="61" y="2"/>
                      </a:lnTo>
                      <a:lnTo>
                        <a:pt x="67" y="2"/>
                      </a:lnTo>
                      <a:lnTo>
                        <a:pt x="73" y="4"/>
                      </a:lnTo>
                      <a:lnTo>
                        <a:pt x="76" y="6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Unknown Shape"/>
                <p:cNvSpPr>
                  <a:spLocks/>
                </p:cNvSpPr>
                <p:nvPr/>
              </p:nvSpPr>
              <p:spPr bwMode="auto">
                <a:xfrm>
                  <a:off x="23" y="35"/>
                  <a:ext cx="68" cy="118"/>
                </a:xfrm>
                <a:custGeom>
                  <a:avLst/>
                  <a:gdLst>
                    <a:gd name="T0" fmla="*/ 68 w 68"/>
                    <a:gd name="T1" fmla="*/ 0 h 118"/>
                    <a:gd name="T2" fmla="*/ 67 w 68"/>
                    <a:gd name="T3" fmla="*/ 4 h 118"/>
                    <a:gd name="T4" fmla="*/ 67 w 68"/>
                    <a:gd name="T5" fmla="*/ 9 h 118"/>
                    <a:gd name="T6" fmla="*/ 68 w 68"/>
                    <a:gd name="T7" fmla="*/ 13 h 118"/>
                    <a:gd name="T8" fmla="*/ 68 w 68"/>
                    <a:gd name="T9" fmla="*/ 23 h 118"/>
                    <a:gd name="T10" fmla="*/ 67 w 68"/>
                    <a:gd name="T11" fmla="*/ 28 h 118"/>
                    <a:gd name="T12" fmla="*/ 65 w 68"/>
                    <a:gd name="T13" fmla="*/ 30 h 118"/>
                    <a:gd name="T14" fmla="*/ 59 w 68"/>
                    <a:gd name="T15" fmla="*/ 32 h 118"/>
                    <a:gd name="T16" fmla="*/ 57 w 68"/>
                    <a:gd name="T17" fmla="*/ 30 h 118"/>
                    <a:gd name="T18" fmla="*/ 55 w 68"/>
                    <a:gd name="T19" fmla="*/ 30 h 118"/>
                    <a:gd name="T20" fmla="*/ 51 w 68"/>
                    <a:gd name="T21" fmla="*/ 34 h 118"/>
                    <a:gd name="T22" fmla="*/ 51 w 68"/>
                    <a:gd name="T23" fmla="*/ 36 h 118"/>
                    <a:gd name="T24" fmla="*/ 49 w 68"/>
                    <a:gd name="T25" fmla="*/ 40 h 118"/>
                    <a:gd name="T26" fmla="*/ 49 w 68"/>
                    <a:gd name="T27" fmla="*/ 42 h 118"/>
                    <a:gd name="T28" fmla="*/ 47 w 68"/>
                    <a:gd name="T29" fmla="*/ 44 h 118"/>
                    <a:gd name="T30" fmla="*/ 44 w 68"/>
                    <a:gd name="T31" fmla="*/ 61 h 118"/>
                    <a:gd name="T32" fmla="*/ 44 w 68"/>
                    <a:gd name="T33" fmla="*/ 78 h 118"/>
                    <a:gd name="T34" fmla="*/ 46 w 68"/>
                    <a:gd name="T35" fmla="*/ 97 h 118"/>
                    <a:gd name="T36" fmla="*/ 47 w 68"/>
                    <a:gd name="T37" fmla="*/ 115 h 118"/>
                    <a:gd name="T38" fmla="*/ 44 w 68"/>
                    <a:gd name="T39" fmla="*/ 117 h 118"/>
                    <a:gd name="T40" fmla="*/ 38 w 68"/>
                    <a:gd name="T41" fmla="*/ 117 h 118"/>
                    <a:gd name="T42" fmla="*/ 32 w 68"/>
                    <a:gd name="T43" fmla="*/ 118 h 118"/>
                    <a:gd name="T44" fmla="*/ 5 w 68"/>
                    <a:gd name="T45" fmla="*/ 118 h 118"/>
                    <a:gd name="T46" fmla="*/ 5 w 68"/>
                    <a:gd name="T47" fmla="*/ 111 h 118"/>
                    <a:gd name="T48" fmla="*/ 3 w 68"/>
                    <a:gd name="T49" fmla="*/ 105 h 118"/>
                    <a:gd name="T50" fmla="*/ 1 w 68"/>
                    <a:gd name="T51" fmla="*/ 97 h 118"/>
                    <a:gd name="T52" fmla="*/ 0 w 68"/>
                    <a:gd name="T53" fmla="*/ 90 h 118"/>
                    <a:gd name="T54" fmla="*/ 0 w 68"/>
                    <a:gd name="T55" fmla="*/ 76 h 118"/>
                    <a:gd name="T56" fmla="*/ 1 w 68"/>
                    <a:gd name="T57" fmla="*/ 71 h 118"/>
                    <a:gd name="T58" fmla="*/ 5 w 68"/>
                    <a:gd name="T59" fmla="*/ 65 h 118"/>
                    <a:gd name="T60" fmla="*/ 9 w 68"/>
                    <a:gd name="T61" fmla="*/ 63 h 118"/>
                    <a:gd name="T62" fmla="*/ 9 w 68"/>
                    <a:gd name="T63" fmla="*/ 61 h 118"/>
                    <a:gd name="T64" fmla="*/ 11 w 68"/>
                    <a:gd name="T65" fmla="*/ 59 h 118"/>
                    <a:gd name="T66" fmla="*/ 11 w 68"/>
                    <a:gd name="T67" fmla="*/ 40 h 118"/>
                    <a:gd name="T68" fmla="*/ 13 w 68"/>
                    <a:gd name="T69" fmla="*/ 34 h 118"/>
                    <a:gd name="T70" fmla="*/ 19 w 68"/>
                    <a:gd name="T71" fmla="*/ 28 h 118"/>
                    <a:gd name="T72" fmla="*/ 23 w 68"/>
                    <a:gd name="T73" fmla="*/ 27 h 118"/>
                    <a:gd name="T74" fmla="*/ 24 w 68"/>
                    <a:gd name="T75" fmla="*/ 23 h 118"/>
                    <a:gd name="T76" fmla="*/ 28 w 68"/>
                    <a:gd name="T77" fmla="*/ 21 h 118"/>
                    <a:gd name="T78" fmla="*/ 30 w 68"/>
                    <a:gd name="T79" fmla="*/ 17 h 118"/>
                    <a:gd name="T80" fmla="*/ 30 w 68"/>
                    <a:gd name="T81" fmla="*/ 11 h 118"/>
                    <a:gd name="T82" fmla="*/ 36 w 68"/>
                    <a:gd name="T83" fmla="*/ 7 h 118"/>
                    <a:gd name="T84" fmla="*/ 40 w 68"/>
                    <a:gd name="T85" fmla="*/ 4 h 118"/>
                    <a:gd name="T86" fmla="*/ 44 w 68"/>
                    <a:gd name="T87" fmla="*/ 2 h 118"/>
                    <a:gd name="T88" fmla="*/ 49 w 68"/>
                    <a:gd name="T89" fmla="*/ 2 h 118"/>
                    <a:gd name="T90" fmla="*/ 55 w 68"/>
                    <a:gd name="T91" fmla="*/ 0 h 118"/>
                    <a:gd name="T92" fmla="*/ 68 w 68"/>
                    <a:gd name="T93" fmla="*/ 0 h 11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8"/>
                    <a:gd name="T142" fmla="*/ 0 h 118"/>
                    <a:gd name="T143" fmla="*/ 68 w 68"/>
                    <a:gd name="T144" fmla="*/ 118 h 11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8" h="118">
                      <a:moveTo>
                        <a:pt x="68" y="0"/>
                      </a:move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8" y="13"/>
                      </a:lnTo>
                      <a:lnTo>
                        <a:pt x="68" y="23"/>
                      </a:lnTo>
                      <a:lnTo>
                        <a:pt x="67" y="28"/>
                      </a:lnTo>
                      <a:lnTo>
                        <a:pt x="65" y="30"/>
                      </a:lnTo>
                      <a:lnTo>
                        <a:pt x="59" y="32"/>
                      </a:lnTo>
                      <a:lnTo>
                        <a:pt x="57" y="30"/>
                      </a:lnTo>
                      <a:lnTo>
                        <a:pt x="55" y="30"/>
                      </a:lnTo>
                      <a:lnTo>
                        <a:pt x="51" y="34"/>
                      </a:lnTo>
                      <a:lnTo>
                        <a:pt x="51" y="36"/>
                      </a:lnTo>
                      <a:lnTo>
                        <a:pt x="49" y="40"/>
                      </a:lnTo>
                      <a:lnTo>
                        <a:pt x="49" y="42"/>
                      </a:lnTo>
                      <a:lnTo>
                        <a:pt x="47" y="44"/>
                      </a:lnTo>
                      <a:lnTo>
                        <a:pt x="44" y="61"/>
                      </a:lnTo>
                      <a:lnTo>
                        <a:pt x="44" y="78"/>
                      </a:lnTo>
                      <a:lnTo>
                        <a:pt x="46" y="97"/>
                      </a:lnTo>
                      <a:lnTo>
                        <a:pt x="47" y="115"/>
                      </a:lnTo>
                      <a:lnTo>
                        <a:pt x="44" y="117"/>
                      </a:lnTo>
                      <a:lnTo>
                        <a:pt x="38" y="117"/>
                      </a:lnTo>
                      <a:lnTo>
                        <a:pt x="32" y="118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3" y="105"/>
                      </a:lnTo>
                      <a:lnTo>
                        <a:pt x="1" y="97"/>
                      </a:lnTo>
                      <a:lnTo>
                        <a:pt x="0" y="90"/>
                      </a:lnTo>
                      <a:lnTo>
                        <a:pt x="0" y="76"/>
                      </a:lnTo>
                      <a:lnTo>
                        <a:pt x="1" y="71"/>
                      </a:lnTo>
                      <a:lnTo>
                        <a:pt x="5" y="65"/>
                      </a:lnTo>
                      <a:lnTo>
                        <a:pt x="9" y="63"/>
                      </a:lnTo>
                      <a:lnTo>
                        <a:pt x="9" y="61"/>
                      </a:lnTo>
                      <a:lnTo>
                        <a:pt x="11" y="59"/>
                      </a:lnTo>
                      <a:lnTo>
                        <a:pt x="11" y="40"/>
                      </a:lnTo>
                      <a:lnTo>
                        <a:pt x="13" y="34"/>
                      </a:lnTo>
                      <a:lnTo>
                        <a:pt x="19" y="28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8" y="21"/>
                      </a:lnTo>
                      <a:lnTo>
                        <a:pt x="30" y="17"/>
                      </a:lnTo>
                      <a:lnTo>
                        <a:pt x="30" y="11"/>
                      </a:lnTo>
                      <a:lnTo>
                        <a:pt x="36" y="7"/>
                      </a:lnTo>
                      <a:lnTo>
                        <a:pt x="40" y="4"/>
                      </a:lnTo>
                      <a:lnTo>
                        <a:pt x="44" y="2"/>
                      </a:lnTo>
                      <a:lnTo>
                        <a:pt x="49" y="2"/>
                      </a:lnTo>
                      <a:lnTo>
                        <a:pt x="55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" name="Group 1772"/>
            <p:cNvGrpSpPr>
              <a:grpSpLocks/>
            </p:cNvGrpSpPr>
            <p:nvPr/>
          </p:nvGrpSpPr>
          <p:grpSpPr bwMode="auto">
            <a:xfrm rot="-843529">
              <a:off x="133" y="626"/>
              <a:ext cx="199" cy="338"/>
              <a:chOff x="0" y="0"/>
              <a:chExt cx="341" cy="480"/>
            </a:xfrm>
          </p:grpSpPr>
          <p:sp>
            <p:nvSpPr>
              <p:cNvPr id="58" name="Unknown Shape"/>
              <p:cNvSpPr>
                <a:spLocks/>
              </p:cNvSpPr>
              <p:nvPr/>
            </p:nvSpPr>
            <p:spPr bwMode="auto">
              <a:xfrm flipH="1">
                <a:off x="168" y="96"/>
                <a:ext cx="120" cy="336"/>
              </a:xfrm>
              <a:custGeom>
                <a:avLst/>
                <a:gdLst>
                  <a:gd name="T0" fmla="*/ 22 w 640"/>
                  <a:gd name="T1" fmla="*/ 5 h 791"/>
                  <a:gd name="T2" fmla="*/ 20 w 640"/>
                  <a:gd name="T3" fmla="*/ 10 h 791"/>
                  <a:gd name="T4" fmla="*/ 19 w 640"/>
                  <a:gd name="T5" fmla="*/ 14 h 791"/>
                  <a:gd name="T6" fmla="*/ 18 w 640"/>
                  <a:gd name="T7" fmla="*/ 19 h 791"/>
                  <a:gd name="T8" fmla="*/ 16 w 640"/>
                  <a:gd name="T9" fmla="*/ 27 h 791"/>
                  <a:gd name="T10" fmla="*/ 14 w 640"/>
                  <a:gd name="T11" fmla="*/ 38 h 791"/>
                  <a:gd name="T12" fmla="*/ 12 w 640"/>
                  <a:gd name="T13" fmla="*/ 49 h 791"/>
                  <a:gd name="T14" fmla="*/ 11 w 640"/>
                  <a:gd name="T15" fmla="*/ 56 h 791"/>
                  <a:gd name="T16" fmla="*/ 10 w 640"/>
                  <a:gd name="T17" fmla="*/ 63 h 791"/>
                  <a:gd name="T18" fmla="*/ 9 w 640"/>
                  <a:gd name="T19" fmla="*/ 71 h 791"/>
                  <a:gd name="T20" fmla="*/ 7 w 640"/>
                  <a:gd name="T21" fmla="*/ 80 h 791"/>
                  <a:gd name="T22" fmla="*/ 6 w 640"/>
                  <a:gd name="T23" fmla="*/ 93 h 791"/>
                  <a:gd name="T24" fmla="*/ 4 w 640"/>
                  <a:gd name="T25" fmla="*/ 107 h 791"/>
                  <a:gd name="T26" fmla="*/ 3 w 640"/>
                  <a:gd name="T27" fmla="*/ 121 h 791"/>
                  <a:gd name="T28" fmla="*/ 2 w 640"/>
                  <a:gd name="T29" fmla="*/ 133 h 791"/>
                  <a:gd name="T30" fmla="*/ 2 w 640"/>
                  <a:gd name="T31" fmla="*/ 138 h 791"/>
                  <a:gd name="T32" fmla="*/ 2 w 640"/>
                  <a:gd name="T33" fmla="*/ 142 h 791"/>
                  <a:gd name="T34" fmla="*/ 1 w 640"/>
                  <a:gd name="T35" fmla="*/ 140 h 791"/>
                  <a:gd name="T36" fmla="*/ 1 w 640"/>
                  <a:gd name="T37" fmla="*/ 134 h 791"/>
                  <a:gd name="T38" fmla="*/ 1 w 640"/>
                  <a:gd name="T39" fmla="*/ 128 h 791"/>
                  <a:gd name="T40" fmla="*/ 0 w 640"/>
                  <a:gd name="T41" fmla="*/ 121 h 791"/>
                  <a:gd name="T42" fmla="*/ 0 w 640"/>
                  <a:gd name="T43" fmla="*/ 113 h 791"/>
                  <a:gd name="T44" fmla="*/ 0 w 640"/>
                  <a:gd name="T45" fmla="*/ 103 h 791"/>
                  <a:gd name="T46" fmla="*/ 1 w 640"/>
                  <a:gd name="T47" fmla="*/ 94 h 791"/>
                  <a:gd name="T48" fmla="*/ 2 w 640"/>
                  <a:gd name="T49" fmla="*/ 85 h 791"/>
                  <a:gd name="T50" fmla="*/ 2 w 640"/>
                  <a:gd name="T51" fmla="*/ 78 h 791"/>
                  <a:gd name="T52" fmla="*/ 3 w 640"/>
                  <a:gd name="T53" fmla="*/ 73 h 791"/>
                  <a:gd name="T54" fmla="*/ 4 w 640"/>
                  <a:gd name="T55" fmla="*/ 68 h 791"/>
                  <a:gd name="T56" fmla="*/ 5 w 640"/>
                  <a:gd name="T57" fmla="*/ 63 h 791"/>
                  <a:gd name="T58" fmla="*/ 5 w 640"/>
                  <a:gd name="T59" fmla="*/ 61 h 791"/>
                  <a:gd name="T60" fmla="*/ 6 w 640"/>
                  <a:gd name="T61" fmla="*/ 59 h 791"/>
                  <a:gd name="T62" fmla="*/ 7 w 640"/>
                  <a:gd name="T63" fmla="*/ 54 h 791"/>
                  <a:gd name="T64" fmla="*/ 8 w 640"/>
                  <a:gd name="T65" fmla="*/ 50 h 791"/>
                  <a:gd name="T66" fmla="*/ 9 w 640"/>
                  <a:gd name="T67" fmla="*/ 47 h 791"/>
                  <a:gd name="T68" fmla="*/ 10 w 640"/>
                  <a:gd name="T69" fmla="*/ 43 h 791"/>
                  <a:gd name="T70" fmla="*/ 10 w 640"/>
                  <a:gd name="T71" fmla="*/ 40 h 791"/>
                  <a:gd name="T72" fmla="*/ 12 w 640"/>
                  <a:gd name="T73" fmla="*/ 37 h 791"/>
                  <a:gd name="T74" fmla="*/ 12 w 640"/>
                  <a:gd name="T75" fmla="*/ 34 h 791"/>
                  <a:gd name="T76" fmla="*/ 13 w 640"/>
                  <a:gd name="T77" fmla="*/ 30 h 791"/>
                  <a:gd name="T78" fmla="*/ 14 w 640"/>
                  <a:gd name="T79" fmla="*/ 27 h 791"/>
                  <a:gd name="T80" fmla="*/ 16 w 640"/>
                  <a:gd name="T81" fmla="*/ 24 h 791"/>
                  <a:gd name="T82" fmla="*/ 16 w 640"/>
                  <a:gd name="T83" fmla="*/ 20 h 791"/>
                  <a:gd name="T84" fmla="*/ 18 w 640"/>
                  <a:gd name="T85" fmla="*/ 17 h 791"/>
                  <a:gd name="T86" fmla="*/ 18 w 640"/>
                  <a:gd name="T87" fmla="*/ 14 h 791"/>
                  <a:gd name="T88" fmla="*/ 19 w 640"/>
                  <a:gd name="T89" fmla="*/ 11 h 791"/>
                  <a:gd name="T90" fmla="*/ 20 w 640"/>
                  <a:gd name="T91" fmla="*/ 8 h 791"/>
                  <a:gd name="T92" fmla="*/ 21 w 640"/>
                  <a:gd name="T93" fmla="*/ 5 h 791"/>
                  <a:gd name="T94" fmla="*/ 22 w 640"/>
                  <a:gd name="T95" fmla="*/ 3 h 791"/>
                  <a:gd name="T96" fmla="*/ 22 w 640"/>
                  <a:gd name="T97" fmla="*/ 0 h 7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40"/>
                  <a:gd name="T148" fmla="*/ 0 h 791"/>
                  <a:gd name="T149" fmla="*/ 640 w 640"/>
                  <a:gd name="T150" fmla="*/ 791 h 79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40" h="791">
                    <a:moveTo>
                      <a:pt x="640" y="2"/>
                    </a:moveTo>
                    <a:lnTo>
                      <a:pt x="632" y="12"/>
                    </a:lnTo>
                    <a:lnTo>
                      <a:pt x="625" y="20"/>
                    </a:lnTo>
                    <a:lnTo>
                      <a:pt x="615" y="27"/>
                    </a:lnTo>
                    <a:lnTo>
                      <a:pt x="607" y="35"/>
                    </a:lnTo>
                    <a:lnTo>
                      <a:pt x="598" y="43"/>
                    </a:lnTo>
                    <a:lnTo>
                      <a:pt x="590" y="48"/>
                    </a:lnTo>
                    <a:lnTo>
                      <a:pt x="581" y="56"/>
                    </a:lnTo>
                    <a:lnTo>
                      <a:pt x="571" y="62"/>
                    </a:lnTo>
                    <a:lnTo>
                      <a:pt x="561" y="67"/>
                    </a:lnTo>
                    <a:lnTo>
                      <a:pt x="552" y="73"/>
                    </a:lnTo>
                    <a:lnTo>
                      <a:pt x="544" y="81"/>
                    </a:lnTo>
                    <a:lnTo>
                      <a:pt x="535" y="87"/>
                    </a:lnTo>
                    <a:lnTo>
                      <a:pt x="525" y="92"/>
                    </a:lnTo>
                    <a:lnTo>
                      <a:pt x="515" y="98"/>
                    </a:lnTo>
                    <a:lnTo>
                      <a:pt x="508" y="106"/>
                    </a:lnTo>
                    <a:lnTo>
                      <a:pt x="498" y="111"/>
                    </a:lnTo>
                    <a:lnTo>
                      <a:pt x="489" y="121"/>
                    </a:lnTo>
                    <a:lnTo>
                      <a:pt x="479" y="129"/>
                    </a:lnTo>
                    <a:lnTo>
                      <a:pt x="460" y="148"/>
                    </a:lnTo>
                    <a:lnTo>
                      <a:pt x="450" y="156"/>
                    </a:lnTo>
                    <a:lnTo>
                      <a:pt x="431" y="175"/>
                    </a:lnTo>
                    <a:lnTo>
                      <a:pt x="422" y="182"/>
                    </a:lnTo>
                    <a:lnTo>
                      <a:pt x="393" y="211"/>
                    </a:lnTo>
                    <a:lnTo>
                      <a:pt x="385" y="221"/>
                    </a:lnTo>
                    <a:lnTo>
                      <a:pt x="366" y="240"/>
                    </a:lnTo>
                    <a:lnTo>
                      <a:pt x="358" y="251"/>
                    </a:lnTo>
                    <a:lnTo>
                      <a:pt x="339" y="270"/>
                    </a:lnTo>
                    <a:lnTo>
                      <a:pt x="332" y="280"/>
                    </a:lnTo>
                    <a:lnTo>
                      <a:pt x="322" y="290"/>
                    </a:lnTo>
                    <a:lnTo>
                      <a:pt x="314" y="301"/>
                    </a:lnTo>
                    <a:lnTo>
                      <a:pt x="307" y="311"/>
                    </a:lnTo>
                    <a:lnTo>
                      <a:pt x="297" y="320"/>
                    </a:lnTo>
                    <a:lnTo>
                      <a:pt x="289" y="332"/>
                    </a:lnTo>
                    <a:lnTo>
                      <a:pt x="282" y="341"/>
                    </a:lnTo>
                    <a:lnTo>
                      <a:pt x="274" y="351"/>
                    </a:lnTo>
                    <a:lnTo>
                      <a:pt x="267" y="362"/>
                    </a:lnTo>
                    <a:lnTo>
                      <a:pt x="257" y="372"/>
                    </a:lnTo>
                    <a:lnTo>
                      <a:pt x="249" y="383"/>
                    </a:lnTo>
                    <a:lnTo>
                      <a:pt x="244" y="393"/>
                    </a:lnTo>
                    <a:lnTo>
                      <a:pt x="234" y="404"/>
                    </a:lnTo>
                    <a:lnTo>
                      <a:pt x="228" y="414"/>
                    </a:lnTo>
                    <a:lnTo>
                      <a:pt x="221" y="426"/>
                    </a:lnTo>
                    <a:lnTo>
                      <a:pt x="207" y="443"/>
                    </a:lnTo>
                    <a:lnTo>
                      <a:pt x="196" y="460"/>
                    </a:lnTo>
                    <a:lnTo>
                      <a:pt x="182" y="479"/>
                    </a:lnTo>
                    <a:lnTo>
                      <a:pt x="173" y="496"/>
                    </a:lnTo>
                    <a:lnTo>
                      <a:pt x="161" y="516"/>
                    </a:lnTo>
                    <a:lnTo>
                      <a:pt x="152" y="535"/>
                    </a:lnTo>
                    <a:lnTo>
                      <a:pt x="142" y="554"/>
                    </a:lnTo>
                    <a:lnTo>
                      <a:pt x="132" y="573"/>
                    </a:lnTo>
                    <a:lnTo>
                      <a:pt x="125" y="592"/>
                    </a:lnTo>
                    <a:lnTo>
                      <a:pt x="117" y="611"/>
                    </a:lnTo>
                    <a:lnTo>
                      <a:pt x="108" y="632"/>
                    </a:lnTo>
                    <a:lnTo>
                      <a:pt x="100" y="652"/>
                    </a:lnTo>
                    <a:lnTo>
                      <a:pt x="92" y="671"/>
                    </a:lnTo>
                    <a:lnTo>
                      <a:pt x="86" y="692"/>
                    </a:lnTo>
                    <a:lnTo>
                      <a:pt x="79" y="711"/>
                    </a:lnTo>
                    <a:lnTo>
                      <a:pt x="71" y="730"/>
                    </a:lnTo>
                    <a:lnTo>
                      <a:pt x="67" y="738"/>
                    </a:lnTo>
                    <a:lnTo>
                      <a:pt x="65" y="745"/>
                    </a:lnTo>
                    <a:lnTo>
                      <a:pt x="64" y="753"/>
                    </a:lnTo>
                    <a:lnTo>
                      <a:pt x="62" y="759"/>
                    </a:lnTo>
                    <a:lnTo>
                      <a:pt x="62" y="766"/>
                    </a:lnTo>
                    <a:lnTo>
                      <a:pt x="60" y="774"/>
                    </a:lnTo>
                    <a:lnTo>
                      <a:pt x="58" y="782"/>
                    </a:lnTo>
                    <a:lnTo>
                      <a:pt x="56" y="789"/>
                    </a:lnTo>
                    <a:lnTo>
                      <a:pt x="54" y="789"/>
                    </a:lnTo>
                    <a:lnTo>
                      <a:pt x="52" y="791"/>
                    </a:lnTo>
                    <a:lnTo>
                      <a:pt x="50" y="789"/>
                    </a:lnTo>
                    <a:lnTo>
                      <a:pt x="44" y="782"/>
                    </a:lnTo>
                    <a:lnTo>
                      <a:pt x="39" y="774"/>
                    </a:lnTo>
                    <a:lnTo>
                      <a:pt x="35" y="766"/>
                    </a:lnTo>
                    <a:lnTo>
                      <a:pt x="31" y="759"/>
                    </a:lnTo>
                    <a:lnTo>
                      <a:pt x="27" y="751"/>
                    </a:lnTo>
                    <a:lnTo>
                      <a:pt x="23" y="743"/>
                    </a:lnTo>
                    <a:lnTo>
                      <a:pt x="21" y="734"/>
                    </a:lnTo>
                    <a:lnTo>
                      <a:pt x="18" y="726"/>
                    </a:lnTo>
                    <a:lnTo>
                      <a:pt x="16" y="717"/>
                    </a:lnTo>
                    <a:lnTo>
                      <a:pt x="14" y="709"/>
                    </a:lnTo>
                    <a:lnTo>
                      <a:pt x="10" y="699"/>
                    </a:lnTo>
                    <a:lnTo>
                      <a:pt x="8" y="690"/>
                    </a:lnTo>
                    <a:lnTo>
                      <a:pt x="6" y="682"/>
                    </a:lnTo>
                    <a:lnTo>
                      <a:pt x="4" y="673"/>
                    </a:lnTo>
                    <a:lnTo>
                      <a:pt x="2" y="665"/>
                    </a:lnTo>
                    <a:lnTo>
                      <a:pt x="2" y="655"/>
                    </a:lnTo>
                    <a:lnTo>
                      <a:pt x="0" y="642"/>
                    </a:lnTo>
                    <a:lnTo>
                      <a:pt x="0" y="627"/>
                    </a:lnTo>
                    <a:lnTo>
                      <a:pt x="2" y="613"/>
                    </a:lnTo>
                    <a:lnTo>
                      <a:pt x="2" y="600"/>
                    </a:lnTo>
                    <a:lnTo>
                      <a:pt x="4" y="586"/>
                    </a:lnTo>
                    <a:lnTo>
                      <a:pt x="6" y="573"/>
                    </a:lnTo>
                    <a:lnTo>
                      <a:pt x="10" y="560"/>
                    </a:lnTo>
                    <a:lnTo>
                      <a:pt x="14" y="546"/>
                    </a:lnTo>
                    <a:lnTo>
                      <a:pt x="18" y="533"/>
                    </a:lnTo>
                    <a:lnTo>
                      <a:pt x="23" y="521"/>
                    </a:lnTo>
                    <a:lnTo>
                      <a:pt x="27" y="508"/>
                    </a:lnTo>
                    <a:lnTo>
                      <a:pt x="33" y="494"/>
                    </a:lnTo>
                    <a:lnTo>
                      <a:pt x="39" y="483"/>
                    </a:lnTo>
                    <a:lnTo>
                      <a:pt x="44" y="472"/>
                    </a:lnTo>
                    <a:lnTo>
                      <a:pt x="50" y="460"/>
                    </a:lnTo>
                    <a:lnTo>
                      <a:pt x="58" y="447"/>
                    </a:lnTo>
                    <a:lnTo>
                      <a:pt x="64" y="441"/>
                    </a:lnTo>
                    <a:lnTo>
                      <a:pt x="67" y="433"/>
                    </a:lnTo>
                    <a:lnTo>
                      <a:pt x="75" y="426"/>
                    </a:lnTo>
                    <a:lnTo>
                      <a:pt x="81" y="418"/>
                    </a:lnTo>
                    <a:lnTo>
                      <a:pt x="86" y="412"/>
                    </a:lnTo>
                    <a:lnTo>
                      <a:pt x="92" y="404"/>
                    </a:lnTo>
                    <a:lnTo>
                      <a:pt x="98" y="397"/>
                    </a:lnTo>
                    <a:lnTo>
                      <a:pt x="104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3" y="370"/>
                    </a:lnTo>
                    <a:lnTo>
                      <a:pt x="129" y="364"/>
                    </a:lnTo>
                    <a:lnTo>
                      <a:pt x="134" y="357"/>
                    </a:lnTo>
                    <a:lnTo>
                      <a:pt x="140" y="351"/>
                    </a:lnTo>
                    <a:lnTo>
                      <a:pt x="146" y="343"/>
                    </a:lnTo>
                    <a:lnTo>
                      <a:pt x="154" y="337"/>
                    </a:lnTo>
                    <a:lnTo>
                      <a:pt x="152" y="336"/>
                    </a:lnTo>
                    <a:lnTo>
                      <a:pt x="155" y="336"/>
                    </a:lnTo>
                    <a:lnTo>
                      <a:pt x="159" y="332"/>
                    </a:lnTo>
                    <a:lnTo>
                      <a:pt x="163" y="330"/>
                    </a:lnTo>
                    <a:lnTo>
                      <a:pt x="165" y="326"/>
                    </a:lnTo>
                    <a:lnTo>
                      <a:pt x="169" y="324"/>
                    </a:lnTo>
                    <a:lnTo>
                      <a:pt x="177" y="316"/>
                    </a:lnTo>
                    <a:lnTo>
                      <a:pt x="180" y="314"/>
                    </a:lnTo>
                    <a:lnTo>
                      <a:pt x="192" y="303"/>
                    </a:lnTo>
                    <a:lnTo>
                      <a:pt x="198" y="299"/>
                    </a:lnTo>
                    <a:lnTo>
                      <a:pt x="205" y="293"/>
                    </a:lnTo>
                    <a:lnTo>
                      <a:pt x="211" y="290"/>
                    </a:lnTo>
                    <a:lnTo>
                      <a:pt x="217" y="284"/>
                    </a:lnTo>
                    <a:lnTo>
                      <a:pt x="224" y="278"/>
                    </a:lnTo>
                    <a:lnTo>
                      <a:pt x="230" y="274"/>
                    </a:lnTo>
                    <a:lnTo>
                      <a:pt x="236" y="269"/>
                    </a:lnTo>
                    <a:lnTo>
                      <a:pt x="244" y="265"/>
                    </a:lnTo>
                    <a:lnTo>
                      <a:pt x="249" y="259"/>
                    </a:lnTo>
                    <a:lnTo>
                      <a:pt x="255" y="255"/>
                    </a:lnTo>
                    <a:lnTo>
                      <a:pt x="263" y="249"/>
                    </a:lnTo>
                    <a:lnTo>
                      <a:pt x="268" y="246"/>
                    </a:lnTo>
                    <a:lnTo>
                      <a:pt x="274" y="240"/>
                    </a:lnTo>
                    <a:lnTo>
                      <a:pt x="282" y="236"/>
                    </a:lnTo>
                    <a:lnTo>
                      <a:pt x="288" y="232"/>
                    </a:lnTo>
                    <a:lnTo>
                      <a:pt x="295" y="226"/>
                    </a:lnTo>
                    <a:lnTo>
                      <a:pt x="301" y="221"/>
                    </a:lnTo>
                    <a:lnTo>
                      <a:pt x="309" y="217"/>
                    </a:lnTo>
                    <a:lnTo>
                      <a:pt x="314" y="213"/>
                    </a:lnTo>
                    <a:lnTo>
                      <a:pt x="320" y="209"/>
                    </a:lnTo>
                    <a:lnTo>
                      <a:pt x="328" y="203"/>
                    </a:lnTo>
                    <a:lnTo>
                      <a:pt x="334" y="200"/>
                    </a:lnTo>
                    <a:lnTo>
                      <a:pt x="339" y="194"/>
                    </a:lnTo>
                    <a:lnTo>
                      <a:pt x="347" y="190"/>
                    </a:lnTo>
                    <a:lnTo>
                      <a:pt x="353" y="186"/>
                    </a:lnTo>
                    <a:lnTo>
                      <a:pt x="360" y="180"/>
                    </a:lnTo>
                    <a:lnTo>
                      <a:pt x="366" y="177"/>
                    </a:lnTo>
                    <a:lnTo>
                      <a:pt x="374" y="171"/>
                    </a:lnTo>
                    <a:lnTo>
                      <a:pt x="379" y="167"/>
                    </a:lnTo>
                    <a:lnTo>
                      <a:pt x="387" y="163"/>
                    </a:lnTo>
                    <a:lnTo>
                      <a:pt x="395" y="157"/>
                    </a:lnTo>
                    <a:lnTo>
                      <a:pt x="402" y="154"/>
                    </a:lnTo>
                    <a:lnTo>
                      <a:pt x="410" y="150"/>
                    </a:lnTo>
                    <a:lnTo>
                      <a:pt x="418" y="144"/>
                    </a:lnTo>
                    <a:lnTo>
                      <a:pt x="425" y="140"/>
                    </a:lnTo>
                    <a:lnTo>
                      <a:pt x="433" y="136"/>
                    </a:lnTo>
                    <a:lnTo>
                      <a:pt x="441" y="131"/>
                    </a:lnTo>
                    <a:lnTo>
                      <a:pt x="447" y="125"/>
                    </a:lnTo>
                    <a:lnTo>
                      <a:pt x="454" y="121"/>
                    </a:lnTo>
                    <a:lnTo>
                      <a:pt x="462" y="115"/>
                    </a:lnTo>
                    <a:lnTo>
                      <a:pt x="469" y="111"/>
                    </a:lnTo>
                    <a:lnTo>
                      <a:pt x="477" y="106"/>
                    </a:lnTo>
                    <a:lnTo>
                      <a:pt x="485" y="100"/>
                    </a:lnTo>
                    <a:lnTo>
                      <a:pt x="492" y="96"/>
                    </a:lnTo>
                    <a:lnTo>
                      <a:pt x="500" y="92"/>
                    </a:lnTo>
                    <a:lnTo>
                      <a:pt x="508" y="87"/>
                    </a:lnTo>
                    <a:lnTo>
                      <a:pt x="514" y="83"/>
                    </a:lnTo>
                    <a:lnTo>
                      <a:pt x="519" y="81"/>
                    </a:lnTo>
                    <a:lnTo>
                      <a:pt x="525" y="77"/>
                    </a:lnTo>
                    <a:lnTo>
                      <a:pt x="531" y="73"/>
                    </a:lnTo>
                    <a:lnTo>
                      <a:pt x="538" y="67"/>
                    </a:lnTo>
                    <a:lnTo>
                      <a:pt x="544" y="64"/>
                    </a:lnTo>
                    <a:lnTo>
                      <a:pt x="550" y="60"/>
                    </a:lnTo>
                    <a:lnTo>
                      <a:pt x="556" y="56"/>
                    </a:lnTo>
                    <a:lnTo>
                      <a:pt x="561" y="52"/>
                    </a:lnTo>
                    <a:lnTo>
                      <a:pt x="567" y="48"/>
                    </a:lnTo>
                    <a:lnTo>
                      <a:pt x="573" y="43"/>
                    </a:lnTo>
                    <a:lnTo>
                      <a:pt x="581" y="39"/>
                    </a:lnTo>
                    <a:lnTo>
                      <a:pt x="586" y="35"/>
                    </a:lnTo>
                    <a:lnTo>
                      <a:pt x="592" y="31"/>
                    </a:lnTo>
                    <a:lnTo>
                      <a:pt x="598" y="29"/>
                    </a:lnTo>
                    <a:lnTo>
                      <a:pt x="604" y="25"/>
                    </a:lnTo>
                    <a:lnTo>
                      <a:pt x="609" y="21"/>
                    </a:lnTo>
                    <a:lnTo>
                      <a:pt x="613" y="20"/>
                    </a:lnTo>
                    <a:lnTo>
                      <a:pt x="619" y="16"/>
                    </a:lnTo>
                    <a:lnTo>
                      <a:pt x="623" y="10"/>
                    </a:lnTo>
                    <a:lnTo>
                      <a:pt x="627" y="8"/>
                    </a:lnTo>
                    <a:lnTo>
                      <a:pt x="632" y="4"/>
                    </a:lnTo>
                    <a:lnTo>
                      <a:pt x="636" y="0"/>
                    </a:lnTo>
                    <a:lnTo>
                      <a:pt x="640" y="0"/>
                    </a:lnTo>
                    <a:lnTo>
                      <a:pt x="64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Unknown Shape"/>
              <p:cNvSpPr>
                <a:spLocks/>
              </p:cNvSpPr>
              <p:nvPr/>
            </p:nvSpPr>
            <p:spPr bwMode="auto">
              <a:xfrm flipH="1">
                <a:off x="124" y="96"/>
                <a:ext cx="96" cy="384"/>
              </a:xfrm>
              <a:custGeom>
                <a:avLst/>
                <a:gdLst>
                  <a:gd name="T0" fmla="*/ 20 w 362"/>
                  <a:gd name="T1" fmla="*/ 84 h 397"/>
                  <a:gd name="T2" fmla="*/ 21 w 362"/>
                  <a:gd name="T3" fmla="*/ 103 h 397"/>
                  <a:gd name="T4" fmla="*/ 23 w 362"/>
                  <a:gd name="T5" fmla="*/ 122 h 397"/>
                  <a:gd name="T6" fmla="*/ 23 w 362"/>
                  <a:gd name="T7" fmla="*/ 140 h 397"/>
                  <a:gd name="T8" fmla="*/ 24 w 362"/>
                  <a:gd name="T9" fmla="*/ 158 h 397"/>
                  <a:gd name="T10" fmla="*/ 25 w 362"/>
                  <a:gd name="T11" fmla="*/ 164 h 397"/>
                  <a:gd name="T12" fmla="*/ 24 w 362"/>
                  <a:gd name="T13" fmla="*/ 203 h 397"/>
                  <a:gd name="T14" fmla="*/ 24 w 362"/>
                  <a:gd name="T15" fmla="*/ 274 h 397"/>
                  <a:gd name="T16" fmla="*/ 24 w 362"/>
                  <a:gd name="T17" fmla="*/ 319 h 397"/>
                  <a:gd name="T18" fmla="*/ 25 w 362"/>
                  <a:gd name="T19" fmla="*/ 340 h 397"/>
                  <a:gd name="T20" fmla="*/ 25 w 362"/>
                  <a:gd name="T21" fmla="*/ 362 h 397"/>
                  <a:gd name="T22" fmla="*/ 25 w 362"/>
                  <a:gd name="T23" fmla="*/ 371 h 397"/>
                  <a:gd name="T24" fmla="*/ 25 w 362"/>
                  <a:gd name="T25" fmla="*/ 368 h 397"/>
                  <a:gd name="T26" fmla="*/ 24 w 362"/>
                  <a:gd name="T27" fmla="*/ 355 h 397"/>
                  <a:gd name="T28" fmla="*/ 23 w 362"/>
                  <a:gd name="T29" fmla="*/ 340 h 397"/>
                  <a:gd name="T30" fmla="*/ 23 w 362"/>
                  <a:gd name="T31" fmla="*/ 325 h 397"/>
                  <a:gd name="T32" fmla="*/ 22 w 362"/>
                  <a:gd name="T33" fmla="*/ 310 h 397"/>
                  <a:gd name="T34" fmla="*/ 21 w 362"/>
                  <a:gd name="T35" fmla="*/ 294 h 397"/>
                  <a:gd name="T36" fmla="*/ 21 w 362"/>
                  <a:gd name="T37" fmla="*/ 272 h 397"/>
                  <a:gd name="T38" fmla="*/ 20 w 362"/>
                  <a:gd name="T39" fmla="*/ 246 h 397"/>
                  <a:gd name="T40" fmla="*/ 19 w 362"/>
                  <a:gd name="T41" fmla="*/ 222 h 397"/>
                  <a:gd name="T42" fmla="*/ 17 w 362"/>
                  <a:gd name="T43" fmla="*/ 184 h 397"/>
                  <a:gd name="T44" fmla="*/ 15 w 362"/>
                  <a:gd name="T45" fmla="*/ 143 h 397"/>
                  <a:gd name="T46" fmla="*/ 13 w 362"/>
                  <a:gd name="T47" fmla="*/ 107 h 397"/>
                  <a:gd name="T48" fmla="*/ 9 w 362"/>
                  <a:gd name="T49" fmla="*/ 57 h 397"/>
                  <a:gd name="T50" fmla="*/ 6 w 362"/>
                  <a:gd name="T51" fmla="*/ 42 h 397"/>
                  <a:gd name="T52" fmla="*/ 5 w 362"/>
                  <a:gd name="T53" fmla="*/ 36 h 397"/>
                  <a:gd name="T54" fmla="*/ 4 w 362"/>
                  <a:gd name="T55" fmla="*/ 29 h 397"/>
                  <a:gd name="T56" fmla="*/ 3 w 362"/>
                  <a:gd name="T57" fmla="*/ 23 h 397"/>
                  <a:gd name="T58" fmla="*/ 2 w 362"/>
                  <a:gd name="T59" fmla="*/ 19 h 397"/>
                  <a:gd name="T60" fmla="*/ 0 w 362"/>
                  <a:gd name="T61" fmla="*/ 15 h 397"/>
                  <a:gd name="T62" fmla="*/ 0 w 362"/>
                  <a:gd name="T63" fmla="*/ 10 h 397"/>
                  <a:gd name="T64" fmla="*/ 1 w 362"/>
                  <a:gd name="T65" fmla="*/ 6 h 397"/>
                  <a:gd name="T66" fmla="*/ 3 w 362"/>
                  <a:gd name="T67" fmla="*/ 2 h 397"/>
                  <a:gd name="T68" fmla="*/ 7 w 362"/>
                  <a:gd name="T69" fmla="*/ 2 h 397"/>
                  <a:gd name="T70" fmla="*/ 9 w 362"/>
                  <a:gd name="T71" fmla="*/ 6 h 397"/>
                  <a:gd name="T72" fmla="*/ 11 w 362"/>
                  <a:gd name="T73" fmla="*/ 14 h 397"/>
                  <a:gd name="T74" fmla="*/ 12 w 362"/>
                  <a:gd name="T75" fmla="*/ 19 h 397"/>
                  <a:gd name="T76" fmla="*/ 14 w 362"/>
                  <a:gd name="T77" fmla="*/ 29 h 397"/>
                  <a:gd name="T78" fmla="*/ 15 w 362"/>
                  <a:gd name="T79" fmla="*/ 40 h 397"/>
                  <a:gd name="T80" fmla="*/ 17 w 362"/>
                  <a:gd name="T81" fmla="*/ 50 h 397"/>
                  <a:gd name="T82" fmla="*/ 18 w 362"/>
                  <a:gd name="T83" fmla="*/ 63 h 397"/>
                  <a:gd name="T84" fmla="*/ 19 w 362"/>
                  <a:gd name="T85" fmla="*/ 75 h 3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62"/>
                  <a:gd name="T130" fmla="*/ 0 h 397"/>
                  <a:gd name="T131" fmla="*/ 362 w 362"/>
                  <a:gd name="T132" fmla="*/ 397 h 3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62" h="397">
                    <a:moveTo>
                      <a:pt x="274" y="81"/>
                    </a:moveTo>
                    <a:lnTo>
                      <a:pt x="280" y="86"/>
                    </a:lnTo>
                    <a:lnTo>
                      <a:pt x="286" y="90"/>
                    </a:lnTo>
                    <a:lnTo>
                      <a:pt x="297" y="102"/>
                    </a:lnTo>
                    <a:lnTo>
                      <a:pt x="301" y="107"/>
                    </a:lnTo>
                    <a:lnTo>
                      <a:pt x="307" y="111"/>
                    </a:lnTo>
                    <a:lnTo>
                      <a:pt x="311" y="119"/>
                    </a:lnTo>
                    <a:lnTo>
                      <a:pt x="316" y="125"/>
                    </a:lnTo>
                    <a:lnTo>
                      <a:pt x="320" y="130"/>
                    </a:lnTo>
                    <a:lnTo>
                      <a:pt x="324" y="136"/>
                    </a:lnTo>
                    <a:lnTo>
                      <a:pt x="330" y="142"/>
                    </a:lnTo>
                    <a:lnTo>
                      <a:pt x="332" y="150"/>
                    </a:lnTo>
                    <a:lnTo>
                      <a:pt x="335" y="155"/>
                    </a:lnTo>
                    <a:lnTo>
                      <a:pt x="339" y="161"/>
                    </a:lnTo>
                    <a:lnTo>
                      <a:pt x="343" y="169"/>
                    </a:lnTo>
                    <a:lnTo>
                      <a:pt x="347" y="174"/>
                    </a:lnTo>
                    <a:lnTo>
                      <a:pt x="349" y="176"/>
                    </a:lnTo>
                    <a:lnTo>
                      <a:pt x="351" y="176"/>
                    </a:lnTo>
                    <a:lnTo>
                      <a:pt x="355" y="180"/>
                    </a:lnTo>
                    <a:lnTo>
                      <a:pt x="349" y="199"/>
                    </a:lnTo>
                    <a:lnTo>
                      <a:pt x="343" y="217"/>
                    </a:lnTo>
                    <a:lnTo>
                      <a:pt x="339" y="238"/>
                    </a:lnTo>
                    <a:lnTo>
                      <a:pt x="337" y="255"/>
                    </a:lnTo>
                    <a:lnTo>
                      <a:pt x="337" y="293"/>
                    </a:lnTo>
                    <a:lnTo>
                      <a:pt x="341" y="314"/>
                    </a:lnTo>
                    <a:lnTo>
                      <a:pt x="343" y="333"/>
                    </a:lnTo>
                    <a:lnTo>
                      <a:pt x="345" y="341"/>
                    </a:lnTo>
                    <a:lnTo>
                      <a:pt x="347" y="349"/>
                    </a:lnTo>
                    <a:lnTo>
                      <a:pt x="351" y="356"/>
                    </a:lnTo>
                    <a:lnTo>
                      <a:pt x="353" y="364"/>
                    </a:lnTo>
                    <a:lnTo>
                      <a:pt x="355" y="372"/>
                    </a:lnTo>
                    <a:lnTo>
                      <a:pt x="356" y="379"/>
                    </a:lnTo>
                    <a:lnTo>
                      <a:pt x="360" y="387"/>
                    </a:lnTo>
                    <a:lnTo>
                      <a:pt x="362" y="395"/>
                    </a:lnTo>
                    <a:lnTo>
                      <a:pt x="362" y="397"/>
                    </a:lnTo>
                    <a:lnTo>
                      <a:pt x="360" y="397"/>
                    </a:lnTo>
                    <a:lnTo>
                      <a:pt x="358" y="395"/>
                    </a:lnTo>
                    <a:lnTo>
                      <a:pt x="355" y="395"/>
                    </a:lnTo>
                    <a:lnTo>
                      <a:pt x="355" y="393"/>
                    </a:lnTo>
                    <a:lnTo>
                      <a:pt x="349" y="389"/>
                    </a:lnTo>
                    <a:lnTo>
                      <a:pt x="345" y="383"/>
                    </a:lnTo>
                    <a:lnTo>
                      <a:pt x="341" y="379"/>
                    </a:lnTo>
                    <a:lnTo>
                      <a:pt x="337" y="374"/>
                    </a:lnTo>
                    <a:lnTo>
                      <a:pt x="334" y="368"/>
                    </a:lnTo>
                    <a:lnTo>
                      <a:pt x="330" y="364"/>
                    </a:lnTo>
                    <a:lnTo>
                      <a:pt x="328" y="358"/>
                    </a:lnTo>
                    <a:lnTo>
                      <a:pt x="324" y="353"/>
                    </a:lnTo>
                    <a:lnTo>
                      <a:pt x="320" y="347"/>
                    </a:lnTo>
                    <a:lnTo>
                      <a:pt x="318" y="343"/>
                    </a:lnTo>
                    <a:lnTo>
                      <a:pt x="314" y="337"/>
                    </a:lnTo>
                    <a:lnTo>
                      <a:pt x="312" y="332"/>
                    </a:lnTo>
                    <a:lnTo>
                      <a:pt x="311" y="326"/>
                    </a:lnTo>
                    <a:lnTo>
                      <a:pt x="309" y="320"/>
                    </a:lnTo>
                    <a:lnTo>
                      <a:pt x="305" y="314"/>
                    </a:lnTo>
                    <a:lnTo>
                      <a:pt x="303" y="309"/>
                    </a:lnTo>
                    <a:lnTo>
                      <a:pt x="299" y="301"/>
                    </a:lnTo>
                    <a:lnTo>
                      <a:pt x="293" y="291"/>
                    </a:lnTo>
                    <a:lnTo>
                      <a:pt x="289" y="282"/>
                    </a:lnTo>
                    <a:lnTo>
                      <a:pt x="286" y="272"/>
                    </a:lnTo>
                    <a:lnTo>
                      <a:pt x="280" y="263"/>
                    </a:lnTo>
                    <a:lnTo>
                      <a:pt x="276" y="255"/>
                    </a:lnTo>
                    <a:lnTo>
                      <a:pt x="272" y="245"/>
                    </a:lnTo>
                    <a:lnTo>
                      <a:pt x="266" y="238"/>
                    </a:lnTo>
                    <a:lnTo>
                      <a:pt x="259" y="222"/>
                    </a:lnTo>
                    <a:lnTo>
                      <a:pt x="249" y="209"/>
                    </a:lnTo>
                    <a:lnTo>
                      <a:pt x="242" y="196"/>
                    </a:lnTo>
                    <a:lnTo>
                      <a:pt x="232" y="182"/>
                    </a:lnTo>
                    <a:lnTo>
                      <a:pt x="224" y="169"/>
                    </a:lnTo>
                    <a:lnTo>
                      <a:pt x="215" y="153"/>
                    </a:lnTo>
                    <a:lnTo>
                      <a:pt x="205" y="142"/>
                    </a:lnTo>
                    <a:lnTo>
                      <a:pt x="194" y="129"/>
                    </a:lnTo>
                    <a:lnTo>
                      <a:pt x="184" y="115"/>
                    </a:lnTo>
                    <a:lnTo>
                      <a:pt x="150" y="81"/>
                    </a:lnTo>
                    <a:lnTo>
                      <a:pt x="138" y="71"/>
                    </a:lnTo>
                    <a:lnTo>
                      <a:pt x="125" y="61"/>
                    </a:lnTo>
                    <a:lnTo>
                      <a:pt x="109" y="54"/>
                    </a:lnTo>
                    <a:lnTo>
                      <a:pt x="94" y="46"/>
                    </a:lnTo>
                    <a:lnTo>
                      <a:pt x="88" y="44"/>
                    </a:lnTo>
                    <a:lnTo>
                      <a:pt x="85" y="42"/>
                    </a:lnTo>
                    <a:lnTo>
                      <a:pt x="79" y="40"/>
                    </a:lnTo>
                    <a:lnTo>
                      <a:pt x="73" y="38"/>
                    </a:lnTo>
                    <a:lnTo>
                      <a:pt x="67" y="37"/>
                    </a:lnTo>
                    <a:lnTo>
                      <a:pt x="62" y="33"/>
                    </a:lnTo>
                    <a:lnTo>
                      <a:pt x="56" y="31"/>
                    </a:lnTo>
                    <a:lnTo>
                      <a:pt x="50" y="29"/>
                    </a:lnTo>
                    <a:lnTo>
                      <a:pt x="46" y="27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1"/>
                    </a:lnTo>
                    <a:lnTo>
                      <a:pt x="18" y="19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29" y="4"/>
                    </a:lnTo>
                    <a:lnTo>
                      <a:pt x="39" y="2"/>
                    </a:lnTo>
                    <a:lnTo>
                      <a:pt x="46" y="0"/>
                    </a:lnTo>
                    <a:lnTo>
                      <a:pt x="85" y="0"/>
                    </a:lnTo>
                    <a:lnTo>
                      <a:pt x="96" y="2"/>
                    </a:lnTo>
                    <a:lnTo>
                      <a:pt x="106" y="4"/>
                    </a:lnTo>
                    <a:lnTo>
                      <a:pt x="115" y="4"/>
                    </a:lnTo>
                    <a:lnTo>
                      <a:pt x="125" y="6"/>
                    </a:lnTo>
                    <a:lnTo>
                      <a:pt x="134" y="8"/>
                    </a:lnTo>
                    <a:lnTo>
                      <a:pt x="144" y="12"/>
                    </a:lnTo>
                    <a:lnTo>
                      <a:pt x="152" y="14"/>
                    </a:lnTo>
                    <a:lnTo>
                      <a:pt x="161" y="16"/>
                    </a:lnTo>
                    <a:lnTo>
                      <a:pt x="171" y="19"/>
                    </a:lnTo>
                    <a:lnTo>
                      <a:pt x="176" y="21"/>
                    </a:lnTo>
                    <a:lnTo>
                      <a:pt x="184" y="25"/>
                    </a:lnTo>
                    <a:lnTo>
                      <a:pt x="192" y="27"/>
                    </a:lnTo>
                    <a:lnTo>
                      <a:pt x="198" y="31"/>
                    </a:lnTo>
                    <a:lnTo>
                      <a:pt x="203" y="35"/>
                    </a:lnTo>
                    <a:lnTo>
                      <a:pt x="211" y="38"/>
                    </a:lnTo>
                    <a:lnTo>
                      <a:pt x="219" y="42"/>
                    </a:lnTo>
                    <a:lnTo>
                      <a:pt x="224" y="46"/>
                    </a:lnTo>
                    <a:lnTo>
                      <a:pt x="230" y="48"/>
                    </a:lnTo>
                    <a:lnTo>
                      <a:pt x="238" y="54"/>
                    </a:lnTo>
                    <a:lnTo>
                      <a:pt x="244" y="58"/>
                    </a:lnTo>
                    <a:lnTo>
                      <a:pt x="249" y="61"/>
                    </a:lnTo>
                    <a:lnTo>
                      <a:pt x="257" y="67"/>
                    </a:lnTo>
                    <a:lnTo>
                      <a:pt x="263" y="71"/>
                    </a:lnTo>
                    <a:lnTo>
                      <a:pt x="268" y="75"/>
                    </a:lnTo>
                    <a:lnTo>
                      <a:pt x="274" y="8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1775"/>
              <p:cNvGrpSpPr>
                <a:grpSpLocks/>
              </p:cNvGrpSpPr>
              <p:nvPr/>
            </p:nvGrpSpPr>
            <p:grpSpPr bwMode="auto">
              <a:xfrm>
                <a:off x="52" y="0"/>
                <a:ext cx="289" cy="226"/>
                <a:chOff x="0" y="0"/>
                <a:chExt cx="386" cy="289"/>
              </a:xfrm>
            </p:grpSpPr>
            <p:sp>
              <p:nvSpPr>
                <p:cNvPr id="62" name="Unknown Shape"/>
                <p:cNvSpPr>
                  <a:spLocks/>
                </p:cNvSpPr>
                <p:nvPr/>
              </p:nvSpPr>
              <p:spPr bwMode="auto">
                <a:xfrm rot="-4197543">
                  <a:off x="192" y="95"/>
                  <a:ext cx="193" cy="195"/>
                </a:xfrm>
                <a:custGeom>
                  <a:avLst/>
                  <a:gdLst>
                    <a:gd name="T0" fmla="*/ 185 w 193"/>
                    <a:gd name="T1" fmla="*/ 52 h 295"/>
                    <a:gd name="T2" fmla="*/ 193 w 193"/>
                    <a:gd name="T3" fmla="*/ 72 h 295"/>
                    <a:gd name="T4" fmla="*/ 191 w 193"/>
                    <a:gd name="T5" fmla="*/ 91 h 295"/>
                    <a:gd name="T6" fmla="*/ 180 w 193"/>
                    <a:gd name="T7" fmla="*/ 110 h 295"/>
                    <a:gd name="T8" fmla="*/ 166 w 193"/>
                    <a:gd name="T9" fmla="*/ 122 h 295"/>
                    <a:gd name="T10" fmla="*/ 153 w 193"/>
                    <a:gd name="T11" fmla="*/ 126 h 295"/>
                    <a:gd name="T12" fmla="*/ 141 w 193"/>
                    <a:gd name="T13" fmla="*/ 127 h 295"/>
                    <a:gd name="T14" fmla="*/ 128 w 193"/>
                    <a:gd name="T15" fmla="*/ 128 h 295"/>
                    <a:gd name="T16" fmla="*/ 109 w 193"/>
                    <a:gd name="T17" fmla="*/ 129 h 295"/>
                    <a:gd name="T18" fmla="*/ 97 w 193"/>
                    <a:gd name="T19" fmla="*/ 128 h 295"/>
                    <a:gd name="T20" fmla="*/ 72 w 193"/>
                    <a:gd name="T21" fmla="*/ 127 h 295"/>
                    <a:gd name="T22" fmla="*/ 53 w 193"/>
                    <a:gd name="T23" fmla="*/ 126 h 295"/>
                    <a:gd name="T24" fmla="*/ 40 w 193"/>
                    <a:gd name="T25" fmla="*/ 126 h 295"/>
                    <a:gd name="T26" fmla="*/ 28 w 193"/>
                    <a:gd name="T27" fmla="*/ 124 h 295"/>
                    <a:gd name="T28" fmla="*/ 21 w 193"/>
                    <a:gd name="T29" fmla="*/ 123 h 295"/>
                    <a:gd name="T30" fmla="*/ 15 w 193"/>
                    <a:gd name="T31" fmla="*/ 122 h 295"/>
                    <a:gd name="T32" fmla="*/ 9 w 193"/>
                    <a:gd name="T33" fmla="*/ 122 h 295"/>
                    <a:gd name="T34" fmla="*/ 3 w 193"/>
                    <a:gd name="T35" fmla="*/ 120 h 295"/>
                    <a:gd name="T36" fmla="*/ 0 w 193"/>
                    <a:gd name="T37" fmla="*/ 87 h 295"/>
                    <a:gd name="T38" fmla="*/ 5 w 193"/>
                    <a:gd name="T39" fmla="*/ 73 h 295"/>
                    <a:gd name="T40" fmla="*/ 11 w 193"/>
                    <a:gd name="T41" fmla="*/ 64 h 295"/>
                    <a:gd name="T42" fmla="*/ 17 w 193"/>
                    <a:gd name="T43" fmla="*/ 56 h 295"/>
                    <a:gd name="T44" fmla="*/ 22 w 193"/>
                    <a:gd name="T45" fmla="*/ 48 h 295"/>
                    <a:gd name="T46" fmla="*/ 30 w 193"/>
                    <a:gd name="T47" fmla="*/ 39 h 295"/>
                    <a:gd name="T48" fmla="*/ 40 w 193"/>
                    <a:gd name="T49" fmla="*/ 31 h 295"/>
                    <a:gd name="T50" fmla="*/ 49 w 193"/>
                    <a:gd name="T51" fmla="*/ 24 h 295"/>
                    <a:gd name="T52" fmla="*/ 61 w 193"/>
                    <a:gd name="T53" fmla="*/ 16 h 295"/>
                    <a:gd name="T54" fmla="*/ 72 w 193"/>
                    <a:gd name="T55" fmla="*/ 11 h 295"/>
                    <a:gd name="T56" fmla="*/ 82 w 193"/>
                    <a:gd name="T57" fmla="*/ 6 h 295"/>
                    <a:gd name="T58" fmla="*/ 93 w 193"/>
                    <a:gd name="T59" fmla="*/ 2 h 295"/>
                    <a:gd name="T60" fmla="*/ 107 w 193"/>
                    <a:gd name="T61" fmla="*/ 0 h 295"/>
                    <a:gd name="T62" fmla="*/ 122 w 193"/>
                    <a:gd name="T63" fmla="*/ 2 h 295"/>
                    <a:gd name="T64" fmla="*/ 135 w 193"/>
                    <a:gd name="T65" fmla="*/ 6 h 295"/>
                    <a:gd name="T66" fmla="*/ 149 w 193"/>
                    <a:gd name="T67" fmla="*/ 13 h 295"/>
                    <a:gd name="T68" fmla="*/ 158 w 193"/>
                    <a:gd name="T69" fmla="*/ 19 h 295"/>
                    <a:gd name="T70" fmla="*/ 166 w 193"/>
                    <a:gd name="T71" fmla="*/ 24 h 295"/>
                    <a:gd name="T72" fmla="*/ 170 w 193"/>
                    <a:gd name="T73" fmla="*/ 30 h 295"/>
                    <a:gd name="T74" fmla="*/ 176 w 193"/>
                    <a:gd name="T75" fmla="*/ 36 h 295"/>
                    <a:gd name="T76" fmla="*/ 180 w 193"/>
                    <a:gd name="T77" fmla="*/ 43 h 2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93"/>
                    <a:gd name="T118" fmla="*/ 0 h 295"/>
                    <a:gd name="T119" fmla="*/ 193 w 193"/>
                    <a:gd name="T120" fmla="*/ 295 h 2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93" h="295">
                      <a:moveTo>
                        <a:pt x="180" y="98"/>
                      </a:moveTo>
                      <a:lnTo>
                        <a:pt x="185" y="119"/>
                      </a:lnTo>
                      <a:lnTo>
                        <a:pt x="189" y="142"/>
                      </a:lnTo>
                      <a:lnTo>
                        <a:pt x="193" y="165"/>
                      </a:lnTo>
                      <a:lnTo>
                        <a:pt x="193" y="188"/>
                      </a:lnTo>
                      <a:lnTo>
                        <a:pt x="191" y="209"/>
                      </a:lnTo>
                      <a:lnTo>
                        <a:pt x="187" y="232"/>
                      </a:lnTo>
                      <a:lnTo>
                        <a:pt x="180" y="253"/>
                      </a:lnTo>
                      <a:lnTo>
                        <a:pt x="168" y="272"/>
                      </a:lnTo>
                      <a:lnTo>
                        <a:pt x="166" y="280"/>
                      </a:lnTo>
                      <a:lnTo>
                        <a:pt x="158" y="287"/>
                      </a:lnTo>
                      <a:lnTo>
                        <a:pt x="153" y="289"/>
                      </a:lnTo>
                      <a:lnTo>
                        <a:pt x="147" y="289"/>
                      </a:lnTo>
                      <a:lnTo>
                        <a:pt x="141" y="291"/>
                      </a:lnTo>
                      <a:lnTo>
                        <a:pt x="135" y="291"/>
                      </a:lnTo>
                      <a:lnTo>
                        <a:pt x="128" y="293"/>
                      </a:lnTo>
                      <a:lnTo>
                        <a:pt x="116" y="293"/>
                      </a:lnTo>
                      <a:lnTo>
                        <a:pt x="109" y="295"/>
                      </a:lnTo>
                      <a:lnTo>
                        <a:pt x="103" y="295"/>
                      </a:lnTo>
                      <a:lnTo>
                        <a:pt x="97" y="293"/>
                      </a:lnTo>
                      <a:lnTo>
                        <a:pt x="78" y="293"/>
                      </a:lnTo>
                      <a:lnTo>
                        <a:pt x="72" y="291"/>
                      </a:lnTo>
                      <a:lnTo>
                        <a:pt x="59" y="291"/>
                      </a:lnTo>
                      <a:lnTo>
                        <a:pt x="53" y="289"/>
                      </a:lnTo>
                      <a:lnTo>
                        <a:pt x="45" y="289"/>
                      </a:lnTo>
                      <a:lnTo>
                        <a:pt x="40" y="287"/>
                      </a:lnTo>
                      <a:lnTo>
                        <a:pt x="34" y="285"/>
                      </a:lnTo>
                      <a:lnTo>
                        <a:pt x="28" y="285"/>
                      </a:lnTo>
                      <a:lnTo>
                        <a:pt x="24" y="283"/>
                      </a:lnTo>
                      <a:lnTo>
                        <a:pt x="21" y="281"/>
                      </a:lnTo>
                      <a:lnTo>
                        <a:pt x="19" y="281"/>
                      </a:lnTo>
                      <a:lnTo>
                        <a:pt x="15" y="280"/>
                      </a:lnTo>
                      <a:lnTo>
                        <a:pt x="13" y="280"/>
                      </a:lnTo>
                      <a:lnTo>
                        <a:pt x="9" y="278"/>
                      </a:lnTo>
                      <a:lnTo>
                        <a:pt x="7" y="276"/>
                      </a:lnTo>
                      <a:lnTo>
                        <a:pt x="3" y="274"/>
                      </a:lnTo>
                      <a:lnTo>
                        <a:pt x="0" y="249"/>
                      </a:lnTo>
                      <a:lnTo>
                        <a:pt x="0" y="199"/>
                      </a:lnTo>
                      <a:lnTo>
                        <a:pt x="1" y="176"/>
                      </a:lnTo>
                      <a:lnTo>
                        <a:pt x="5" y="167"/>
                      </a:lnTo>
                      <a:lnTo>
                        <a:pt x="7" y="157"/>
                      </a:lnTo>
                      <a:lnTo>
                        <a:pt x="11" y="147"/>
                      </a:lnTo>
                      <a:lnTo>
                        <a:pt x="13" y="138"/>
                      </a:lnTo>
                      <a:lnTo>
                        <a:pt x="17" y="128"/>
                      </a:lnTo>
                      <a:lnTo>
                        <a:pt x="21" y="119"/>
                      </a:lnTo>
                      <a:lnTo>
                        <a:pt x="22" y="109"/>
                      </a:lnTo>
                      <a:lnTo>
                        <a:pt x="26" y="100"/>
                      </a:lnTo>
                      <a:lnTo>
                        <a:pt x="30" y="90"/>
                      </a:lnTo>
                      <a:lnTo>
                        <a:pt x="36" y="80"/>
                      </a:lnTo>
                      <a:lnTo>
                        <a:pt x="40" y="71"/>
                      </a:lnTo>
                      <a:lnTo>
                        <a:pt x="44" y="63"/>
                      </a:lnTo>
                      <a:lnTo>
                        <a:pt x="49" y="54"/>
                      </a:lnTo>
                      <a:lnTo>
                        <a:pt x="55" y="46"/>
                      </a:lnTo>
                      <a:lnTo>
                        <a:pt x="61" y="36"/>
                      </a:lnTo>
                      <a:lnTo>
                        <a:pt x="67" y="29"/>
                      </a:lnTo>
                      <a:lnTo>
                        <a:pt x="72" y="25"/>
                      </a:lnTo>
                      <a:lnTo>
                        <a:pt x="76" y="17"/>
                      </a:lnTo>
                      <a:lnTo>
                        <a:pt x="82" y="13"/>
                      </a:lnTo>
                      <a:lnTo>
                        <a:pt x="88" y="8"/>
                      </a:lnTo>
                      <a:lnTo>
                        <a:pt x="93" y="4"/>
                      </a:lnTo>
                      <a:lnTo>
                        <a:pt x="99" y="2"/>
                      </a:lnTo>
                      <a:lnTo>
                        <a:pt x="107" y="0"/>
                      </a:lnTo>
                      <a:lnTo>
                        <a:pt x="114" y="2"/>
                      </a:lnTo>
                      <a:lnTo>
                        <a:pt x="122" y="4"/>
                      </a:lnTo>
                      <a:lnTo>
                        <a:pt x="128" y="8"/>
                      </a:lnTo>
                      <a:lnTo>
                        <a:pt x="135" y="13"/>
                      </a:lnTo>
                      <a:lnTo>
                        <a:pt x="145" y="23"/>
                      </a:lnTo>
                      <a:lnTo>
                        <a:pt x="149" y="29"/>
                      </a:lnTo>
                      <a:lnTo>
                        <a:pt x="155" y="34"/>
                      </a:lnTo>
                      <a:lnTo>
                        <a:pt x="158" y="42"/>
                      </a:lnTo>
                      <a:lnTo>
                        <a:pt x="162" y="48"/>
                      </a:lnTo>
                      <a:lnTo>
                        <a:pt x="166" y="55"/>
                      </a:lnTo>
                      <a:lnTo>
                        <a:pt x="168" y="61"/>
                      </a:lnTo>
                      <a:lnTo>
                        <a:pt x="170" y="69"/>
                      </a:lnTo>
                      <a:lnTo>
                        <a:pt x="174" y="77"/>
                      </a:lnTo>
                      <a:lnTo>
                        <a:pt x="176" y="82"/>
                      </a:lnTo>
                      <a:lnTo>
                        <a:pt x="178" y="90"/>
                      </a:lnTo>
                      <a:lnTo>
                        <a:pt x="180" y="98"/>
                      </a:lnTo>
                      <a:close/>
                    </a:path>
                  </a:pathLst>
                </a:custGeom>
                <a:solidFill>
                  <a:srgbClr val="FFC97F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Unknown Shape"/>
                <p:cNvSpPr>
                  <a:spLocks/>
                </p:cNvSpPr>
                <p:nvPr/>
              </p:nvSpPr>
              <p:spPr bwMode="auto">
                <a:xfrm rot="-7241406">
                  <a:off x="1" y="-1"/>
                  <a:ext cx="193" cy="195"/>
                </a:xfrm>
                <a:custGeom>
                  <a:avLst/>
                  <a:gdLst>
                    <a:gd name="T0" fmla="*/ 185 w 193"/>
                    <a:gd name="T1" fmla="*/ 52 h 295"/>
                    <a:gd name="T2" fmla="*/ 193 w 193"/>
                    <a:gd name="T3" fmla="*/ 72 h 295"/>
                    <a:gd name="T4" fmla="*/ 191 w 193"/>
                    <a:gd name="T5" fmla="*/ 91 h 295"/>
                    <a:gd name="T6" fmla="*/ 180 w 193"/>
                    <a:gd name="T7" fmla="*/ 110 h 295"/>
                    <a:gd name="T8" fmla="*/ 166 w 193"/>
                    <a:gd name="T9" fmla="*/ 122 h 295"/>
                    <a:gd name="T10" fmla="*/ 153 w 193"/>
                    <a:gd name="T11" fmla="*/ 126 h 295"/>
                    <a:gd name="T12" fmla="*/ 141 w 193"/>
                    <a:gd name="T13" fmla="*/ 127 h 295"/>
                    <a:gd name="T14" fmla="*/ 128 w 193"/>
                    <a:gd name="T15" fmla="*/ 128 h 295"/>
                    <a:gd name="T16" fmla="*/ 109 w 193"/>
                    <a:gd name="T17" fmla="*/ 129 h 295"/>
                    <a:gd name="T18" fmla="*/ 97 w 193"/>
                    <a:gd name="T19" fmla="*/ 128 h 295"/>
                    <a:gd name="T20" fmla="*/ 72 w 193"/>
                    <a:gd name="T21" fmla="*/ 127 h 295"/>
                    <a:gd name="T22" fmla="*/ 53 w 193"/>
                    <a:gd name="T23" fmla="*/ 126 h 295"/>
                    <a:gd name="T24" fmla="*/ 40 w 193"/>
                    <a:gd name="T25" fmla="*/ 126 h 295"/>
                    <a:gd name="T26" fmla="*/ 28 w 193"/>
                    <a:gd name="T27" fmla="*/ 124 h 295"/>
                    <a:gd name="T28" fmla="*/ 21 w 193"/>
                    <a:gd name="T29" fmla="*/ 123 h 295"/>
                    <a:gd name="T30" fmla="*/ 15 w 193"/>
                    <a:gd name="T31" fmla="*/ 122 h 295"/>
                    <a:gd name="T32" fmla="*/ 9 w 193"/>
                    <a:gd name="T33" fmla="*/ 122 h 295"/>
                    <a:gd name="T34" fmla="*/ 3 w 193"/>
                    <a:gd name="T35" fmla="*/ 120 h 295"/>
                    <a:gd name="T36" fmla="*/ 0 w 193"/>
                    <a:gd name="T37" fmla="*/ 87 h 295"/>
                    <a:gd name="T38" fmla="*/ 5 w 193"/>
                    <a:gd name="T39" fmla="*/ 73 h 295"/>
                    <a:gd name="T40" fmla="*/ 11 w 193"/>
                    <a:gd name="T41" fmla="*/ 64 h 295"/>
                    <a:gd name="T42" fmla="*/ 17 w 193"/>
                    <a:gd name="T43" fmla="*/ 56 h 295"/>
                    <a:gd name="T44" fmla="*/ 22 w 193"/>
                    <a:gd name="T45" fmla="*/ 48 h 295"/>
                    <a:gd name="T46" fmla="*/ 30 w 193"/>
                    <a:gd name="T47" fmla="*/ 39 h 295"/>
                    <a:gd name="T48" fmla="*/ 40 w 193"/>
                    <a:gd name="T49" fmla="*/ 31 h 295"/>
                    <a:gd name="T50" fmla="*/ 49 w 193"/>
                    <a:gd name="T51" fmla="*/ 24 h 295"/>
                    <a:gd name="T52" fmla="*/ 61 w 193"/>
                    <a:gd name="T53" fmla="*/ 16 h 295"/>
                    <a:gd name="T54" fmla="*/ 72 w 193"/>
                    <a:gd name="T55" fmla="*/ 11 h 295"/>
                    <a:gd name="T56" fmla="*/ 82 w 193"/>
                    <a:gd name="T57" fmla="*/ 6 h 295"/>
                    <a:gd name="T58" fmla="*/ 93 w 193"/>
                    <a:gd name="T59" fmla="*/ 2 h 295"/>
                    <a:gd name="T60" fmla="*/ 107 w 193"/>
                    <a:gd name="T61" fmla="*/ 0 h 295"/>
                    <a:gd name="T62" fmla="*/ 122 w 193"/>
                    <a:gd name="T63" fmla="*/ 2 h 295"/>
                    <a:gd name="T64" fmla="*/ 135 w 193"/>
                    <a:gd name="T65" fmla="*/ 6 h 295"/>
                    <a:gd name="T66" fmla="*/ 149 w 193"/>
                    <a:gd name="T67" fmla="*/ 13 h 295"/>
                    <a:gd name="T68" fmla="*/ 158 w 193"/>
                    <a:gd name="T69" fmla="*/ 19 h 295"/>
                    <a:gd name="T70" fmla="*/ 166 w 193"/>
                    <a:gd name="T71" fmla="*/ 24 h 295"/>
                    <a:gd name="T72" fmla="*/ 170 w 193"/>
                    <a:gd name="T73" fmla="*/ 30 h 295"/>
                    <a:gd name="T74" fmla="*/ 176 w 193"/>
                    <a:gd name="T75" fmla="*/ 36 h 295"/>
                    <a:gd name="T76" fmla="*/ 180 w 193"/>
                    <a:gd name="T77" fmla="*/ 43 h 2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93"/>
                    <a:gd name="T118" fmla="*/ 0 h 295"/>
                    <a:gd name="T119" fmla="*/ 193 w 193"/>
                    <a:gd name="T120" fmla="*/ 295 h 2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93" h="295">
                      <a:moveTo>
                        <a:pt x="180" y="98"/>
                      </a:moveTo>
                      <a:lnTo>
                        <a:pt x="185" y="119"/>
                      </a:lnTo>
                      <a:lnTo>
                        <a:pt x="189" y="142"/>
                      </a:lnTo>
                      <a:lnTo>
                        <a:pt x="193" y="165"/>
                      </a:lnTo>
                      <a:lnTo>
                        <a:pt x="193" y="188"/>
                      </a:lnTo>
                      <a:lnTo>
                        <a:pt x="191" y="209"/>
                      </a:lnTo>
                      <a:lnTo>
                        <a:pt x="187" y="232"/>
                      </a:lnTo>
                      <a:lnTo>
                        <a:pt x="180" y="253"/>
                      </a:lnTo>
                      <a:lnTo>
                        <a:pt x="168" y="272"/>
                      </a:lnTo>
                      <a:lnTo>
                        <a:pt x="166" y="280"/>
                      </a:lnTo>
                      <a:lnTo>
                        <a:pt x="158" y="287"/>
                      </a:lnTo>
                      <a:lnTo>
                        <a:pt x="153" y="289"/>
                      </a:lnTo>
                      <a:lnTo>
                        <a:pt x="147" y="289"/>
                      </a:lnTo>
                      <a:lnTo>
                        <a:pt x="141" y="291"/>
                      </a:lnTo>
                      <a:lnTo>
                        <a:pt x="135" y="291"/>
                      </a:lnTo>
                      <a:lnTo>
                        <a:pt x="128" y="293"/>
                      </a:lnTo>
                      <a:lnTo>
                        <a:pt x="116" y="293"/>
                      </a:lnTo>
                      <a:lnTo>
                        <a:pt x="109" y="295"/>
                      </a:lnTo>
                      <a:lnTo>
                        <a:pt x="103" y="295"/>
                      </a:lnTo>
                      <a:lnTo>
                        <a:pt x="97" y="293"/>
                      </a:lnTo>
                      <a:lnTo>
                        <a:pt x="78" y="293"/>
                      </a:lnTo>
                      <a:lnTo>
                        <a:pt x="72" y="291"/>
                      </a:lnTo>
                      <a:lnTo>
                        <a:pt x="59" y="291"/>
                      </a:lnTo>
                      <a:lnTo>
                        <a:pt x="53" y="289"/>
                      </a:lnTo>
                      <a:lnTo>
                        <a:pt x="45" y="289"/>
                      </a:lnTo>
                      <a:lnTo>
                        <a:pt x="40" y="287"/>
                      </a:lnTo>
                      <a:lnTo>
                        <a:pt x="34" y="285"/>
                      </a:lnTo>
                      <a:lnTo>
                        <a:pt x="28" y="285"/>
                      </a:lnTo>
                      <a:lnTo>
                        <a:pt x="24" y="283"/>
                      </a:lnTo>
                      <a:lnTo>
                        <a:pt x="21" y="281"/>
                      </a:lnTo>
                      <a:lnTo>
                        <a:pt x="19" y="281"/>
                      </a:lnTo>
                      <a:lnTo>
                        <a:pt x="15" y="280"/>
                      </a:lnTo>
                      <a:lnTo>
                        <a:pt x="13" y="280"/>
                      </a:lnTo>
                      <a:lnTo>
                        <a:pt x="9" y="278"/>
                      </a:lnTo>
                      <a:lnTo>
                        <a:pt x="7" y="276"/>
                      </a:lnTo>
                      <a:lnTo>
                        <a:pt x="3" y="274"/>
                      </a:lnTo>
                      <a:lnTo>
                        <a:pt x="0" y="249"/>
                      </a:lnTo>
                      <a:lnTo>
                        <a:pt x="0" y="199"/>
                      </a:lnTo>
                      <a:lnTo>
                        <a:pt x="1" y="176"/>
                      </a:lnTo>
                      <a:lnTo>
                        <a:pt x="5" y="167"/>
                      </a:lnTo>
                      <a:lnTo>
                        <a:pt x="7" y="157"/>
                      </a:lnTo>
                      <a:lnTo>
                        <a:pt x="11" y="147"/>
                      </a:lnTo>
                      <a:lnTo>
                        <a:pt x="13" y="138"/>
                      </a:lnTo>
                      <a:lnTo>
                        <a:pt x="17" y="128"/>
                      </a:lnTo>
                      <a:lnTo>
                        <a:pt x="21" y="119"/>
                      </a:lnTo>
                      <a:lnTo>
                        <a:pt x="22" y="109"/>
                      </a:lnTo>
                      <a:lnTo>
                        <a:pt x="26" y="100"/>
                      </a:lnTo>
                      <a:lnTo>
                        <a:pt x="30" y="90"/>
                      </a:lnTo>
                      <a:lnTo>
                        <a:pt x="36" y="80"/>
                      </a:lnTo>
                      <a:lnTo>
                        <a:pt x="40" y="71"/>
                      </a:lnTo>
                      <a:lnTo>
                        <a:pt x="44" y="63"/>
                      </a:lnTo>
                      <a:lnTo>
                        <a:pt x="49" y="54"/>
                      </a:lnTo>
                      <a:lnTo>
                        <a:pt x="55" y="46"/>
                      </a:lnTo>
                      <a:lnTo>
                        <a:pt x="61" y="36"/>
                      </a:lnTo>
                      <a:lnTo>
                        <a:pt x="67" y="29"/>
                      </a:lnTo>
                      <a:lnTo>
                        <a:pt x="72" y="25"/>
                      </a:lnTo>
                      <a:lnTo>
                        <a:pt x="76" y="17"/>
                      </a:lnTo>
                      <a:lnTo>
                        <a:pt x="82" y="13"/>
                      </a:lnTo>
                      <a:lnTo>
                        <a:pt x="88" y="8"/>
                      </a:lnTo>
                      <a:lnTo>
                        <a:pt x="93" y="4"/>
                      </a:lnTo>
                      <a:lnTo>
                        <a:pt x="99" y="2"/>
                      </a:lnTo>
                      <a:lnTo>
                        <a:pt x="107" y="0"/>
                      </a:lnTo>
                      <a:lnTo>
                        <a:pt x="114" y="2"/>
                      </a:lnTo>
                      <a:lnTo>
                        <a:pt x="122" y="4"/>
                      </a:lnTo>
                      <a:lnTo>
                        <a:pt x="128" y="8"/>
                      </a:lnTo>
                      <a:lnTo>
                        <a:pt x="135" y="13"/>
                      </a:lnTo>
                      <a:lnTo>
                        <a:pt x="145" y="23"/>
                      </a:lnTo>
                      <a:lnTo>
                        <a:pt x="149" y="29"/>
                      </a:lnTo>
                      <a:lnTo>
                        <a:pt x="155" y="34"/>
                      </a:lnTo>
                      <a:lnTo>
                        <a:pt x="158" y="42"/>
                      </a:lnTo>
                      <a:lnTo>
                        <a:pt x="162" y="48"/>
                      </a:lnTo>
                      <a:lnTo>
                        <a:pt x="166" y="55"/>
                      </a:lnTo>
                      <a:lnTo>
                        <a:pt x="168" y="61"/>
                      </a:lnTo>
                      <a:lnTo>
                        <a:pt x="170" y="69"/>
                      </a:lnTo>
                      <a:lnTo>
                        <a:pt x="174" y="77"/>
                      </a:lnTo>
                      <a:lnTo>
                        <a:pt x="176" y="82"/>
                      </a:lnTo>
                      <a:lnTo>
                        <a:pt x="178" y="90"/>
                      </a:lnTo>
                      <a:lnTo>
                        <a:pt x="180" y="98"/>
                      </a:lnTo>
                      <a:close/>
                    </a:path>
                  </a:pathLst>
                </a:custGeom>
                <a:solidFill>
                  <a:srgbClr val="FFC97F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Unknown Shape"/>
              <p:cNvSpPr>
                <a:spLocks/>
              </p:cNvSpPr>
              <p:nvPr/>
            </p:nvSpPr>
            <p:spPr bwMode="auto">
              <a:xfrm rot="14073898" flipH="1">
                <a:off x="48" y="148"/>
                <a:ext cx="120" cy="216"/>
              </a:xfrm>
              <a:custGeom>
                <a:avLst/>
                <a:gdLst>
                  <a:gd name="T0" fmla="*/ 22 w 640"/>
                  <a:gd name="T1" fmla="*/ 2 h 791"/>
                  <a:gd name="T2" fmla="*/ 20 w 640"/>
                  <a:gd name="T3" fmla="*/ 4 h 791"/>
                  <a:gd name="T4" fmla="*/ 19 w 640"/>
                  <a:gd name="T5" fmla="*/ 6 h 791"/>
                  <a:gd name="T6" fmla="*/ 18 w 640"/>
                  <a:gd name="T7" fmla="*/ 8 h 791"/>
                  <a:gd name="T8" fmla="*/ 16 w 640"/>
                  <a:gd name="T9" fmla="*/ 11 h 791"/>
                  <a:gd name="T10" fmla="*/ 14 w 640"/>
                  <a:gd name="T11" fmla="*/ 16 h 791"/>
                  <a:gd name="T12" fmla="*/ 12 w 640"/>
                  <a:gd name="T13" fmla="*/ 20 h 791"/>
                  <a:gd name="T14" fmla="*/ 11 w 640"/>
                  <a:gd name="T15" fmla="*/ 23 h 791"/>
                  <a:gd name="T16" fmla="*/ 10 w 640"/>
                  <a:gd name="T17" fmla="*/ 26 h 791"/>
                  <a:gd name="T18" fmla="*/ 9 w 640"/>
                  <a:gd name="T19" fmla="*/ 29 h 791"/>
                  <a:gd name="T20" fmla="*/ 7 w 640"/>
                  <a:gd name="T21" fmla="*/ 33 h 791"/>
                  <a:gd name="T22" fmla="*/ 6 w 640"/>
                  <a:gd name="T23" fmla="*/ 39 h 791"/>
                  <a:gd name="T24" fmla="*/ 4 w 640"/>
                  <a:gd name="T25" fmla="*/ 44 h 791"/>
                  <a:gd name="T26" fmla="*/ 3 w 640"/>
                  <a:gd name="T27" fmla="*/ 50 h 791"/>
                  <a:gd name="T28" fmla="*/ 2 w 640"/>
                  <a:gd name="T29" fmla="*/ 55 h 791"/>
                  <a:gd name="T30" fmla="*/ 2 w 640"/>
                  <a:gd name="T31" fmla="*/ 57 h 791"/>
                  <a:gd name="T32" fmla="*/ 2 w 640"/>
                  <a:gd name="T33" fmla="*/ 59 h 791"/>
                  <a:gd name="T34" fmla="*/ 1 w 640"/>
                  <a:gd name="T35" fmla="*/ 58 h 791"/>
                  <a:gd name="T36" fmla="*/ 1 w 640"/>
                  <a:gd name="T37" fmla="*/ 55 h 791"/>
                  <a:gd name="T38" fmla="*/ 1 w 640"/>
                  <a:gd name="T39" fmla="*/ 53 h 791"/>
                  <a:gd name="T40" fmla="*/ 0 w 640"/>
                  <a:gd name="T41" fmla="*/ 50 h 791"/>
                  <a:gd name="T42" fmla="*/ 0 w 640"/>
                  <a:gd name="T43" fmla="*/ 47 h 791"/>
                  <a:gd name="T44" fmla="*/ 0 w 640"/>
                  <a:gd name="T45" fmla="*/ 43 h 791"/>
                  <a:gd name="T46" fmla="*/ 1 w 640"/>
                  <a:gd name="T47" fmla="*/ 39 h 791"/>
                  <a:gd name="T48" fmla="*/ 2 w 640"/>
                  <a:gd name="T49" fmla="*/ 35 h 791"/>
                  <a:gd name="T50" fmla="*/ 2 w 640"/>
                  <a:gd name="T51" fmla="*/ 32 h 791"/>
                  <a:gd name="T52" fmla="*/ 3 w 640"/>
                  <a:gd name="T53" fmla="*/ 30 h 791"/>
                  <a:gd name="T54" fmla="*/ 4 w 640"/>
                  <a:gd name="T55" fmla="*/ 28 h 791"/>
                  <a:gd name="T56" fmla="*/ 5 w 640"/>
                  <a:gd name="T57" fmla="*/ 26 h 791"/>
                  <a:gd name="T58" fmla="*/ 5 w 640"/>
                  <a:gd name="T59" fmla="*/ 25 h 791"/>
                  <a:gd name="T60" fmla="*/ 6 w 640"/>
                  <a:gd name="T61" fmla="*/ 24 h 791"/>
                  <a:gd name="T62" fmla="*/ 7 w 640"/>
                  <a:gd name="T63" fmla="*/ 22 h 791"/>
                  <a:gd name="T64" fmla="*/ 8 w 640"/>
                  <a:gd name="T65" fmla="*/ 21 h 791"/>
                  <a:gd name="T66" fmla="*/ 9 w 640"/>
                  <a:gd name="T67" fmla="*/ 19 h 791"/>
                  <a:gd name="T68" fmla="*/ 10 w 640"/>
                  <a:gd name="T69" fmla="*/ 18 h 791"/>
                  <a:gd name="T70" fmla="*/ 10 w 640"/>
                  <a:gd name="T71" fmla="*/ 16 h 791"/>
                  <a:gd name="T72" fmla="*/ 12 w 640"/>
                  <a:gd name="T73" fmla="*/ 15 h 791"/>
                  <a:gd name="T74" fmla="*/ 12 w 640"/>
                  <a:gd name="T75" fmla="*/ 14 h 791"/>
                  <a:gd name="T76" fmla="*/ 13 w 640"/>
                  <a:gd name="T77" fmla="*/ 13 h 791"/>
                  <a:gd name="T78" fmla="*/ 14 w 640"/>
                  <a:gd name="T79" fmla="*/ 11 h 791"/>
                  <a:gd name="T80" fmla="*/ 16 w 640"/>
                  <a:gd name="T81" fmla="*/ 10 h 791"/>
                  <a:gd name="T82" fmla="*/ 16 w 640"/>
                  <a:gd name="T83" fmla="*/ 8 h 791"/>
                  <a:gd name="T84" fmla="*/ 18 w 640"/>
                  <a:gd name="T85" fmla="*/ 7 h 791"/>
                  <a:gd name="T86" fmla="*/ 18 w 640"/>
                  <a:gd name="T87" fmla="*/ 6 h 791"/>
                  <a:gd name="T88" fmla="*/ 19 w 640"/>
                  <a:gd name="T89" fmla="*/ 4 h 791"/>
                  <a:gd name="T90" fmla="*/ 20 w 640"/>
                  <a:gd name="T91" fmla="*/ 3 h 791"/>
                  <a:gd name="T92" fmla="*/ 21 w 640"/>
                  <a:gd name="T93" fmla="*/ 2 h 791"/>
                  <a:gd name="T94" fmla="*/ 22 w 640"/>
                  <a:gd name="T95" fmla="*/ 1 h 791"/>
                  <a:gd name="T96" fmla="*/ 22 w 640"/>
                  <a:gd name="T97" fmla="*/ 0 h 7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40"/>
                  <a:gd name="T148" fmla="*/ 0 h 791"/>
                  <a:gd name="T149" fmla="*/ 640 w 640"/>
                  <a:gd name="T150" fmla="*/ 791 h 79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40" h="791">
                    <a:moveTo>
                      <a:pt x="640" y="2"/>
                    </a:moveTo>
                    <a:lnTo>
                      <a:pt x="632" y="12"/>
                    </a:lnTo>
                    <a:lnTo>
                      <a:pt x="625" y="20"/>
                    </a:lnTo>
                    <a:lnTo>
                      <a:pt x="615" y="27"/>
                    </a:lnTo>
                    <a:lnTo>
                      <a:pt x="607" y="35"/>
                    </a:lnTo>
                    <a:lnTo>
                      <a:pt x="598" y="43"/>
                    </a:lnTo>
                    <a:lnTo>
                      <a:pt x="590" y="48"/>
                    </a:lnTo>
                    <a:lnTo>
                      <a:pt x="581" y="56"/>
                    </a:lnTo>
                    <a:lnTo>
                      <a:pt x="571" y="62"/>
                    </a:lnTo>
                    <a:lnTo>
                      <a:pt x="561" y="67"/>
                    </a:lnTo>
                    <a:lnTo>
                      <a:pt x="552" y="73"/>
                    </a:lnTo>
                    <a:lnTo>
                      <a:pt x="544" y="81"/>
                    </a:lnTo>
                    <a:lnTo>
                      <a:pt x="535" y="87"/>
                    </a:lnTo>
                    <a:lnTo>
                      <a:pt x="525" y="92"/>
                    </a:lnTo>
                    <a:lnTo>
                      <a:pt x="515" y="98"/>
                    </a:lnTo>
                    <a:lnTo>
                      <a:pt x="508" y="106"/>
                    </a:lnTo>
                    <a:lnTo>
                      <a:pt x="498" y="111"/>
                    </a:lnTo>
                    <a:lnTo>
                      <a:pt x="489" y="121"/>
                    </a:lnTo>
                    <a:lnTo>
                      <a:pt x="479" y="129"/>
                    </a:lnTo>
                    <a:lnTo>
                      <a:pt x="460" y="148"/>
                    </a:lnTo>
                    <a:lnTo>
                      <a:pt x="450" y="156"/>
                    </a:lnTo>
                    <a:lnTo>
                      <a:pt x="431" y="175"/>
                    </a:lnTo>
                    <a:lnTo>
                      <a:pt x="422" y="182"/>
                    </a:lnTo>
                    <a:lnTo>
                      <a:pt x="393" y="211"/>
                    </a:lnTo>
                    <a:lnTo>
                      <a:pt x="385" y="221"/>
                    </a:lnTo>
                    <a:lnTo>
                      <a:pt x="366" y="240"/>
                    </a:lnTo>
                    <a:lnTo>
                      <a:pt x="358" y="251"/>
                    </a:lnTo>
                    <a:lnTo>
                      <a:pt x="339" y="270"/>
                    </a:lnTo>
                    <a:lnTo>
                      <a:pt x="332" y="280"/>
                    </a:lnTo>
                    <a:lnTo>
                      <a:pt x="322" y="290"/>
                    </a:lnTo>
                    <a:lnTo>
                      <a:pt x="314" y="301"/>
                    </a:lnTo>
                    <a:lnTo>
                      <a:pt x="307" y="311"/>
                    </a:lnTo>
                    <a:lnTo>
                      <a:pt x="297" y="320"/>
                    </a:lnTo>
                    <a:lnTo>
                      <a:pt x="289" y="332"/>
                    </a:lnTo>
                    <a:lnTo>
                      <a:pt x="282" y="341"/>
                    </a:lnTo>
                    <a:lnTo>
                      <a:pt x="274" y="351"/>
                    </a:lnTo>
                    <a:lnTo>
                      <a:pt x="267" y="362"/>
                    </a:lnTo>
                    <a:lnTo>
                      <a:pt x="257" y="372"/>
                    </a:lnTo>
                    <a:lnTo>
                      <a:pt x="249" y="383"/>
                    </a:lnTo>
                    <a:lnTo>
                      <a:pt x="244" y="393"/>
                    </a:lnTo>
                    <a:lnTo>
                      <a:pt x="234" y="404"/>
                    </a:lnTo>
                    <a:lnTo>
                      <a:pt x="228" y="414"/>
                    </a:lnTo>
                    <a:lnTo>
                      <a:pt x="221" y="426"/>
                    </a:lnTo>
                    <a:lnTo>
                      <a:pt x="207" y="443"/>
                    </a:lnTo>
                    <a:lnTo>
                      <a:pt x="196" y="460"/>
                    </a:lnTo>
                    <a:lnTo>
                      <a:pt x="182" y="479"/>
                    </a:lnTo>
                    <a:lnTo>
                      <a:pt x="173" y="496"/>
                    </a:lnTo>
                    <a:lnTo>
                      <a:pt x="161" y="516"/>
                    </a:lnTo>
                    <a:lnTo>
                      <a:pt x="152" y="535"/>
                    </a:lnTo>
                    <a:lnTo>
                      <a:pt x="142" y="554"/>
                    </a:lnTo>
                    <a:lnTo>
                      <a:pt x="132" y="573"/>
                    </a:lnTo>
                    <a:lnTo>
                      <a:pt x="125" y="592"/>
                    </a:lnTo>
                    <a:lnTo>
                      <a:pt x="117" y="611"/>
                    </a:lnTo>
                    <a:lnTo>
                      <a:pt x="108" y="632"/>
                    </a:lnTo>
                    <a:lnTo>
                      <a:pt x="100" y="652"/>
                    </a:lnTo>
                    <a:lnTo>
                      <a:pt x="92" y="671"/>
                    </a:lnTo>
                    <a:lnTo>
                      <a:pt x="86" y="692"/>
                    </a:lnTo>
                    <a:lnTo>
                      <a:pt x="79" y="711"/>
                    </a:lnTo>
                    <a:lnTo>
                      <a:pt x="71" y="730"/>
                    </a:lnTo>
                    <a:lnTo>
                      <a:pt x="67" y="738"/>
                    </a:lnTo>
                    <a:lnTo>
                      <a:pt x="65" y="745"/>
                    </a:lnTo>
                    <a:lnTo>
                      <a:pt x="64" y="753"/>
                    </a:lnTo>
                    <a:lnTo>
                      <a:pt x="62" y="759"/>
                    </a:lnTo>
                    <a:lnTo>
                      <a:pt x="62" y="766"/>
                    </a:lnTo>
                    <a:lnTo>
                      <a:pt x="60" y="774"/>
                    </a:lnTo>
                    <a:lnTo>
                      <a:pt x="58" y="782"/>
                    </a:lnTo>
                    <a:lnTo>
                      <a:pt x="56" y="789"/>
                    </a:lnTo>
                    <a:lnTo>
                      <a:pt x="54" y="789"/>
                    </a:lnTo>
                    <a:lnTo>
                      <a:pt x="52" y="791"/>
                    </a:lnTo>
                    <a:lnTo>
                      <a:pt x="50" y="789"/>
                    </a:lnTo>
                    <a:lnTo>
                      <a:pt x="44" y="782"/>
                    </a:lnTo>
                    <a:lnTo>
                      <a:pt x="39" y="774"/>
                    </a:lnTo>
                    <a:lnTo>
                      <a:pt x="35" y="766"/>
                    </a:lnTo>
                    <a:lnTo>
                      <a:pt x="31" y="759"/>
                    </a:lnTo>
                    <a:lnTo>
                      <a:pt x="27" y="751"/>
                    </a:lnTo>
                    <a:lnTo>
                      <a:pt x="23" y="743"/>
                    </a:lnTo>
                    <a:lnTo>
                      <a:pt x="21" y="734"/>
                    </a:lnTo>
                    <a:lnTo>
                      <a:pt x="18" y="726"/>
                    </a:lnTo>
                    <a:lnTo>
                      <a:pt x="16" y="717"/>
                    </a:lnTo>
                    <a:lnTo>
                      <a:pt x="14" y="709"/>
                    </a:lnTo>
                    <a:lnTo>
                      <a:pt x="10" y="699"/>
                    </a:lnTo>
                    <a:lnTo>
                      <a:pt x="8" y="690"/>
                    </a:lnTo>
                    <a:lnTo>
                      <a:pt x="6" y="682"/>
                    </a:lnTo>
                    <a:lnTo>
                      <a:pt x="4" y="673"/>
                    </a:lnTo>
                    <a:lnTo>
                      <a:pt x="2" y="665"/>
                    </a:lnTo>
                    <a:lnTo>
                      <a:pt x="2" y="655"/>
                    </a:lnTo>
                    <a:lnTo>
                      <a:pt x="0" y="642"/>
                    </a:lnTo>
                    <a:lnTo>
                      <a:pt x="0" y="627"/>
                    </a:lnTo>
                    <a:lnTo>
                      <a:pt x="2" y="613"/>
                    </a:lnTo>
                    <a:lnTo>
                      <a:pt x="2" y="600"/>
                    </a:lnTo>
                    <a:lnTo>
                      <a:pt x="4" y="586"/>
                    </a:lnTo>
                    <a:lnTo>
                      <a:pt x="6" y="573"/>
                    </a:lnTo>
                    <a:lnTo>
                      <a:pt x="10" y="560"/>
                    </a:lnTo>
                    <a:lnTo>
                      <a:pt x="14" y="546"/>
                    </a:lnTo>
                    <a:lnTo>
                      <a:pt x="18" y="533"/>
                    </a:lnTo>
                    <a:lnTo>
                      <a:pt x="23" y="521"/>
                    </a:lnTo>
                    <a:lnTo>
                      <a:pt x="27" y="508"/>
                    </a:lnTo>
                    <a:lnTo>
                      <a:pt x="33" y="494"/>
                    </a:lnTo>
                    <a:lnTo>
                      <a:pt x="39" y="483"/>
                    </a:lnTo>
                    <a:lnTo>
                      <a:pt x="44" y="472"/>
                    </a:lnTo>
                    <a:lnTo>
                      <a:pt x="50" y="460"/>
                    </a:lnTo>
                    <a:lnTo>
                      <a:pt x="58" y="447"/>
                    </a:lnTo>
                    <a:lnTo>
                      <a:pt x="64" y="441"/>
                    </a:lnTo>
                    <a:lnTo>
                      <a:pt x="67" y="433"/>
                    </a:lnTo>
                    <a:lnTo>
                      <a:pt x="75" y="426"/>
                    </a:lnTo>
                    <a:lnTo>
                      <a:pt x="81" y="418"/>
                    </a:lnTo>
                    <a:lnTo>
                      <a:pt x="86" y="412"/>
                    </a:lnTo>
                    <a:lnTo>
                      <a:pt x="92" y="404"/>
                    </a:lnTo>
                    <a:lnTo>
                      <a:pt x="98" y="397"/>
                    </a:lnTo>
                    <a:lnTo>
                      <a:pt x="104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3" y="370"/>
                    </a:lnTo>
                    <a:lnTo>
                      <a:pt x="129" y="364"/>
                    </a:lnTo>
                    <a:lnTo>
                      <a:pt x="134" y="357"/>
                    </a:lnTo>
                    <a:lnTo>
                      <a:pt x="140" y="351"/>
                    </a:lnTo>
                    <a:lnTo>
                      <a:pt x="146" y="343"/>
                    </a:lnTo>
                    <a:lnTo>
                      <a:pt x="154" y="337"/>
                    </a:lnTo>
                    <a:lnTo>
                      <a:pt x="152" y="336"/>
                    </a:lnTo>
                    <a:lnTo>
                      <a:pt x="155" y="336"/>
                    </a:lnTo>
                    <a:lnTo>
                      <a:pt x="159" y="332"/>
                    </a:lnTo>
                    <a:lnTo>
                      <a:pt x="163" y="330"/>
                    </a:lnTo>
                    <a:lnTo>
                      <a:pt x="165" y="326"/>
                    </a:lnTo>
                    <a:lnTo>
                      <a:pt x="169" y="324"/>
                    </a:lnTo>
                    <a:lnTo>
                      <a:pt x="177" y="316"/>
                    </a:lnTo>
                    <a:lnTo>
                      <a:pt x="180" y="314"/>
                    </a:lnTo>
                    <a:lnTo>
                      <a:pt x="192" y="303"/>
                    </a:lnTo>
                    <a:lnTo>
                      <a:pt x="198" y="299"/>
                    </a:lnTo>
                    <a:lnTo>
                      <a:pt x="205" y="293"/>
                    </a:lnTo>
                    <a:lnTo>
                      <a:pt x="211" y="290"/>
                    </a:lnTo>
                    <a:lnTo>
                      <a:pt x="217" y="284"/>
                    </a:lnTo>
                    <a:lnTo>
                      <a:pt x="224" y="278"/>
                    </a:lnTo>
                    <a:lnTo>
                      <a:pt x="230" y="274"/>
                    </a:lnTo>
                    <a:lnTo>
                      <a:pt x="236" y="269"/>
                    </a:lnTo>
                    <a:lnTo>
                      <a:pt x="244" y="265"/>
                    </a:lnTo>
                    <a:lnTo>
                      <a:pt x="249" y="259"/>
                    </a:lnTo>
                    <a:lnTo>
                      <a:pt x="255" y="255"/>
                    </a:lnTo>
                    <a:lnTo>
                      <a:pt x="263" y="249"/>
                    </a:lnTo>
                    <a:lnTo>
                      <a:pt x="268" y="246"/>
                    </a:lnTo>
                    <a:lnTo>
                      <a:pt x="274" y="240"/>
                    </a:lnTo>
                    <a:lnTo>
                      <a:pt x="282" y="236"/>
                    </a:lnTo>
                    <a:lnTo>
                      <a:pt x="288" y="232"/>
                    </a:lnTo>
                    <a:lnTo>
                      <a:pt x="295" y="226"/>
                    </a:lnTo>
                    <a:lnTo>
                      <a:pt x="301" y="221"/>
                    </a:lnTo>
                    <a:lnTo>
                      <a:pt x="309" y="217"/>
                    </a:lnTo>
                    <a:lnTo>
                      <a:pt x="314" y="213"/>
                    </a:lnTo>
                    <a:lnTo>
                      <a:pt x="320" y="209"/>
                    </a:lnTo>
                    <a:lnTo>
                      <a:pt x="328" y="203"/>
                    </a:lnTo>
                    <a:lnTo>
                      <a:pt x="334" y="200"/>
                    </a:lnTo>
                    <a:lnTo>
                      <a:pt x="339" y="194"/>
                    </a:lnTo>
                    <a:lnTo>
                      <a:pt x="347" y="190"/>
                    </a:lnTo>
                    <a:lnTo>
                      <a:pt x="353" y="186"/>
                    </a:lnTo>
                    <a:lnTo>
                      <a:pt x="360" y="180"/>
                    </a:lnTo>
                    <a:lnTo>
                      <a:pt x="366" y="177"/>
                    </a:lnTo>
                    <a:lnTo>
                      <a:pt x="374" y="171"/>
                    </a:lnTo>
                    <a:lnTo>
                      <a:pt x="379" y="167"/>
                    </a:lnTo>
                    <a:lnTo>
                      <a:pt x="387" y="163"/>
                    </a:lnTo>
                    <a:lnTo>
                      <a:pt x="395" y="157"/>
                    </a:lnTo>
                    <a:lnTo>
                      <a:pt x="402" y="154"/>
                    </a:lnTo>
                    <a:lnTo>
                      <a:pt x="410" y="150"/>
                    </a:lnTo>
                    <a:lnTo>
                      <a:pt x="418" y="144"/>
                    </a:lnTo>
                    <a:lnTo>
                      <a:pt x="425" y="140"/>
                    </a:lnTo>
                    <a:lnTo>
                      <a:pt x="433" y="136"/>
                    </a:lnTo>
                    <a:lnTo>
                      <a:pt x="441" y="131"/>
                    </a:lnTo>
                    <a:lnTo>
                      <a:pt x="447" y="125"/>
                    </a:lnTo>
                    <a:lnTo>
                      <a:pt x="454" y="121"/>
                    </a:lnTo>
                    <a:lnTo>
                      <a:pt x="462" y="115"/>
                    </a:lnTo>
                    <a:lnTo>
                      <a:pt x="469" y="111"/>
                    </a:lnTo>
                    <a:lnTo>
                      <a:pt x="477" y="106"/>
                    </a:lnTo>
                    <a:lnTo>
                      <a:pt x="485" y="100"/>
                    </a:lnTo>
                    <a:lnTo>
                      <a:pt x="492" y="96"/>
                    </a:lnTo>
                    <a:lnTo>
                      <a:pt x="500" y="92"/>
                    </a:lnTo>
                    <a:lnTo>
                      <a:pt x="508" y="87"/>
                    </a:lnTo>
                    <a:lnTo>
                      <a:pt x="514" y="83"/>
                    </a:lnTo>
                    <a:lnTo>
                      <a:pt x="519" y="81"/>
                    </a:lnTo>
                    <a:lnTo>
                      <a:pt x="525" y="77"/>
                    </a:lnTo>
                    <a:lnTo>
                      <a:pt x="531" y="73"/>
                    </a:lnTo>
                    <a:lnTo>
                      <a:pt x="538" y="67"/>
                    </a:lnTo>
                    <a:lnTo>
                      <a:pt x="544" y="64"/>
                    </a:lnTo>
                    <a:lnTo>
                      <a:pt x="550" y="60"/>
                    </a:lnTo>
                    <a:lnTo>
                      <a:pt x="556" y="56"/>
                    </a:lnTo>
                    <a:lnTo>
                      <a:pt x="561" y="52"/>
                    </a:lnTo>
                    <a:lnTo>
                      <a:pt x="567" y="48"/>
                    </a:lnTo>
                    <a:lnTo>
                      <a:pt x="573" y="43"/>
                    </a:lnTo>
                    <a:lnTo>
                      <a:pt x="581" y="39"/>
                    </a:lnTo>
                    <a:lnTo>
                      <a:pt x="586" y="35"/>
                    </a:lnTo>
                    <a:lnTo>
                      <a:pt x="592" y="31"/>
                    </a:lnTo>
                    <a:lnTo>
                      <a:pt x="598" y="29"/>
                    </a:lnTo>
                    <a:lnTo>
                      <a:pt x="604" y="25"/>
                    </a:lnTo>
                    <a:lnTo>
                      <a:pt x="609" y="21"/>
                    </a:lnTo>
                    <a:lnTo>
                      <a:pt x="613" y="20"/>
                    </a:lnTo>
                    <a:lnTo>
                      <a:pt x="619" y="16"/>
                    </a:lnTo>
                    <a:lnTo>
                      <a:pt x="623" y="10"/>
                    </a:lnTo>
                    <a:lnTo>
                      <a:pt x="627" y="8"/>
                    </a:lnTo>
                    <a:lnTo>
                      <a:pt x="632" y="4"/>
                    </a:lnTo>
                    <a:lnTo>
                      <a:pt x="636" y="0"/>
                    </a:lnTo>
                    <a:lnTo>
                      <a:pt x="640" y="0"/>
                    </a:lnTo>
                    <a:lnTo>
                      <a:pt x="64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" name="Group 1779"/>
          <p:cNvGrpSpPr>
            <a:grpSpLocks/>
          </p:cNvGrpSpPr>
          <p:nvPr/>
        </p:nvGrpSpPr>
        <p:grpSpPr bwMode="auto">
          <a:xfrm>
            <a:off x="6705600" y="1447800"/>
            <a:ext cx="748644" cy="1050878"/>
            <a:chOff x="0" y="0"/>
            <a:chExt cx="480" cy="960"/>
          </a:xfrm>
        </p:grpSpPr>
        <p:grpSp>
          <p:nvGrpSpPr>
            <p:cNvPr id="114" name="Group 1780"/>
            <p:cNvGrpSpPr>
              <a:grpSpLocks/>
            </p:cNvGrpSpPr>
            <p:nvPr/>
          </p:nvGrpSpPr>
          <p:grpSpPr bwMode="auto">
            <a:xfrm>
              <a:off x="0" y="0"/>
              <a:ext cx="482" cy="745"/>
              <a:chOff x="0" y="0"/>
              <a:chExt cx="760" cy="1271"/>
            </a:xfrm>
          </p:grpSpPr>
          <p:grpSp>
            <p:nvGrpSpPr>
              <p:cNvPr id="122" name="Group 1781"/>
              <p:cNvGrpSpPr>
                <a:grpSpLocks/>
              </p:cNvGrpSpPr>
              <p:nvPr/>
            </p:nvGrpSpPr>
            <p:grpSpPr bwMode="auto">
              <a:xfrm>
                <a:off x="0" y="575"/>
                <a:ext cx="267" cy="268"/>
                <a:chOff x="0" y="0"/>
                <a:chExt cx="379" cy="412"/>
              </a:xfrm>
            </p:grpSpPr>
            <p:sp>
              <p:nvSpPr>
                <p:cNvPr id="135" name="Unknown Shape"/>
                <p:cNvSpPr>
                  <a:spLocks/>
                </p:cNvSpPr>
                <p:nvPr/>
              </p:nvSpPr>
              <p:spPr bwMode="auto">
                <a:xfrm>
                  <a:off x="0" y="0"/>
                  <a:ext cx="379" cy="412"/>
                </a:xfrm>
                <a:custGeom>
                  <a:avLst/>
                  <a:gdLst>
                    <a:gd name="T0" fmla="*/ 197 w 379"/>
                    <a:gd name="T1" fmla="*/ 14 h 412"/>
                    <a:gd name="T2" fmla="*/ 206 w 379"/>
                    <a:gd name="T3" fmla="*/ 25 h 412"/>
                    <a:gd name="T4" fmla="*/ 216 w 379"/>
                    <a:gd name="T5" fmla="*/ 37 h 412"/>
                    <a:gd name="T6" fmla="*/ 233 w 379"/>
                    <a:gd name="T7" fmla="*/ 52 h 412"/>
                    <a:gd name="T8" fmla="*/ 245 w 379"/>
                    <a:gd name="T9" fmla="*/ 65 h 412"/>
                    <a:gd name="T10" fmla="*/ 258 w 379"/>
                    <a:gd name="T11" fmla="*/ 79 h 412"/>
                    <a:gd name="T12" fmla="*/ 300 w 379"/>
                    <a:gd name="T13" fmla="*/ 119 h 412"/>
                    <a:gd name="T14" fmla="*/ 314 w 379"/>
                    <a:gd name="T15" fmla="*/ 132 h 412"/>
                    <a:gd name="T16" fmla="*/ 333 w 379"/>
                    <a:gd name="T17" fmla="*/ 153 h 412"/>
                    <a:gd name="T18" fmla="*/ 346 w 379"/>
                    <a:gd name="T19" fmla="*/ 173 h 412"/>
                    <a:gd name="T20" fmla="*/ 360 w 379"/>
                    <a:gd name="T21" fmla="*/ 198 h 412"/>
                    <a:gd name="T22" fmla="*/ 369 w 379"/>
                    <a:gd name="T23" fmla="*/ 222 h 412"/>
                    <a:gd name="T24" fmla="*/ 377 w 379"/>
                    <a:gd name="T25" fmla="*/ 249 h 412"/>
                    <a:gd name="T26" fmla="*/ 379 w 379"/>
                    <a:gd name="T27" fmla="*/ 284 h 412"/>
                    <a:gd name="T28" fmla="*/ 375 w 379"/>
                    <a:gd name="T29" fmla="*/ 303 h 412"/>
                    <a:gd name="T30" fmla="*/ 371 w 379"/>
                    <a:gd name="T31" fmla="*/ 320 h 412"/>
                    <a:gd name="T32" fmla="*/ 363 w 379"/>
                    <a:gd name="T33" fmla="*/ 337 h 412"/>
                    <a:gd name="T34" fmla="*/ 356 w 379"/>
                    <a:gd name="T35" fmla="*/ 353 h 412"/>
                    <a:gd name="T36" fmla="*/ 344 w 379"/>
                    <a:gd name="T37" fmla="*/ 368 h 412"/>
                    <a:gd name="T38" fmla="*/ 331 w 379"/>
                    <a:gd name="T39" fmla="*/ 381 h 412"/>
                    <a:gd name="T40" fmla="*/ 316 w 379"/>
                    <a:gd name="T41" fmla="*/ 393 h 412"/>
                    <a:gd name="T42" fmla="*/ 300 w 379"/>
                    <a:gd name="T43" fmla="*/ 399 h 412"/>
                    <a:gd name="T44" fmla="*/ 285 w 379"/>
                    <a:gd name="T45" fmla="*/ 404 h 412"/>
                    <a:gd name="T46" fmla="*/ 270 w 379"/>
                    <a:gd name="T47" fmla="*/ 408 h 412"/>
                    <a:gd name="T48" fmla="*/ 254 w 379"/>
                    <a:gd name="T49" fmla="*/ 412 h 412"/>
                    <a:gd name="T50" fmla="*/ 214 w 379"/>
                    <a:gd name="T51" fmla="*/ 410 h 412"/>
                    <a:gd name="T52" fmla="*/ 197 w 379"/>
                    <a:gd name="T53" fmla="*/ 406 h 412"/>
                    <a:gd name="T54" fmla="*/ 181 w 379"/>
                    <a:gd name="T55" fmla="*/ 401 h 412"/>
                    <a:gd name="T56" fmla="*/ 166 w 379"/>
                    <a:gd name="T57" fmla="*/ 393 h 412"/>
                    <a:gd name="T58" fmla="*/ 153 w 379"/>
                    <a:gd name="T59" fmla="*/ 383 h 412"/>
                    <a:gd name="T60" fmla="*/ 134 w 379"/>
                    <a:gd name="T61" fmla="*/ 366 h 412"/>
                    <a:gd name="T62" fmla="*/ 124 w 379"/>
                    <a:gd name="T63" fmla="*/ 353 h 412"/>
                    <a:gd name="T64" fmla="*/ 114 w 379"/>
                    <a:gd name="T65" fmla="*/ 339 h 412"/>
                    <a:gd name="T66" fmla="*/ 107 w 379"/>
                    <a:gd name="T67" fmla="*/ 324 h 412"/>
                    <a:gd name="T68" fmla="*/ 101 w 379"/>
                    <a:gd name="T69" fmla="*/ 309 h 412"/>
                    <a:gd name="T70" fmla="*/ 90 w 379"/>
                    <a:gd name="T71" fmla="*/ 291 h 412"/>
                    <a:gd name="T72" fmla="*/ 80 w 379"/>
                    <a:gd name="T73" fmla="*/ 274 h 412"/>
                    <a:gd name="T74" fmla="*/ 69 w 379"/>
                    <a:gd name="T75" fmla="*/ 257 h 412"/>
                    <a:gd name="T76" fmla="*/ 57 w 379"/>
                    <a:gd name="T77" fmla="*/ 240 h 412"/>
                    <a:gd name="T78" fmla="*/ 46 w 379"/>
                    <a:gd name="T79" fmla="*/ 224 h 412"/>
                    <a:gd name="T80" fmla="*/ 24 w 379"/>
                    <a:gd name="T81" fmla="*/ 201 h 412"/>
                    <a:gd name="T82" fmla="*/ 9 w 379"/>
                    <a:gd name="T83" fmla="*/ 190 h 412"/>
                    <a:gd name="T84" fmla="*/ 1 w 379"/>
                    <a:gd name="T85" fmla="*/ 180 h 412"/>
                    <a:gd name="T86" fmla="*/ 17 w 379"/>
                    <a:gd name="T87" fmla="*/ 173 h 412"/>
                    <a:gd name="T88" fmla="*/ 36 w 379"/>
                    <a:gd name="T89" fmla="*/ 171 h 412"/>
                    <a:gd name="T90" fmla="*/ 99 w 379"/>
                    <a:gd name="T91" fmla="*/ 173 h 412"/>
                    <a:gd name="T92" fmla="*/ 118 w 379"/>
                    <a:gd name="T93" fmla="*/ 175 h 412"/>
                    <a:gd name="T94" fmla="*/ 136 w 379"/>
                    <a:gd name="T95" fmla="*/ 178 h 412"/>
                    <a:gd name="T96" fmla="*/ 155 w 379"/>
                    <a:gd name="T97" fmla="*/ 182 h 412"/>
                    <a:gd name="T98" fmla="*/ 159 w 379"/>
                    <a:gd name="T99" fmla="*/ 142 h 412"/>
                    <a:gd name="T100" fmla="*/ 164 w 379"/>
                    <a:gd name="T101" fmla="*/ 104 h 412"/>
                    <a:gd name="T102" fmla="*/ 172 w 379"/>
                    <a:gd name="T103" fmla="*/ 67 h 412"/>
                    <a:gd name="T104" fmla="*/ 180 w 379"/>
                    <a:gd name="T105" fmla="*/ 29 h 412"/>
                    <a:gd name="T106" fmla="*/ 181 w 379"/>
                    <a:gd name="T107" fmla="*/ 18 h 412"/>
                    <a:gd name="T108" fmla="*/ 183 w 379"/>
                    <a:gd name="T109" fmla="*/ 6 h 412"/>
                    <a:gd name="T110" fmla="*/ 189 w 379"/>
                    <a:gd name="T111" fmla="*/ 0 h 412"/>
                    <a:gd name="T112" fmla="*/ 191 w 379"/>
                    <a:gd name="T113" fmla="*/ 4 h 412"/>
                    <a:gd name="T114" fmla="*/ 193 w 379"/>
                    <a:gd name="T115" fmla="*/ 8 h 41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79"/>
                    <a:gd name="T175" fmla="*/ 0 h 412"/>
                    <a:gd name="T176" fmla="*/ 379 w 379"/>
                    <a:gd name="T177" fmla="*/ 412 h 41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79" h="412">
                      <a:moveTo>
                        <a:pt x="193" y="8"/>
                      </a:moveTo>
                      <a:lnTo>
                        <a:pt x="197" y="14"/>
                      </a:lnTo>
                      <a:lnTo>
                        <a:pt x="203" y="19"/>
                      </a:lnTo>
                      <a:lnTo>
                        <a:pt x="206" y="25"/>
                      </a:lnTo>
                      <a:lnTo>
                        <a:pt x="212" y="31"/>
                      </a:lnTo>
                      <a:lnTo>
                        <a:pt x="216" y="37"/>
                      </a:lnTo>
                      <a:lnTo>
                        <a:pt x="226" y="46"/>
                      </a:lnTo>
                      <a:lnTo>
                        <a:pt x="233" y="52"/>
                      </a:lnTo>
                      <a:lnTo>
                        <a:pt x="239" y="58"/>
                      </a:lnTo>
                      <a:lnTo>
                        <a:pt x="245" y="65"/>
                      </a:lnTo>
                      <a:lnTo>
                        <a:pt x="252" y="71"/>
                      </a:lnTo>
                      <a:lnTo>
                        <a:pt x="258" y="79"/>
                      </a:lnTo>
                      <a:lnTo>
                        <a:pt x="266" y="85"/>
                      </a:lnTo>
                      <a:lnTo>
                        <a:pt x="300" y="119"/>
                      </a:lnTo>
                      <a:lnTo>
                        <a:pt x="308" y="125"/>
                      </a:lnTo>
                      <a:lnTo>
                        <a:pt x="314" y="132"/>
                      </a:lnTo>
                      <a:lnTo>
                        <a:pt x="327" y="146"/>
                      </a:lnTo>
                      <a:lnTo>
                        <a:pt x="333" y="153"/>
                      </a:lnTo>
                      <a:lnTo>
                        <a:pt x="339" y="161"/>
                      </a:lnTo>
                      <a:lnTo>
                        <a:pt x="346" y="173"/>
                      </a:lnTo>
                      <a:lnTo>
                        <a:pt x="352" y="184"/>
                      </a:lnTo>
                      <a:lnTo>
                        <a:pt x="360" y="198"/>
                      </a:lnTo>
                      <a:lnTo>
                        <a:pt x="365" y="209"/>
                      </a:lnTo>
                      <a:lnTo>
                        <a:pt x="369" y="222"/>
                      </a:lnTo>
                      <a:lnTo>
                        <a:pt x="375" y="236"/>
                      </a:lnTo>
                      <a:lnTo>
                        <a:pt x="377" y="249"/>
                      </a:lnTo>
                      <a:lnTo>
                        <a:pt x="379" y="265"/>
                      </a:lnTo>
                      <a:lnTo>
                        <a:pt x="379" y="284"/>
                      </a:lnTo>
                      <a:lnTo>
                        <a:pt x="377" y="293"/>
                      </a:lnTo>
                      <a:lnTo>
                        <a:pt x="375" y="303"/>
                      </a:lnTo>
                      <a:lnTo>
                        <a:pt x="375" y="311"/>
                      </a:lnTo>
                      <a:lnTo>
                        <a:pt x="371" y="320"/>
                      </a:lnTo>
                      <a:lnTo>
                        <a:pt x="367" y="330"/>
                      </a:lnTo>
                      <a:lnTo>
                        <a:pt x="363" y="337"/>
                      </a:lnTo>
                      <a:lnTo>
                        <a:pt x="360" y="345"/>
                      </a:lnTo>
                      <a:lnTo>
                        <a:pt x="356" y="353"/>
                      </a:lnTo>
                      <a:lnTo>
                        <a:pt x="350" y="362"/>
                      </a:lnTo>
                      <a:lnTo>
                        <a:pt x="344" y="368"/>
                      </a:lnTo>
                      <a:lnTo>
                        <a:pt x="339" y="376"/>
                      </a:lnTo>
                      <a:lnTo>
                        <a:pt x="331" y="381"/>
                      </a:lnTo>
                      <a:lnTo>
                        <a:pt x="323" y="387"/>
                      </a:lnTo>
                      <a:lnTo>
                        <a:pt x="316" y="393"/>
                      </a:lnTo>
                      <a:lnTo>
                        <a:pt x="308" y="397"/>
                      </a:lnTo>
                      <a:lnTo>
                        <a:pt x="300" y="399"/>
                      </a:lnTo>
                      <a:lnTo>
                        <a:pt x="293" y="402"/>
                      </a:lnTo>
                      <a:lnTo>
                        <a:pt x="285" y="404"/>
                      </a:lnTo>
                      <a:lnTo>
                        <a:pt x="277" y="406"/>
                      </a:lnTo>
                      <a:lnTo>
                        <a:pt x="270" y="408"/>
                      </a:lnTo>
                      <a:lnTo>
                        <a:pt x="262" y="410"/>
                      </a:lnTo>
                      <a:lnTo>
                        <a:pt x="254" y="412"/>
                      </a:lnTo>
                      <a:lnTo>
                        <a:pt x="222" y="412"/>
                      </a:lnTo>
                      <a:lnTo>
                        <a:pt x="214" y="410"/>
                      </a:lnTo>
                      <a:lnTo>
                        <a:pt x="204" y="408"/>
                      </a:lnTo>
                      <a:lnTo>
                        <a:pt x="197" y="406"/>
                      </a:lnTo>
                      <a:lnTo>
                        <a:pt x="189" y="404"/>
                      </a:lnTo>
                      <a:lnTo>
                        <a:pt x="181" y="401"/>
                      </a:lnTo>
                      <a:lnTo>
                        <a:pt x="174" y="397"/>
                      </a:lnTo>
                      <a:lnTo>
                        <a:pt x="166" y="393"/>
                      </a:lnTo>
                      <a:lnTo>
                        <a:pt x="159" y="389"/>
                      </a:lnTo>
                      <a:lnTo>
                        <a:pt x="153" y="383"/>
                      </a:lnTo>
                      <a:lnTo>
                        <a:pt x="145" y="378"/>
                      </a:lnTo>
                      <a:lnTo>
                        <a:pt x="134" y="366"/>
                      </a:lnTo>
                      <a:lnTo>
                        <a:pt x="130" y="360"/>
                      </a:lnTo>
                      <a:lnTo>
                        <a:pt x="124" y="353"/>
                      </a:lnTo>
                      <a:lnTo>
                        <a:pt x="118" y="345"/>
                      </a:lnTo>
                      <a:lnTo>
                        <a:pt x="114" y="339"/>
                      </a:lnTo>
                      <a:lnTo>
                        <a:pt x="111" y="332"/>
                      </a:lnTo>
                      <a:lnTo>
                        <a:pt x="107" y="324"/>
                      </a:lnTo>
                      <a:lnTo>
                        <a:pt x="103" y="316"/>
                      </a:lnTo>
                      <a:lnTo>
                        <a:pt x="101" y="309"/>
                      </a:lnTo>
                      <a:lnTo>
                        <a:pt x="95" y="301"/>
                      </a:lnTo>
                      <a:lnTo>
                        <a:pt x="90" y="291"/>
                      </a:lnTo>
                      <a:lnTo>
                        <a:pt x="84" y="284"/>
                      </a:lnTo>
                      <a:lnTo>
                        <a:pt x="80" y="274"/>
                      </a:lnTo>
                      <a:lnTo>
                        <a:pt x="74" y="266"/>
                      </a:lnTo>
                      <a:lnTo>
                        <a:pt x="69" y="257"/>
                      </a:lnTo>
                      <a:lnTo>
                        <a:pt x="63" y="249"/>
                      </a:lnTo>
                      <a:lnTo>
                        <a:pt x="57" y="240"/>
                      </a:lnTo>
                      <a:lnTo>
                        <a:pt x="51" y="232"/>
                      </a:lnTo>
                      <a:lnTo>
                        <a:pt x="46" y="224"/>
                      </a:lnTo>
                      <a:lnTo>
                        <a:pt x="40" y="217"/>
                      </a:lnTo>
                      <a:lnTo>
                        <a:pt x="24" y="201"/>
                      </a:lnTo>
                      <a:lnTo>
                        <a:pt x="17" y="196"/>
                      </a:lnTo>
                      <a:lnTo>
                        <a:pt x="9" y="190"/>
                      </a:lnTo>
                      <a:lnTo>
                        <a:pt x="0" y="184"/>
                      </a:lnTo>
                      <a:lnTo>
                        <a:pt x="1" y="180"/>
                      </a:lnTo>
                      <a:lnTo>
                        <a:pt x="7" y="175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36" y="171"/>
                      </a:lnTo>
                      <a:lnTo>
                        <a:pt x="90" y="171"/>
                      </a:lnTo>
                      <a:lnTo>
                        <a:pt x="99" y="173"/>
                      </a:lnTo>
                      <a:lnTo>
                        <a:pt x="109" y="173"/>
                      </a:lnTo>
                      <a:lnTo>
                        <a:pt x="118" y="175"/>
                      </a:lnTo>
                      <a:lnTo>
                        <a:pt x="128" y="176"/>
                      </a:lnTo>
                      <a:lnTo>
                        <a:pt x="136" y="178"/>
                      </a:lnTo>
                      <a:lnTo>
                        <a:pt x="145" y="180"/>
                      </a:lnTo>
                      <a:lnTo>
                        <a:pt x="155" y="182"/>
                      </a:lnTo>
                      <a:lnTo>
                        <a:pt x="157" y="161"/>
                      </a:lnTo>
                      <a:lnTo>
                        <a:pt x="159" y="142"/>
                      </a:lnTo>
                      <a:lnTo>
                        <a:pt x="160" y="123"/>
                      </a:lnTo>
                      <a:lnTo>
                        <a:pt x="164" y="104"/>
                      </a:lnTo>
                      <a:lnTo>
                        <a:pt x="168" y="85"/>
                      </a:lnTo>
                      <a:lnTo>
                        <a:pt x="172" y="67"/>
                      </a:lnTo>
                      <a:lnTo>
                        <a:pt x="176" y="48"/>
                      </a:lnTo>
                      <a:lnTo>
                        <a:pt x="180" y="29"/>
                      </a:lnTo>
                      <a:lnTo>
                        <a:pt x="180" y="21"/>
                      </a:lnTo>
                      <a:lnTo>
                        <a:pt x="181" y="18"/>
                      </a:lnTo>
                      <a:lnTo>
                        <a:pt x="181" y="10"/>
                      </a:lnTo>
                      <a:lnTo>
                        <a:pt x="183" y="6"/>
                      </a:lnTo>
                      <a:lnTo>
                        <a:pt x="185" y="2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1" y="4"/>
                      </a:lnTo>
                      <a:lnTo>
                        <a:pt x="193" y="6"/>
                      </a:lnTo>
                      <a:lnTo>
                        <a:pt x="193" y="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Unknown Shape"/>
                <p:cNvSpPr>
                  <a:spLocks/>
                </p:cNvSpPr>
                <p:nvPr/>
              </p:nvSpPr>
              <p:spPr bwMode="auto">
                <a:xfrm>
                  <a:off x="84" y="21"/>
                  <a:ext cx="80" cy="142"/>
                </a:xfrm>
                <a:custGeom>
                  <a:avLst/>
                  <a:gdLst>
                    <a:gd name="T0" fmla="*/ 80 w 80"/>
                    <a:gd name="T1" fmla="*/ 6 h 142"/>
                    <a:gd name="T2" fmla="*/ 80 w 80"/>
                    <a:gd name="T3" fmla="*/ 14 h 142"/>
                    <a:gd name="T4" fmla="*/ 78 w 80"/>
                    <a:gd name="T5" fmla="*/ 21 h 142"/>
                    <a:gd name="T6" fmla="*/ 75 w 80"/>
                    <a:gd name="T7" fmla="*/ 29 h 142"/>
                    <a:gd name="T8" fmla="*/ 73 w 80"/>
                    <a:gd name="T9" fmla="*/ 37 h 142"/>
                    <a:gd name="T10" fmla="*/ 69 w 80"/>
                    <a:gd name="T11" fmla="*/ 48 h 142"/>
                    <a:gd name="T12" fmla="*/ 67 w 80"/>
                    <a:gd name="T13" fmla="*/ 58 h 142"/>
                    <a:gd name="T14" fmla="*/ 63 w 80"/>
                    <a:gd name="T15" fmla="*/ 71 h 142"/>
                    <a:gd name="T16" fmla="*/ 61 w 80"/>
                    <a:gd name="T17" fmla="*/ 83 h 142"/>
                    <a:gd name="T18" fmla="*/ 59 w 80"/>
                    <a:gd name="T19" fmla="*/ 94 h 142"/>
                    <a:gd name="T20" fmla="*/ 59 w 80"/>
                    <a:gd name="T21" fmla="*/ 132 h 142"/>
                    <a:gd name="T22" fmla="*/ 61 w 80"/>
                    <a:gd name="T23" fmla="*/ 132 h 142"/>
                    <a:gd name="T24" fmla="*/ 61 w 80"/>
                    <a:gd name="T25" fmla="*/ 138 h 142"/>
                    <a:gd name="T26" fmla="*/ 59 w 80"/>
                    <a:gd name="T27" fmla="*/ 140 h 142"/>
                    <a:gd name="T28" fmla="*/ 57 w 80"/>
                    <a:gd name="T29" fmla="*/ 140 h 142"/>
                    <a:gd name="T30" fmla="*/ 55 w 80"/>
                    <a:gd name="T31" fmla="*/ 142 h 142"/>
                    <a:gd name="T32" fmla="*/ 52 w 80"/>
                    <a:gd name="T33" fmla="*/ 142 h 142"/>
                    <a:gd name="T34" fmla="*/ 48 w 80"/>
                    <a:gd name="T35" fmla="*/ 140 h 142"/>
                    <a:gd name="T36" fmla="*/ 42 w 80"/>
                    <a:gd name="T37" fmla="*/ 140 h 142"/>
                    <a:gd name="T38" fmla="*/ 38 w 80"/>
                    <a:gd name="T39" fmla="*/ 138 h 142"/>
                    <a:gd name="T40" fmla="*/ 32 w 80"/>
                    <a:gd name="T41" fmla="*/ 138 h 142"/>
                    <a:gd name="T42" fmla="*/ 29 w 80"/>
                    <a:gd name="T43" fmla="*/ 136 h 142"/>
                    <a:gd name="T44" fmla="*/ 23 w 80"/>
                    <a:gd name="T45" fmla="*/ 136 h 142"/>
                    <a:gd name="T46" fmla="*/ 19 w 80"/>
                    <a:gd name="T47" fmla="*/ 134 h 142"/>
                    <a:gd name="T48" fmla="*/ 6 w 80"/>
                    <a:gd name="T49" fmla="*/ 134 h 142"/>
                    <a:gd name="T50" fmla="*/ 2 w 80"/>
                    <a:gd name="T51" fmla="*/ 132 h 142"/>
                    <a:gd name="T52" fmla="*/ 2 w 80"/>
                    <a:gd name="T53" fmla="*/ 113 h 142"/>
                    <a:gd name="T54" fmla="*/ 0 w 80"/>
                    <a:gd name="T55" fmla="*/ 104 h 142"/>
                    <a:gd name="T56" fmla="*/ 0 w 80"/>
                    <a:gd name="T57" fmla="*/ 85 h 142"/>
                    <a:gd name="T58" fmla="*/ 2 w 80"/>
                    <a:gd name="T59" fmla="*/ 75 h 142"/>
                    <a:gd name="T60" fmla="*/ 4 w 80"/>
                    <a:gd name="T61" fmla="*/ 67 h 142"/>
                    <a:gd name="T62" fmla="*/ 6 w 80"/>
                    <a:gd name="T63" fmla="*/ 58 h 142"/>
                    <a:gd name="T64" fmla="*/ 13 w 80"/>
                    <a:gd name="T65" fmla="*/ 58 h 142"/>
                    <a:gd name="T66" fmla="*/ 15 w 80"/>
                    <a:gd name="T67" fmla="*/ 56 h 142"/>
                    <a:gd name="T68" fmla="*/ 17 w 80"/>
                    <a:gd name="T69" fmla="*/ 56 h 142"/>
                    <a:gd name="T70" fmla="*/ 19 w 80"/>
                    <a:gd name="T71" fmla="*/ 54 h 142"/>
                    <a:gd name="T72" fmla="*/ 19 w 80"/>
                    <a:gd name="T73" fmla="*/ 39 h 142"/>
                    <a:gd name="T74" fmla="*/ 21 w 80"/>
                    <a:gd name="T75" fmla="*/ 31 h 142"/>
                    <a:gd name="T76" fmla="*/ 23 w 80"/>
                    <a:gd name="T77" fmla="*/ 25 h 142"/>
                    <a:gd name="T78" fmla="*/ 27 w 80"/>
                    <a:gd name="T79" fmla="*/ 19 h 142"/>
                    <a:gd name="T80" fmla="*/ 30 w 80"/>
                    <a:gd name="T81" fmla="*/ 14 h 142"/>
                    <a:gd name="T82" fmla="*/ 36 w 80"/>
                    <a:gd name="T83" fmla="*/ 8 h 142"/>
                    <a:gd name="T84" fmla="*/ 42 w 80"/>
                    <a:gd name="T85" fmla="*/ 4 h 142"/>
                    <a:gd name="T86" fmla="*/ 48 w 80"/>
                    <a:gd name="T87" fmla="*/ 2 h 142"/>
                    <a:gd name="T88" fmla="*/ 52 w 80"/>
                    <a:gd name="T89" fmla="*/ 2 h 142"/>
                    <a:gd name="T90" fmla="*/ 57 w 80"/>
                    <a:gd name="T91" fmla="*/ 0 h 142"/>
                    <a:gd name="T92" fmla="*/ 61 w 80"/>
                    <a:gd name="T93" fmla="*/ 2 h 142"/>
                    <a:gd name="T94" fmla="*/ 67 w 80"/>
                    <a:gd name="T95" fmla="*/ 2 h 142"/>
                    <a:gd name="T96" fmla="*/ 73 w 80"/>
                    <a:gd name="T97" fmla="*/ 4 h 142"/>
                    <a:gd name="T98" fmla="*/ 76 w 80"/>
                    <a:gd name="T99" fmla="*/ 6 h 142"/>
                    <a:gd name="T100" fmla="*/ 80 w 80"/>
                    <a:gd name="T101" fmla="*/ 6 h 14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142"/>
                    <a:gd name="T155" fmla="*/ 80 w 80"/>
                    <a:gd name="T156" fmla="*/ 142 h 14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142">
                      <a:moveTo>
                        <a:pt x="80" y="6"/>
                      </a:moveTo>
                      <a:lnTo>
                        <a:pt x="80" y="14"/>
                      </a:lnTo>
                      <a:lnTo>
                        <a:pt x="78" y="21"/>
                      </a:lnTo>
                      <a:lnTo>
                        <a:pt x="75" y="29"/>
                      </a:lnTo>
                      <a:lnTo>
                        <a:pt x="73" y="37"/>
                      </a:lnTo>
                      <a:lnTo>
                        <a:pt x="69" y="48"/>
                      </a:lnTo>
                      <a:lnTo>
                        <a:pt x="67" y="58"/>
                      </a:lnTo>
                      <a:lnTo>
                        <a:pt x="63" y="71"/>
                      </a:lnTo>
                      <a:lnTo>
                        <a:pt x="61" y="83"/>
                      </a:lnTo>
                      <a:lnTo>
                        <a:pt x="59" y="94"/>
                      </a:lnTo>
                      <a:lnTo>
                        <a:pt x="59" y="132"/>
                      </a:lnTo>
                      <a:lnTo>
                        <a:pt x="61" y="132"/>
                      </a:lnTo>
                      <a:lnTo>
                        <a:pt x="61" y="138"/>
                      </a:lnTo>
                      <a:lnTo>
                        <a:pt x="59" y="140"/>
                      </a:lnTo>
                      <a:lnTo>
                        <a:pt x="57" y="140"/>
                      </a:lnTo>
                      <a:lnTo>
                        <a:pt x="55" y="142"/>
                      </a:lnTo>
                      <a:lnTo>
                        <a:pt x="52" y="142"/>
                      </a:lnTo>
                      <a:lnTo>
                        <a:pt x="48" y="140"/>
                      </a:lnTo>
                      <a:lnTo>
                        <a:pt x="42" y="140"/>
                      </a:lnTo>
                      <a:lnTo>
                        <a:pt x="38" y="138"/>
                      </a:lnTo>
                      <a:lnTo>
                        <a:pt x="32" y="138"/>
                      </a:lnTo>
                      <a:lnTo>
                        <a:pt x="29" y="136"/>
                      </a:lnTo>
                      <a:lnTo>
                        <a:pt x="23" y="136"/>
                      </a:lnTo>
                      <a:lnTo>
                        <a:pt x="19" y="134"/>
                      </a:lnTo>
                      <a:lnTo>
                        <a:pt x="6" y="134"/>
                      </a:lnTo>
                      <a:lnTo>
                        <a:pt x="2" y="132"/>
                      </a:lnTo>
                      <a:lnTo>
                        <a:pt x="2" y="113"/>
                      </a:lnTo>
                      <a:lnTo>
                        <a:pt x="0" y="104"/>
                      </a:lnTo>
                      <a:lnTo>
                        <a:pt x="0" y="85"/>
                      </a:lnTo>
                      <a:lnTo>
                        <a:pt x="2" y="75"/>
                      </a:lnTo>
                      <a:lnTo>
                        <a:pt x="4" y="67"/>
                      </a:lnTo>
                      <a:lnTo>
                        <a:pt x="6" y="58"/>
                      </a:lnTo>
                      <a:lnTo>
                        <a:pt x="13" y="58"/>
                      </a:lnTo>
                      <a:lnTo>
                        <a:pt x="15" y="56"/>
                      </a:lnTo>
                      <a:lnTo>
                        <a:pt x="17" y="56"/>
                      </a:lnTo>
                      <a:lnTo>
                        <a:pt x="19" y="54"/>
                      </a:lnTo>
                      <a:lnTo>
                        <a:pt x="19" y="39"/>
                      </a:lnTo>
                      <a:lnTo>
                        <a:pt x="21" y="31"/>
                      </a:lnTo>
                      <a:lnTo>
                        <a:pt x="23" y="25"/>
                      </a:lnTo>
                      <a:lnTo>
                        <a:pt x="27" y="19"/>
                      </a:lnTo>
                      <a:lnTo>
                        <a:pt x="30" y="14"/>
                      </a:lnTo>
                      <a:lnTo>
                        <a:pt x="36" y="8"/>
                      </a:lnTo>
                      <a:lnTo>
                        <a:pt x="42" y="4"/>
                      </a:lnTo>
                      <a:lnTo>
                        <a:pt x="48" y="2"/>
                      </a:lnTo>
                      <a:lnTo>
                        <a:pt x="52" y="2"/>
                      </a:lnTo>
                      <a:lnTo>
                        <a:pt x="57" y="0"/>
                      </a:lnTo>
                      <a:lnTo>
                        <a:pt x="61" y="2"/>
                      </a:lnTo>
                      <a:lnTo>
                        <a:pt x="67" y="2"/>
                      </a:lnTo>
                      <a:lnTo>
                        <a:pt x="73" y="4"/>
                      </a:lnTo>
                      <a:lnTo>
                        <a:pt x="76" y="6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Unknown Shape"/>
                <p:cNvSpPr>
                  <a:spLocks/>
                </p:cNvSpPr>
                <p:nvPr/>
              </p:nvSpPr>
              <p:spPr bwMode="auto">
                <a:xfrm>
                  <a:off x="23" y="35"/>
                  <a:ext cx="68" cy="118"/>
                </a:xfrm>
                <a:custGeom>
                  <a:avLst/>
                  <a:gdLst>
                    <a:gd name="T0" fmla="*/ 68 w 68"/>
                    <a:gd name="T1" fmla="*/ 0 h 118"/>
                    <a:gd name="T2" fmla="*/ 67 w 68"/>
                    <a:gd name="T3" fmla="*/ 4 h 118"/>
                    <a:gd name="T4" fmla="*/ 67 w 68"/>
                    <a:gd name="T5" fmla="*/ 9 h 118"/>
                    <a:gd name="T6" fmla="*/ 68 w 68"/>
                    <a:gd name="T7" fmla="*/ 13 h 118"/>
                    <a:gd name="T8" fmla="*/ 68 w 68"/>
                    <a:gd name="T9" fmla="*/ 23 h 118"/>
                    <a:gd name="T10" fmla="*/ 67 w 68"/>
                    <a:gd name="T11" fmla="*/ 28 h 118"/>
                    <a:gd name="T12" fmla="*/ 65 w 68"/>
                    <a:gd name="T13" fmla="*/ 30 h 118"/>
                    <a:gd name="T14" fmla="*/ 59 w 68"/>
                    <a:gd name="T15" fmla="*/ 32 h 118"/>
                    <a:gd name="T16" fmla="*/ 57 w 68"/>
                    <a:gd name="T17" fmla="*/ 30 h 118"/>
                    <a:gd name="T18" fmla="*/ 55 w 68"/>
                    <a:gd name="T19" fmla="*/ 30 h 118"/>
                    <a:gd name="T20" fmla="*/ 51 w 68"/>
                    <a:gd name="T21" fmla="*/ 34 h 118"/>
                    <a:gd name="T22" fmla="*/ 51 w 68"/>
                    <a:gd name="T23" fmla="*/ 36 h 118"/>
                    <a:gd name="T24" fmla="*/ 49 w 68"/>
                    <a:gd name="T25" fmla="*/ 40 h 118"/>
                    <a:gd name="T26" fmla="*/ 49 w 68"/>
                    <a:gd name="T27" fmla="*/ 42 h 118"/>
                    <a:gd name="T28" fmla="*/ 47 w 68"/>
                    <a:gd name="T29" fmla="*/ 44 h 118"/>
                    <a:gd name="T30" fmla="*/ 44 w 68"/>
                    <a:gd name="T31" fmla="*/ 61 h 118"/>
                    <a:gd name="T32" fmla="*/ 44 w 68"/>
                    <a:gd name="T33" fmla="*/ 78 h 118"/>
                    <a:gd name="T34" fmla="*/ 46 w 68"/>
                    <a:gd name="T35" fmla="*/ 97 h 118"/>
                    <a:gd name="T36" fmla="*/ 47 w 68"/>
                    <a:gd name="T37" fmla="*/ 115 h 118"/>
                    <a:gd name="T38" fmla="*/ 44 w 68"/>
                    <a:gd name="T39" fmla="*/ 117 h 118"/>
                    <a:gd name="T40" fmla="*/ 38 w 68"/>
                    <a:gd name="T41" fmla="*/ 117 h 118"/>
                    <a:gd name="T42" fmla="*/ 32 w 68"/>
                    <a:gd name="T43" fmla="*/ 118 h 118"/>
                    <a:gd name="T44" fmla="*/ 5 w 68"/>
                    <a:gd name="T45" fmla="*/ 118 h 118"/>
                    <a:gd name="T46" fmla="*/ 5 w 68"/>
                    <a:gd name="T47" fmla="*/ 111 h 118"/>
                    <a:gd name="T48" fmla="*/ 3 w 68"/>
                    <a:gd name="T49" fmla="*/ 105 h 118"/>
                    <a:gd name="T50" fmla="*/ 1 w 68"/>
                    <a:gd name="T51" fmla="*/ 97 h 118"/>
                    <a:gd name="T52" fmla="*/ 0 w 68"/>
                    <a:gd name="T53" fmla="*/ 90 h 118"/>
                    <a:gd name="T54" fmla="*/ 0 w 68"/>
                    <a:gd name="T55" fmla="*/ 76 h 118"/>
                    <a:gd name="T56" fmla="*/ 1 w 68"/>
                    <a:gd name="T57" fmla="*/ 71 h 118"/>
                    <a:gd name="T58" fmla="*/ 5 w 68"/>
                    <a:gd name="T59" fmla="*/ 65 h 118"/>
                    <a:gd name="T60" fmla="*/ 9 w 68"/>
                    <a:gd name="T61" fmla="*/ 63 h 118"/>
                    <a:gd name="T62" fmla="*/ 9 w 68"/>
                    <a:gd name="T63" fmla="*/ 61 h 118"/>
                    <a:gd name="T64" fmla="*/ 11 w 68"/>
                    <a:gd name="T65" fmla="*/ 59 h 118"/>
                    <a:gd name="T66" fmla="*/ 11 w 68"/>
                    <a:gd name="T67" fmla="*/ 40 h 118"/>
                    <a:gd name="T68" fmla="*/ 13 w 68"/>
                    <a:gd name="T69" fmla="*/ 34 h 118"/>
                    <a:gd name="T70" fmla="*/ 19 w 68"/>
                    <a:gd name="T71" fmla="*/ 28 h 118"/>
                    <a:gd name="T72" fmla="*/ 23 w 68"/>
                    <a:gd name="T73" fmla="*/ 27 h 118"/>
                    <a:gd name="T74" fmla="*/ 24 w 68"/>
                    <a:gd name="T75" fmla="*/ 23 h 118"/>
                    <a:gd name="T76" fmla="*/ 28 w 68"/>
                    <a:gd name="T77" fmla="*/ 21 h 118"/>
                    <a:gd name="T78" fmla="*/ 30 w 68"/>
                    <a:gd name="T79" fmla="*/ 17 h 118"/>
                    <a:gd name="T80" fmla="*/ 30 w 68"/>
                    <a:gd name="T81" fmla="*/ 11 h 118"/>
                    <a:gd name="T82" fmla="*/ 36 w 68"/>
                    <a:gd name="T83" fmla="*/ 7 h 118"/>
                    <a:gd name="T84" fmla="*/ 40 w 68"/>
                    <a:gd name="T85" fmla="*/ 4 h 118"/>
                    <a:gd name="T86" fmla="*/ 44 w 68"/>
                    <a:gd name="T87" fmla="*/ 2 h 118"/>
                    <a:gd name="T88" fmla="*/ 49 w 68"/>
                    <a:gd name="T89" fmla="*/ 2 h 118"/>
                    <a:gd name="T90" fmla="*/ 55 w 68"/>
                    <a:gd name="T91" fmla="*/ 0 h 118"/>
                    <a:gd name="T92" fmla="*/ 68 w 68"/>
                    <a:gd name="T93" fmla="*/ 0 h 11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8"/>
                    <a:gd name="T142" fmla="*/ 0 h 118"/>
                    <a:gd name="T143" fmla="*/ 68 w 68"/>
                    <a:gd name="T144" fmla="*/ 118 h 11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8" h="118">
                      <a:moveTo>
                        <a:pt x="68" y="0"/>
                      </a:move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8" y="13"/>
                      </a:lnTo>
                      <a:lnTo>
                        <a:pt x="68" y="23"/>
                      </a:lnTo>
                      <a:lnTo>
                        <a:pt x="67" y="28"/>
                      </a:lnTo>
                      <a:lnTo>
                        <a:pt x="65" y="30"/>
                      </a:lnTo>
                      <a:lnTo>
                        <a:pt x="59" y="32"/>
                      </a:lnTo>
                      <a:lnTo>
                        <a:pt x="57" y="30"/>
                      </a:lnTo>
                      <a:lnTo>
                        <a:pt x="55" y="30"/>
                      </a:lnTo>
                      <a:lnTo>
                        <a:pt x="51" y="34"/>
                      </a:lnTo>
                      <a:lnTo>
                        <a:pt x="51" y="36"/>
                      </a:lnTo>
                      <a:lnTo>
                        <a:pt x="49" y="40"/>
                      </a:lnTo>
                      <a:lnTo>
                        <a:pt x="49" y="42"/>
                      </a:lnTo>
                      <a:lnTo>
                        <a:pt x="47" y="44"/>
                      </a:lnTo>
                      <a:lnTo>
                        <a:pt x="44" y="61"/>
                      </a:lnTo>
                      <a:lnTo>
                        <a:pt x="44" y="78"/>
                      </a:lnTo>
                      <a:lnTo>
                        <a:pt x="46" y="97"/>
                      </a:lnTo>
                      <a:lnTo>
                        <a:pt x="47" y="115"/>
                      </a:lnTo>
                      <a:lnTo>
                        <a:pt x="44" y="117"/>
                      </a:lnTo>
                      <a:lnTo>
                        <a:pt x="38" y="117"/>
                      </a:lnTo>
                      <a:lnTo>
                        <a:pt x="32" y="118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3" y="105"/>
                      </a:lnTo>
                      <a:lnTo>
                        <a:pt x="1" y="97"/>
                      </a:lnTo>
                      <a:lnTo>
                        <a:pt x="0" y="90"/>
                      </a:lnTo>
                      <a:lnTo>
                        <a:pt x="0" y="76"/>
                      </a:lnTo>
                      <a:lnTo>
                        <a:pt x="1" y="71"/>
                      </a:lnTo>
                      <a:lnTo>
                        <a:pt x="5" y="65"/>
                      </a:lnTo>
                      <a:lnTo>
                        <a:pt x="9" y="63"/>
                      </a:lnTo>
                      <a:lnTo>
                        <a:pt x="9" y="61"/>
                      </a:lnTo>
                      <a:lnTo>
                        <a:pt x="11" y="59"/>
                      </a:lnTo>
                      <a:lnTo>
                        <a:pt x="11" y="40"/>
                      </a:lnTo>
                      <a:lnTo>
                        <a:pt x="13" y="34"/>
                      </a:lnTo>
                      <a:lnTo>
                        <a:pt x="19" y="28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8" y="21"/>
                      </a:lnTo>
                      <a:lnTo>
                        <a:pt x="30" y="17"/>
                      </a:lnTo>
                      <a:lnTo>
                        <a:pt x="30" y="11"/>
                      </a:lnTo>
                      <a:lnTo>
                        <a:pt x="36" y="7"/>
                      </a:lnTo>
                      <a:lnTo>
                        <a:pt x="40" y="4"/>
                      </a:lnTo>
                      <a:lnTo>
                        <a:pt x="44" y="2"/>
                      </a:lnTo>
                      <a:lnTo>
                        <a:pt x="49" y="2"/>
                      </a:lnTo>
                      <a:lnTo>
                        <a:pt x="55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785"/>
              <p:cNvGrpSpPr>
                <a:grpSpLocks/>
              </p:cNvGrpSpPr>
              <p:nvPr/>
            </p:nvGrpSpPr>
            <p:grpSpPr bwMode="auto">
              <a:xfrm>
                <a:off x="218" y="314"/>
                <a:ext cx="337" cy="957"/>
                <a:chOff x="0" y="0"/>
                <a:chExt cx="520" cy="957"/>
              </a:xfrm>
            </p:grpSpPr>
            <p:sp>
              <p:nvSpPr>
                <p:cNvPr id="132" name="Unknown Shape"/>
                <p:cNvSpPr>
                  <a:spLocks/>
                </p:cNvSpPr>
                <p:nvPr/>
              </p:nvSpPr>
              <p:spPr bwMode="auto">
                <a:xfrm>
                  <a:off x="259" y="166"/>
                  <a:ext cx="261" cy="791"/>
                </a:xfrm>
                <a:custGeom>
                  <a:avLst/>
                  <a:gdLst>
                    <a:gd name="T0" fmla="*/ 102 w 640"/>
                    <a:gd name="T1" fmla="*/ 27 h 791"/>
                    <a:gd name="T2" fmla="*/ 97 w 640"/>
                    <a:gd name="T3" fmla="*/ 56 h 791"/>
                    <a:gd name="T4" fmla="*/ 91 w 640"/>
                    <a:gd name="T5" fmla="*/ 81 h 791"/>
                    <a:gd name="T6" fmla="*/ 84 w 640"/>
                    <a:gd name="T7" fmla="*/ 106 h 791"/>
                    <a:gd name="T8" fmla="*/ 77 w 640"/>
                    <a:gd name="T9" fmla="*/ 148 h 791"/>
                    <a:gd name="T10" fmla="*/ 65 w 640"/>
                    <a:gd name="T11" fmla="*/ 211 h 791"/>
                    <a:gd name="T12" fmla="*/ 56 w 640"/>
                    <a:gd name="T13" fmla="*/ 270 h 791"/>
                    <a:gd name="T14" fmla="*/ 51 w 640"/>
                    <a:gd name="T15" fmla="*/ 311 h 791"/>
                    <a:gd name="T16" fmla="*/ 46 w 640"/>
                    <a:gd name="T17" fmla="*/ 351 h 791"/>
                    <a:gd name="T18" fmla="*/ 41 w 640"/>
                    <a:gd name="T19" fmla="*/ 393 h 791"/>
                    <a:gd name="T20" fmla="*/ 34 w 640"/>
                    <a:gd name="T21" fmla="*/ 443 h 791"/>
                    <a:gd name="T22" fmla="*/ 27 w 640"/>
                    <a:gd name="T23" fmla="*/ 516 h 791"/>
                    <a:gd name="T24" fmla="*/ 21 w 640"/>
                    <a:gd name="T25" fmla="*/ 592 h 791"/>
                    <a:gd name="T26" fmla="*/ 15 w 640"/>
                    <a:gd name="T27" fmla="*/ 671 h 791"/>
                    <a:gd name="T28" fmla="*/ 11 w 640"/>
                    <a:gd name="T29" fmla="*/ 738 h 791"/>
                    <a:gd name="T30" fmla="*/ 10 w 640"/>
                    <a:gd name="T31" fmla="*/ 766 h 791"/>
                    <a:gd name="T32" fmla="*/ 9 w 640"/>
                    <a:gd name="T33" fmla="*/ 789 h 791"/>
                    <a:gd name="T34" fmla="*/ 7 w 640"/>
                    <a:gd name="T35" fmla="*/ 774 h 791"/>
                    <a:gd name="T36" fmla="*/ 4 w 640"/>
                    <a:gd name="T37" fmla="*/ 743 h 791"/>
                    <a:gd name="T38" fmla="*/ 2 w 640"/>
                    <a:gd name="T39" fmla="*/ 709 h 791"/>
                    <a:gd name="T40" fmla="*/ 1 w 640"/>
                    <a:gd name="T41" fmla="*/ 673 h 791"/>
                    <a:gd name="T42" fmla="*/ 0 w 640"/>
                    <a:gd name="T43" fmla="*/ 627 h 791"/>
                    <a:gd name="T44" fmla="*/ 1 w 640"/>
                    <a:gd name="T45" fmla="*/ 573 h 791"/>
                    <a:gd name="T46" fmla="*/ 4 w 640"/>
                    <a:gd name="T47" fmla="*/ 521 h 791"/>
                    <a:gd name="T48" fmla="*/ 7 w 640"/>
                    <a:gd name="T49" fmla="*/ 472 h 791"/>
                    <a:gd name="T50" fmla="*/ 11 w 640"/>
                    <a:gd name="T51" fmla="*/ 433 h 791"/>
                    <a:gd name="T52" fmla="*/ 15 w 640"/>
                    <a:gd name="T53" fmla="*/ 404 h 791"/>
                    <a:gd name="T54" fmla="*/ 20 w 640"/>
                    <a:gd name="T55" fmla="*/ 378 h 791"/>
                    <a:gd name="T56" fmla="*/ 23 w 640"/>
                    <a:gd name="T57" fmla="*/ 351 h 791"/>
                    <a:gd name="T58" fmla="*/ 26 w 640"/>
                    <a:gd name="T59" fmla="*/ 336 h 791"/>
                    <a:gd name="T60" fmla="*/ 28 w 640"/>
                    <a:gd name="T61" fmla="*/ 324 h 791"/>
                    <a:gd name="T62" fmla="*/ 33 w 640"/>
                    <a:gd name="T63" fmla="*/ 299 h 791"/>
                    <a:gd name="T64" fmla="*/ 37 w 640"/>
                    <a:gd name="T65" fmla="*/ 278 h 791"/>
                    <a:gd name="T66" fmla="*/ 42 w 640"/>
                    <a:gd name="T67" fmla="*/ 259 h 791"/>
                    <a:gd name="T68" fmla="*/ 46 w 640"/>
                    <a:gd name="T69" fmla="*/ 240 h 791"/>
                    <a:gd name="T70" fmla="*/ 50 w 640"/>
                    <a:gd name="T71" fmla="*/ 221 h 791"/>
                    <a:gd name="T72" fmla="*/ 55 w 640"/>
                    <a:gd name="T73" fmla="*/ 203 h 791"/>
                    <a:gd name="T74" fmla="*/ 59 w 640"/>
                    <a:gd name="T75" fmla="*/ 186 h 791"/>
                    <a:gd name="T76" fmla="*/ 63 w 640"/>
                    <a:gd name="T77" fmla="*/ 167 h 791"/>
                    <a:gd name="T78" fmla="*/ 68 w 640"/>
                    <a:gd name="T79" fmla="*/ 150 h 791"/>
                    <a:gd name="T80" fmla="*/ 73 w 640"/>
                    <a:gd name="T81" fmla="*/ 131 h 791"/>
                    <a:gd name="T82" fmla="*/ 78 w 640"/>
                    <a:gd name="T83" fmla="*/ 111 h 791"/>
                    <a:gd name="T84" fmla="*/ 83 w 640"/>
                    <a:gd name="T85" fmla="*/ 92 h 791"/>
                    <a:gd name="T86" fmla="*/ 87 w 640"/>
                    <a:gd name="T87" fmla="*/ 77 h 791"/>
                    <a:gd name="T88" fmla="*/ 91 w 640"/>
                    <a:gd name="T89" fmla="*/ 60 h 791"/>
                    <a:gd name="T90" fmla="*/ 95 w 640"/>
                    <a:gd name="T91" fmla="*/ 43 h 791"/>
                    <a:gd name="T92" fmla="*/ 100 w 640"/>
                    <a:gd name="T93" fmla="*/ 29 h 791"/>
                    <a:gd name="T94" fmla="*/ 103 w 640"/>
                    <a:gd name="T95" fmla="*/ 16 h 791"/>
                    <a:gd name="T96" fmla="*/ 106 w 640"/>
                    <a:gd name="T97" fmla="*/ 0 h 79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40"/>
                    <a:gd name="T148" fmla="*/ 0 h 791"/>
                    <a:gd name="T149" fmla="*/ 640 w 640"/>
                    <a:gd name="T150" fmla="*/ 791 h 79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40" h="791">
                      <a:moveTo>
                        <a:pt x="640" y="2"/>
                      </a:moveTo>
                      <a:lnTo>
                        <a:pt x="632" y="12"/>
                      </a:lnTo>
                      <a:lnTo>
                        <a:pt x="625" y="20"/>
                      </a:lnTo>
                      <a:lnTo>
                        <a:pt x="615" y="27"/>
                      </a:lnTo>
                      <a:lnTo>
                        <a:pt x="607" y="35"/>
                      </a:lnTo>
                      <a:lnTo>
                        <a:pt x="598" y="43"/>
                      </a:lnTo>
                      <a:lnTo>
                        <a:pt x="590" y="48"/>
                      </a:lnTo>
                      <a:lnTo>
                        <a:pt x="581" y="56"/>
                      </a:lnTo>
                      <a:lnTo>
                        <a:pt x="571" y="62"/>
                      </a:lnTo>
                      <a:lnTo>
                        <a:pt x="561" y="67"/>
                      </a:lnTo>
                      <a:lnTo>
                        <a:pt x="552" y="73"/>
                      </a:lnTo>
                      <a:lnTo>
                        <a:pt x="544" y="81"/>
                      </a:lnTo>
                      <a:lnTo>
                        <a:pt x="535" y="87"/>
                      </a:lnTo>
                      <a:lnTo>
                        <a:pt x="525" y="92"/>
                      </a:lnTo>
                      <a:lnTo>
                        <a:pt x="515" y="98"/>
                      </a:lnTo>
                      <a:lnTo>
                        <a:pt x="508" y="106"/>
                      </a:lnTo>
                      <a:lnTo>
                        <a:pt x="498" y="111"/>
                      </a:lnTo>
                      <a:lnTo>
                        <a:pt x="489" y="121"/>
                      </a:lnTo>
                      <a:lnTo>
                        <a:pt x="479" y="129"/>
                      </a:lnTo>
                      <a:lnTo>
                        <a:pt x="460" y="148"/>
                      </a:lnTo>
                      <a:lnTo>
                        <a:pt x="450" y="156"/>
                      </a:lnTo>
                      <a:lnTo>
                        <a:pt x="431" y="175"/>
                      </a:lnTo>
                      <a:lnTo>
                        <a:pt x="422" y="182"/>
                      </a:lnTo>
                      <a:lnTo>
                        <a:pt x="393" y="211"/>
                      </a:lnTo>
                      <a:lnTo>
                        <a:pt x="385" y="221"/>
                      </a:lnTo>
                      <a:lnTo>
                        <a:pt x="366" y="240"/>
                      </a:lnTo>
                      <a:lnTo>
                        <a:pt x="358" y="251"/>
                      </a:lnTo>
                      <a:lnTo>
                        <a:pt x="339" y="270"/>
                      </a:lnTo>
                      <a:lnTo>
                        <a:pt x="332" y="280"/>
                      </a:lnTo>
                      <a:lnTo>
                        <a:pt x="322" y="290"/>
                      </a:lnTo>
                      <a:lnTo>
                        <a:pt x="314" y="301"/>
                      </a:lnTo>
                      <a:lnTo>
                        <a:pt x="307" y="311"/>
                      </a:lnTo>
                      <a:lnTo>
                        <a:pt x="297" y="320"/>
                      </a:lnTo>
                      <a:lnTo>
                        <a:pt x="289" y="332"/>
                      </a:lnTo>
                      <a:lnTo>
                        <a:pt x="282" y="341"/>
                      </a:lnTo>
                      <a:lnTo>
                        <a:pt x="274" y="351"/>
                      </a:lnTo>
                      <a:lnTo>
                        <a:pt x="267" y="362"/>
                      </a:lnTo>
                      <a:lnTo>
                        <a:pt x="257" y="372"/>
                      </a:lnTo>
                      <a:lnTo>
                        <a:pt x="249" y="383"/>
                      </a:lnTo>
                      <a:lnTo>
                        <a:pt x="244" y="393"/>
                      </a:lnTo>
                      <a:lnTo>
                        <a:pt x="234" y="404"/>
                      </a:lnTo>
                      <a:lnTo>
                        <a:pt x="228" y="414"/>
                      </a:lnTo>
                      <a:lnTo>
                        <a:pt x="221" y="426"/>
                      </a:lnTo>
                      <a:lnTo>
                        <a:pt x="207" y="443"/>
                      </a:lnTo>
                      <a:lnTo>
                        <a:pt x="196" y="460"/>
                      </a:lnTo>
                      <a:lnTo>
                        <a:pt x="182" y="479"/>
                      </a:lnTo>
                      <a:lnTo>
                        <a:pt x="173" y="496"/>
                      </a:lnTo>
                      <a:lnTo>
                        <a:pt x="161" y="516"/>
                      </a:lnTo>
                      <a:lnTo>
                        <a:pt x="152" y="535"/>
                      </a:lnTo>
                      <a:lnTo>
                        <a:pt x="142" y="554"/>
                      </a:lnTo>
                      <a:lnTo>
                        <a:pt x="132" y="573"/>
                      </a:lnTo>
                      <a:lnTo>
                        <a:pt x="125" y="592"/>
                      </a:lnTo>
                      <a:lnTo>
                        <a:pt x="117" y="611"/>
                      </a:lnTo>
                      <a:lnTo>
                        <a:pt x="108" y="632"/>
                      </a:lnTo>
                      <a:lnTo>
                        <a:pt x="100" y="652"/>
                      </a:lnTo>
                      <a:lnTo>
                        <a:pt x="92" y="671"/>
                      </a:lnTo>
                      <a:lnTo>
                        <a:pt x="86" y="692"/>
                      </a:lnTo>
                      <a:lnTo>
                        <a:pt x="79" y="711"/>
                      </a:lnTo>
                      <a:lnTo>
                        <a:pt x="71" y="730"/>
                      </a:lnTo>
                      <a:lnTo>
                        <a:pt x="67" y="738"/>
                      </a:lnTo>
                      <a:lnTo>
                        <a:pt x="65" y="745"/>
                      </a:lnTo>
                      <a:lnTo>
                        <a:pt x="64" y="753"/>
                      </a:lnTo>
                      <a:lnTo>
                        <a:pt x="62" y="759"/>
                      </a:lnTo>
                      <a:lnTo>
                        <a:pt x="62" y="766"/>
                      </a:lnTo>
                      <a:lnTo>
                        <a:pt x="60" y="774"/>
                      </a:lnTo>
                      <a:lnTo>
                        <a:pt x="58" y="782"/>
                      </a:lnTo>
                      <a:lnTo>
                        <a:pt x="56" y="789"/>
                      </a:lnTo>
                      <a:lnTo>
                        <a:pt x="54" y="789"/>
                      </a:lnTo>
                      <a:lnTo>
                        <a:pt x="52" y="791"/>
                      </a:lnTo>
                      <a:lnTo>
                        <a:pt x="50" y="789"/>
                      </a:lnTo>
                      <a:lnTo>
                        <a:pt x="44" y="782"/>
                      </a:lnTo>
                      <a:lnTo>
                        <a:pt x="39" y="774"/>
                      </a:lnTo>
                      <a:lnTo>
                        <a:pt x="35" y="766"/>
                      </a:lnTo>
                      <a:lnTo>
                        <a:pt x="31" y="759"/>
                      </a:lnTo>
                      <a:lnTo>
                        <a:pt x="27" y="751"/>
                      </a:lnTo>
                      <a:lnTo>
                        <a:pt x="23" y="743"/>
                      </a:lnTo>
                      <a:lnTo>
                        <a:pt x="21" y="734"/>
                      </a:lnTo>
                      <a:lnTo>
                        <a:pt x="18" y="726"/>
                      </a:lnTo>
                      <a:lnTo>
                        <a:pt x="16" y="717"/>
                      </a:lnTo>
                      <a:lnTo>
                        <a:pt x="14" y="709"/>
                      </a:lnTo>
                      <a:lnTo>
                        <a:pt x="10" y="699"/>
                      </a:lnTo>
                      <a:lnTo>
                        <a:pt x="8" y="690"/>
                      </a:lnTo>
                      <a:lnTo>
                        <a:pt x="6" y="682"/>
                      </a:lnTo>
                      <a:lnTo>
                        <a:pt x="4" y="673"/>
                      </a:lnTo>
                      <a:lnTo>
                        <a:pt x="2" y="665"/>
                      </a:lnTo>
                      <a:lnTo>
                        <a:pt x="2" y="655"/>
                      </a:lnTo>
                      <a:lnTo>
                        <a:pt x="0" y="642"/>
                      </a:lnTo>
                      <a:lnTo>
                        <a:pt x="0" y="627"/>
                      </a:lnTo>
                      <a:lnTo>
                        <a:pt x="2" y="613"/>
                      </a:lnTo>
                      <a:lnTo>
                        <a:pt x="2" y="600"/>
                      </a:lnTo>
                      <a:lnTo>
                        <a:pt x="4" y="586"/>
                      </a:lnTo>
                      <a:lnTo>
                        <a:pt x="6" y="573"/>
                      </a:lnTo>
                      <a:lnTo>
                        <a:pt x="10" y="560"/>
                      </a:lnTo>
                      <a:lnTo>
                        <a:pt x="14" y="546"/>
                      </a:lnTo>
                      <a:lnTo>
                        <a:pt x="18" y="533"/>
                      </a:lnTo>
                      <a:lnTo>
                        <a:pt x="23" y="521"/>
                      </a:lnTo>
                      <a:lnTo>
                        <a:pt x="27" y="508"/>
                      </a:lnTo>
                      <a:lnTo>
                        <a:pt x="33" y="494"/>
                      </a:lnTo>
                      <a:lnTo>
                        <a:pt x="39" y="483"/>
                      </a:lnTo>
                      <a:lnTo>
                        <a:pt x="44" y="472"/>
                      </a:lnTo>
                      <a:lnTo>
                        <a:pt x="50" y="460"/>
                      </a:lnTo>
                      <a:lnTo>
                        <a:pt x="58" y="447"/>
                      </a:lnTo>
                      <a:lnTo>
                        <a:pt x="64" y="441"/>
                      </a:lnTo>
                      <a:lnTo>
                        <a:pt x="67" y="433"/>
                      </a:lnTo>
                      <a:lnTo>
                        <a:pt x="75" y="426"/>
                      </a:lnTo>
                      <a:lnTo>
                        <a:pt x="81" y="418"/>
                      </a:lnTo>
                      <a:lnTo>
                        <a:pt x="86" y="412"/>
                      </a:lnTo>
                      <a:lnTo>
                        <a:pt x="92" y="404"/>
                      </a:lnTo>
                      <a:lnTo>
                        <a:pt x="98" y="397"/>
                      </a:lnTo>
                      <a:lnTo>
                        <a:pt x="104" y="391"/>
                      </a:lnTo>
                      <a:lnTo>
                        <a:pt x="109" y="383"/>
                      </a:lnTo>
                      <a:lnTo>
                        <a:pt x="117" y="378"/>
                      </a:lnTo>
                      <a:lnTo>
                        <a:pt x="123" y="370"/>
                      </a:lnTo>
                      <a:lnTo>
                        <a:pt x="129" y="364"/>
                      </a:lnTo>
                      <a:lnTo>
                        <a:pt x="134" y="357"/>
                      </a:lnTo>
                      <a:lnTo>
                        <a:pt x="140" y="351"/>
                      </a:lnTo>
                      <a:lnTo>
                        <a:pt x="146" y="343"/>
                      </a:lnTo>
                      <a:lnTo>
                        <a:pt x="154" y="337"/>
                      </a:lnTo>
                      <a:lnTo>
                        <a:pt x="152" y="336"/>
                      </a:lnTo>
                      <a:lnTo>
                        <a:pt x="155" y="336"/>
                      </a:lnTo>
                      <a:lnTo>
                        <a:pt x="159" y="332"/>
                      </a:lnTo>
                      <a:lnTo>
                        <a:pt x="163" y="330"/>
                      </a:lnTo>
                      <a:lnTo>
                        <a:pt x="165" y="326"/>
                      </a:lnTo>
                      <a:lnTo>
                        <a:pt x="169" y="324"/>
                      </a:lnTo>
                      <a:lnTo>
                        <a:pt x="177" y="316"/>
                      </a:lnTo>
                      <a:lnTo>
                        <a:pt x="180" y="314"/>
                      </a:lnTo>
                      <a:lnTo>
                        <a:pt x="192" y="303"/>
                      </a:lnTo>
                      <a:lnTo>
                        <a:pt x="198" y="299"/>
                      </a:lnTo>
                      <a:lnTo>
                        <a:pt x="205" y="293"/>
                      </a:lnTo>
                      <a:lnTo>
                        <a:pt x="211" y="290"/>
                      </a:lnTo>
                      <a:lnTo>
                        <a:pt x="217" y="284"/>
                      </a:lnTo>
                      <a:lnTo>
                        <a:pt x="224" y="278"/>
                      </a:lnTo>
                      <a:lnTo>
                        <a:pt x="230" y="274"/>
                      </a:lnTo>
                      <a:lnTo>
                        <a:pt x="236" y="269"/>
                      </a:lnTo>
                      <a:lnTo>
                        <a:pt x="244" y="265"/>
                      </a:lnTo>
                      <a:lnTo>
                        <a:pt x="249" y="259"/>
                      </a:lnTo>
                      <a:lnTo>
                        <a:pt x="255" y="255"/>
                      </a:lnTo>
                      <a:lnTo>
                        <a:pt x="263" y="249"/>
                      </a:lnTo>
                      <a:lnTo>
                        <a:pt x="268" y="246"/>
                      </a:lnTo>
                      <a:lnTo>
                        <a:pt x="274" y="240"/>
                      </a:lnTo>
                      <a:lnTo>
                        <a:pt x="282" y="236"/>
                      </a:lnTo>
                      <a:lnTo>
                        <a:pt x="288" y="232"/>
                      </a:lnTo>
                      <a:lnTo>
                        <a:pt x="295" y="226"/>
                      </a:lnTo>
                      <a:lnTo>
                        <a:pt x="301" y="221"/>
                      </a:lnTo>
                      <a:lnTo>
                        <a:pt x="309" y="217"/>
                      </a:lnTo>
                      <a:lnTo>
                        <a:pt x="314" y="213"/>
                      </a:lnTo>
                      <a:lnTo>
                        <a:pt x="320" y="209"/>
                      </a:lnTo>
                      <a:lnTo>
                        <a:pt x="328" y="203"/>
                      </a:lnTo>
                      <a:lnTo>
                        <a:pt x="334" y="200"/>
                      </a:lnTo>
                      <a:lnTo>
                        <a:pt x="339" y="194"/>
                      </a:lnTo>
                      <a:lnTo>
                        <a:pt x="347" y="190"/>
                      </a:lnTo>
                      <a:lnTo>
                        <a:pt x="353" y="186"/>
                      </a:lnTo>
                      <a:lnTo>
                        <a:pt x="360" y="180"/>
                      </a:lnTo>
                      <a:lnTo>
                        <a:pt x="366" y="177"/>
                      </a:lnTo>
                      <a:lnTo>
                        <a:pt x="374" y="171"/>
                      </a:lnTo>
                      <a:lnTo>
                        <a:pt x="379" y="167"/>
                      </a:lnTo>
                      <a:lnTo>
                        <a:pt x="387" y="163"/>
                      </a:lnTo>
                      <a:lnTo>
                        <a:pt x="395" y="157"/>
                      </a:lnTo>
                      <a:lnTo>
                        <a:pt x="402" y="154"/>
                      </a:lnTo>
                      <a:lnTo>
                        <a:pt x="410" y="150"/>
                      </a:lnTo>
                      <a:lnTo>
                        <a:pt x="418" y="144"/>
                      </a:lnTo>
                      <a:lnTo>
                        <a:pt x="425" y="140"/>
                      </a:lnTo>
                      <a:lnTo>
                        <a:pt x="433" y="136"/>
                      </a:lnTo>
                      <a:lnTo>
                        <a:pt x="441" y="131"/>
                      </a:lnTo>
                      <a:lnTo>
                        <a:pt x="447" y="125"/>
                      </a:lnTo>
                      <a:lnTo>
                        <a:pt x="454" y="121"/>
                      </a:lnTo>
                      <a:lnTo>
                        <a:pt x="462" y="115"/>
                      </a:lnTo>
                      <a:lnTo>
                        <a:pt x="469" y="111"/>
                      </a:lnTo>
                      <a:lnTo>
                        <a:pt x="477" y="106"/>
                      </a:lnTo>
                      <a:lnTo>
                        <a:pt x="485" y="100"/>
                      </a:lnTo>
                      <a:lnTo>
                        <a:pt x="492" y="96"/>
                      </a:lnTo>
                      <a:lnTo>
                        <a:pt x="500" y="92"/>
                      </a:lnTo>
                      <a:lnTo>
                        <a:pt x="508" y="87"/>
                      </a:lnTo>
                      <a:lnTo>
                        <a:pt x="514" y="83"/>
                      </a:lnTo>
                      <a:lnTo>
                        <a:pt x="519" y="81"/>
                      </a:lnTo>
                      <a:lnTo>
                        <a:pt x="525" y="77"/>
                      </a:lnTo>
                      <a:lnTo>
                        <a:pt x="531" y="73"/>
                      </a:lnTo>
                      <a:lnTo>
                        <a:pt x="538" y="67"/>
                      </a:lnTo>
                      <a:lnTo>
                        <a:pt x="544" y="64"/>
                      </a:lnTo>
                      <a:lnTo>
                        <a:pt x="550" y="60"/>
                      </a:lnTo>
                      <a:lnTo>
                        <a:pt x="556" y="56"/>
                      </a:lnTo>
                      <a:lnTo>
                        <a:pt x="561" y="52"/>
                      </a:lnTo>
                      <a:lnTo>
                        <a:pt x="567" y="48"/>
                      </a:lnTo>
                      <a:lnTo>
                        <a:pt x="573" y="43"/>
                      </a:lnTo>
                      <a:lnTo>
                        <a:pt x="581" y="39"/>
                      </a:lnTo>
                      <a:lnTo>
                        <a:pt x="586" y="35"/>
                      </a:lnTo>
                      <a:lnTo>
                        <a:pt x="592" y="31"/>
                      </a:lnTo>
                      <a:lnTo>
                        <a:pt x="598" y="29"/>
                      </a:lnTo>
                      <a:lnTo>
                        <a:pt x="604" y="25"/>
                      </a:lnTo>
                      <a:lnTo>
                        <a:pt x="609" y="21"/>
                      </a:lnTo>
                      <a:lnTo>
                        <a:pt x="613" y="20"/>
                      </a:lnTo>
                      <a:lnTo>
                        <a:pt x="619" y="16"/>
                      </a:lnTo>
                      <a:lnTo>
                        <a:pt x="623" y="10"/>
                      </a:lnTo>
                      <a:lnTo>
                        <a:pt x="627" y="8"/>
                      </a:lnTo>
                      <a:lnTo>
                        <a:pt x="632" y="4"/>
                      </a:lnTo>
                      <a:lnTo>
                        <a:pt x="636" y="0"/>
                      </a:lnTo>
                      <a:lnTo>
                        <a:pt x="640" y="0"/>
                      </a:lnTo>
                      <a:lnTo>
                        <a:pt x="640" y="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Unknown Shape"/>
                <p:cNvSpPr>
                  <a:spLocks/>
                </p:cNvSpPr>
                <p:nvPr/>
              </p:nvSpPr>
              <p:spPr bwMode="auto">
                <a:xfrm rot="741287">
                  <a:off x="150" y="0"/>
                  <a:ext cx="193" cy="699"/>
                </a:xfrm>
                <a:custGeom>
                  <a:avLst/>
                  <a:gdLst>
                    <a:gd name="T0" fmla="*/ 44 w 193"/>
                    <a:gd name="T1" fmla="*/ 61 h 410"/>
                    <a:gd name="T2" fmla="*/ 53 w 193"/>
                    <a:gd name="T3" fmla="*/ 116 h 410"/>
                    <a:gd name="T4" fmla="*/ 63 w 193"/>
                    <a:gd name="T5" fmla="*/ 169 h 410"/>
                    <a:gd name="T6" fmla="*/ 72 w 193"/>
                    <a:gd name="T7" fmla="*/ 218 h 410"/>
                    <a:gd name="T8" fmla="*/ 82 w 193"/>
                    <a:gd name="T9" fmla="*/ 273 h 410"/>
                    <a:gd name="T10" fmla="*/ 92 w 193"/>
                    <a:gd name="T11" fmla="*/ 322 h 410"/>
                    <a:gd name="T12" fmla="*/ 101 w 193"/>
                    <a:gd name="T13" fmla="*/ 372 h 410"/>
                    <a:gd name="T14" fmla="*/ 109 w 193"/>
                    <a:gd name="T15" fmla="*/ 425 h 410"/>
                    <a:gd name="T16" fmla="*/ 118 w 193"/>
                    <a:gd name="T17" fmla="*/ 491 h 410"/>
                    <a:gd name="T18" fmla="*/ 128 w 193"/>
                    <a:gd name="T19" fmla="*/ 557 h 410"/>
                    <a:gd name="T20" fmla="*/ 138 w 193"/>
                    <a:gd name="T21" fmla="*/ 626 h 410"/>
                    <a:gd name="T22" fmla="*/ 147 w 193"/>
                    <a:gd name="T23" fmla="*/ 692 h 410"/>
                    <a:gd name="T24" fmla="*/ 157 w 193"/>
                    <a:gd name="T25" fmla="*/ 759 h 410"/>
                    <a:gd name="T26" fmla="*/ 166 w 193"/>
                    <a:gd name="T27" fmla="*/ 825 h 410"/>
                    <a:gd name="T28" fmla="*/ 176 w 193"/>
                    <a:gd name="T29" fmla="*/ 892 h 410"/>
                    <a:gd name="T30" fmla="*/ 184 w 193"/>
                    <a:gd name="T31" fmla="*/ 960 h 410"/>
                    <a:gd name="T32" fmla="*/ 189 w 193"/>
                    <a:gd name="T33" fmla="*/ 1009 h 410"/>
                    <a:gd name="T34" fmla="*/ 193 w 193"/>
                    <a:gd name="T35" fmla="*/ 1030 h 410"/>
                    <a:gd name="T36" fmla="*/ 191 w 193"/>
                    <a:gd name="T37" fmla="*/ 1047 h 410"/>
                    <a:gd name="T38" fmla="*/ 185 w 193"/>
                    <a:gd name="T39" fmla="*/ 1081 h 410"/>
                    <a:gd name="T40" fmla="*/ 180 w 193"/>
                    <a:gd name="T41" fmla="*/ 1113 h 410"/>
                    <a:gd name="T42" fmla="*/ 174 w 193"/>
                    <a:gd name="T43" fmla="*/ 1147 h 410"/>
                    <a:gd name="T44" fmla="*/ 170 w 193"/>
                    <a:gd name="T45" fmla="*/ 1187 h 410"/>
                    <a:gd name="T46" fmla="*/ 164 w 193"/>
                    <a:gd name="T47" fmla="*/ 1192 h 410"/>
                    <a:gd name="T48" fmla="*/ 161 w 193"/>
                    <a:gd name="T49" fmla="*/ 1175 h 410"/>
                    <a:gd name="T50" fmla="*/ 157 w 193"/>
                    <a:gd name="T51" fmla="*/ 1130 h 410"/>
                    <a:gd name="T52" fmla="*/ 153 w 193"/>
                    <a:gd name="T53" fmla="*/ 1064 h 410"/>
                    <a:gd name="T54" fmla="*/ 145 w 193"/>
                    <a:gd name="T55" fmla="*/ 997 h 410"/>
                    <a:gd name="T56" fmla="*/ 136 w 193"/>
                    <a:gd name="T57" fmla="*/ 931 h 410"/>
                    <a:gd name="T58" fmla="*/ 126 w 193"/>
                    <a:gd name="T59" fmla="*/ 863 h 410"/>
                    <a:gd name="T60" fmla="*/ 115 w 193"/>
                    <a:gd name="T61" fmla="*/ 779 h 410"/>
                    <a:gd name="T62" fmla="*/ 103 w 193"/>
                    <a:gd name="T63" fmla="*/ 697 h 410"/>
                    <a:gd name="T64" fmla="*/ 92 w 193"/>
                    <a:gd name="T65" fmla="*/ 614 h 410"/>
                    <a:gd name="T66" fmla="*/ 80 w 193"/>
                    <a:gd name="T67" fmla="*/ 529 h 410"/>
                    <a:gd name="T68" fmla="*/ 69 w 193"/>
                    <a:gd name="T69" fmla="*/ 445 h 410"/>
                    <a:gd name="T70" fmla="*/ 55 w 193"/>
                    <a:gd name="T71" fmla="*/ 363 h 410"/>
                    <a:gd name="T72" fmla="*/ 44 w 193"/>
                    <a:gd name="T73" fmla="*/ 280 h 410"/>
                    <a:gd name="T74" fmla="*/ 30 w 193"/>
                    <a:gd name="T75" fmla="*/ 194 h 410"/>
                    <a:gd name="T76" fmla="*/ 23 w 193"/>
                    <a:gd name="T77" fmla="*/ 162 h 410"/>
                    <a:gd name="T78" fmla="*/ 17 w 193"/>
                    <a:gd name="T79" fmla="*/ 128 h 410"/>
                    <a:gd name="T80" fmla="*/ 9 w 193"/>
                    <a:gd name="T81" fmla="*/ 95 h 410"/>
                    <a:gd name="T82" fmla="*/ 0 w 193"/>
                    <a:gd name="T83" fmla="*/ 66 h 410"/>
                    <a:gd name="T84" fmla="*/ 2 w 193"/>
                    <a:gd name="T85" fmla="*/ 44 h 410"/>
                    <a:gd name="T86" fmla="*/ 11 w 193"/>
                    <a:gd name="T87" fmla="*/ 34 h 410"/>
                    <a:gd name="T88" fmla="*/ 19 w 193"/>
                    <a:gd name="T89" fmla="*/ 24 h 410"/>
                    <a:gd name="T90" fmla="*/ 27 w 193"/>
                    <a:gd name="T91" fmla="*/ 12 h 410"/>
                    <a:gd name="T92" fmla="*/ 32 w 193"/>
                    <a:gd name="T93" fmla="*/ 5 h 410"/>
                    <a:gd name="T94" fmla="*/ 34 w 193"/>
                    <a:gd name="T95" fmla="*/ 29 h 41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93"/>
                    <a:gd name="T145" fmla="*/ 0 h 410"/>
                    <a:gd name="T146" fmla="*/ 193 w 193"/>
                    <a:gd name="T147" fmla="*/ 410 h 41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93" h="410">
                      <a:moveTo>
                        <a:pt x="38" y="14"/>
                      </a:moveTo>
                      <a:lnTo>
                        <a:pt x="44" y="21"/>
                      </a:lnTo>
                      <a:lnTo>
                        <a:pt x="48" y="31"/>
                      </a:lnTo>
                      <a:lnTo>
                        <a:pt x="53" y="40"/>
                      </a:lnTo>
                      <a:lnTo>
                        <a:pt x="57" y="48"/>
                      </a:lnTo>
                      <a:lnTo>
                        <a:pt x="63" y="58"/>
                      </a:lnTo>
                      <a:lnTo>
                        <a:pt x="69" y="65"/>
                      </a:lnTo>
                      <a:lnTo>
                        <a:pt x="72" y="75"/>
                      </a:lnTo>
                      <a:lnTo>
                        <a:pt x="78" y="84"/>
                      </a:lnTo>
                      <a:lnTo>
                        <a:pt x="82" y="94"/>
                      </a:lnTo>
                      <a:lnTo>
                        <a:pt x="88" y="102"/>
                      </a:lnTo>
                      <a:lnTo>
                        <a:pt x="92" y="111"/>
                      </a:lnTo>
                      <a:lnTo>
                        <a:pt x="97" y="119"/>
                      </a:lnTo>
                      <a:lnTo>
                        <a:pt x="101" y="128"/>
                      </a:lnTo>
                      <a:lnTo>
                        <a:pt x="105" y="138"/>
                      </a:lnTo>
                      <a:lnTo>
                        <a:pt x="109" y="146"/>
                      </a:lnTo>
                      <a:lnTo>
                        <a:pt x="113" y="157"/>
                      </a:lnTo>
                      <a:lnTo>
                        <a:pt x="118" y="169"/>
                      </a:lnTo>
                      <a:lnTo>
                        <a:pt x="122" y="180"/>
                      </a:lnTo>
                      <a:lnTo>
                        <a:pt x="128" y="192"/>
                      </a:lnTo>
                      <a:lnTo>
                        <a:pt x="132" y="203"/>
                      </a:lnTo>
                      <a:lnTo>
                        <a:pt x="138" y="215"/>
                      </a:lnTo>
                      <a:lnTo>
                        <a:pt x="141" y="226"/>
                      </a:lnTo>
                      <a:lnTo>
                        <a:pt x="147" y="238"/>
                      </a:lnTo>
                      <a:lnTo>
                        <a:pt x="153" y="249"/>
                      </a:lnTo>
                      <a:lnTo>
                        <a:pt x="157" y="261"/>
                      </a:lnTo>
                      <a:lnTo>
                        <a:pt x="162" y="272"/>
                      </a:lnTo>
                      <a:lnTo>
                        <a:pt x="166" y="284"/>
                      </a:lnTo>
                      <a:lnTo>
                        <a:pt x="170" y="295"/>
                      </a:lnTo>
                      <a:lnTo>
                        <a:pt x="176" y="307"/>
                      </a:lnTo>
                      <a:lnTo>
                        <a:pt x="180" y="318"/>
                      </a:lnTo>
                      <a:lnTo>
                        <a:pt x="184" y="330"/>
                      </a:lnTo>
                      <a:lnTo>
                        <a:pt x="189" y="341"/>
                      </a:lnTo>
                      <a:lnTo>
                        <a:pt x="189" y="347"/>
                      </a:lnTo>
                      <a:lnTo>
                        <a:pt x="191" y="351"/>
                      </a:lnTo>
                      <a:lnTo>
                        <a:pt x="193" y="354"/>
                      </a:lnTo>
                      <a:lnTo>
                        <a:pt x="193" y="360"/>
                      </a:lnTo>
                      <a:lnTo>
                        <a:pt x="191" y="360"/>
                      </a:lnTo>
                      <a:lnTo>
                        <a:pt x="189" y="366"/>
                      </a:lnTo>
                      <a:lnTo>
                        <a:pt x="185" y="372"/>
                      </a:lnTo>
                      <a:lnTo>
                        <a:pt x="184" y="377"/>
                      </a:lnTo>
                      <a:lnTo>
                        <a:pt x="180" y="383"/>
                      </a:lnTo>
                      <a:lnTo>
                        <a:pt x="178" y="389"/>
                      </a:lnTo>
                      <a:lnTo>
                        <a:pt x="174" y="395"/>
                      </a:lnTo>
                      <a:lnTo>
                        <a:pt x="172" y="400"/>
                      </a:lnTo>
                      <a:lnTo>
                        <a:pt x="170" y="408"/>
                      </a:lnTo>
                      <a:lnTo>
                        <a:pt x="168" y="410"/>
                      </a:lnTo>
                      <a:lnTo>
                        <a:pt x="164" y="410"/>
                      </a:lnTo>
                      <a:lnTo>
                        <a:pt x="162" y="408"/>
                      </a:lnTo>
                      <a:lnTo>
                        <a:pt x="161" y="404"/>
                      </a:lnTo>
                      <a:lnTo>
                        <a:pt x="161" y="395"/>
                      </a:lnTo>
                      <a:lnTo>
                        <a:pt x="157" y="389"/>
                      </a:lnTo>
                      <a:lnTo>
                        <a:pt x="155" y="377"/>
                      </a:lnTo>
                      <a:lnTo>
                        <a:pt x="153" y="366"/>
                      </a:lnTo>
                      <a:lnTo>
                        <a:pt x="149" y="354"/>
                      </a:lnTo>
                      <a:lnTo>
                        <a:pt x="145" y="343"/>
                      </a:lnTo>
                      <a:lnTo>
                        <a:pt x="140" y="331"/>
                      </a:lnTo>
                      <a:lnTo>
                        <a:pt x="136" y="320"/>
                      </a:lnTo>
                      <a:lnTo>
                        <a:pt x="130" y="308"/>
                      </a:lnTo>
                      <a:lnTo>
                        <a:pt x="126" y="297"/>
                      </a:lnTo>
                      <a:lnTo>
                        <a:pt x="120" y="284"/>
                      </a:lnTo>
                      <a:lnTo>
                        <a:pt x="115" y="268"/>
                      </a:lnTo>
                      <a:lnTo>
                        <a:pt x="109" y="253"/>
                      </a:lnTo>
                      <a:lnTo>
                        <a:pt x="103" y="240"/>
                      </a:lnTo>
                      <a:lnTo>
                        <a:pt x="97" y="224"/>
                      </a:lnTo>
                      <a:lnTo>
                        <a:pt x="92" y="211"/>
                      </a:lnTo>
                      <a:lnTo>
                        <a:pt x="86" y="195"/>
                      </a:lnTo>
                      <a:lnTo>
                        <a:pt x="80" y="182"/>
                      </a:lnTo>
                      <a:lnTo>
                        <a:pt x="74" y="167"/>
                      </a:lnTo>
                      <a:lnTo>
                        <a:pt x="69" y="153"/>
                      </a:lnTo>
                      <a:lnTo>
                        <a:pt x="63" y="138"/>
                      </a:lnTo>
                      <a:lnTo>
                        <a:pt x="55" y="125"/>
                      </a:lnTo>
                      <a:lnTo>
                        <a:pt x="50" y="109"/>
                      </a:lnTo>
                      <a:lnTo>
                        <a:pt x="44" y="96"/>
                      </a:lnTo>
                      <a:lnTo>
                        <a:pt x="38" y="82"/>
                      </a:lnTo>
                      <a:lnTo>
                        <a:pt x="30" y="67"/>
                      </a:lnTo>
                      <a:lnTo>
                        <a:pt x="27" y="61"/>
                      </a:lnTo>
                      <a:lnTo>
                        <a:pt x="23" y="56"/>
                      </a:lnTo>
                      <a:lnTo>
                        <a:pt x="21" y="50"/>
                      </a:lnTo>
                      <a:lnTo>
                        <a:pt x="17" y="44"/>
                      </a:lnTo>
                      <a:lnTo>
                        <a:pt x="13" y="38"/>
                      </a:lnTo>
                      <a:lnTo>
                        <a:pt x="9" y="33"/>
                      </a:lnTo>
                      <a:lnTo>
                        <a:pt x="5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7" y="14"/>
                      </a:lnTo>
                      <a:lnTo>
                        <a:pt x="11" y="12"/>
                      </a:lnTo>
                      <a:lnTo>
                        <a:pt x="15" y="10"/>
                      </a:lnTo>
                      <a:lnTo>
                        <a:pt x="19" y="8"/>
                      </a:lnTo>
                      <a:lnTo>
                        <a:pt x="23" y="6"/>
                      </a:lnTo>
                      <a:lnTo>
                        <a:pt x="27" y="4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6"/>
                      </a:lnTo>
                      <a:lnTo>
                        <a:pt x="34" y="10"/>
                      </a:lnTo>
                      <a:lnTo>
                        <a:pt x="38" y="1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Unknown Shape"/>
                <p:cNvSpPr>
                  <a:spLocks/>
                </p:cNvSpPr>
                <p:nvPr/>
              </p:nvSpPr>
              <p:spPr bwMode="auto">
                <a:xfrm>
                  <a:off x="0" y="509"/>
                  <a:ext cx="261" cy="397"/>
                </a:xfrm>
                <a:custGeom>
                  <a:avLst/>
                  <a:gdLst>
                    <a:gd name="T0" fmla="*/ 149 w 362"/>
                    <a:gd name="T1" fmla="*/ 90 h 397"/>
                    <a:gd name="T2" fmla="*/ 159 w 362"/>
                    <a:gd name="T3" fmla="*/ 111 h 397"/>
                    <a:gd name="T4" fmla="*/ 167 w 362"/>
                    <a:gd name="T5" fmla="*/ 130 h 397"/>
                    <a:gd name="T6" fmla="*/ 172 w 362"/>
                    <a:gd name="T7" fmla="*/ 150 h 397"/>
                    <a:gd name="T8" fmla="*/ 178 w 362"/>
                    <a:gd name="T9" fmla="*/ 169 h 397"/>
                    <a:gd name="T10" fmla="*/ 182 w 362"/>
                    <a:gd name="T11" fmla="*/ 176 h 397"/>
                    <a:gd name="T12" fmla="*/ 178 w 362"/>
                    <a:gd name="T13" fmla="*/ 217 h 397"/>
                    <a:gd name="T14" fmla="*/ 175 w 362"/>
                    <a:gd name="T15" fmla="*/ 293 h 397"/>
                    <a:gd name="T16" fmla="*/ 180 w 362"/>
                    <a:gd name="T17" fmla="*/ 341 h 397"/>
                    <a:gd name="T18" fmla="*/ 184 w 362"/>
                    <a:gd name="T19" fmla="*/ 364 h 397"/>
                    <a:gd name="T20" fmla="*/ 187 w 362"/>
                    <a:gd name="T21" fmla="*/ 387 h 397"/>
                    <a:gd name="T22" fmla="*/ 187 w 362"/>
                    <a:gd name="T23" fmla="*/ 397 h 397"/>
                    <a:gd name="T24" fmla="*/ 185 w 362"/>
                    <a:gd name="T25" fmla="*/ 393 h 397"/>
                    <a:gd name="T26" fmla="*/ 177 w 362"/>
                    <a:gd name="T27" fmla="*/ 379 h 397"/>
                    <a:gd name="T28" fmla="*/ 172 w 362"/>
                    <a:gd name="T29" fmla="*/ 364 h 397"/>
                    <a:gd name="T30" fmla="*/ 167 w 362"/>
                    <a:gd name="T31" fmla="*/ 347 h 397"/>
                    <a:gd name="T32" fmla="*/ 162 w 362"/>
                    <a:gd name="T33" fmla="*/ 332 h 397"/>
                    <a:gd name="T34" fmla="*/ 159 w 362"/>
                    <a:gd name="T35" fmla="*/ 314 h 397"/>
                    <a:gd name="T36" fmla="*/ 152 w 362"/>
                    <a:gd name="T37" fmla="*/ 291 h 397"/>
                    <a:gd name="T38" fmla="*/ 146 w 362"/>
                    <a:gd name="T39" fmla="*/ 263 h 397"/>
                    <a:gd name="T40" fmla="*/ 138 w 362"/>
                    <a:gd name="T41" fmla="*/ 238 h 397"/>
                    <a:gd name="T42" fmla="*/ 125 w 362"/>
                    <a:gd name="T43" fmla="*/ 196 h 397"/>
                    <a:gd name="T44" fmla="*/ 112 w 362"/>
                    <a:gd name="T45" fmla="*/ 153 h 397"/>
                    <a:gd name="T46" fmla="*/ 96 w 362"/>
                    <a:gd name="T47" fmla="*/ 115 h 397"/>
                    <a:gd name="T48" fmla="*/ 65 w 362"/>
                    <a:gd name="T49" fmla="*/ 61 h 397"/>
                    <a:gd name="T50" fmla="*/ 45 w 362"/>
                    <a:gd name="T51" fmla="*/ 44 h 397"/>
                    <a:gd name="T52" fmla="*/ 38 w 362"/>
                    <a:gd name="T53" fmla="*/ 38 h 397"/>
                    <a:gd name="T54" fmla="*/ 29 w 362"/>
                    <a:gd name="T55" fmla="*/ 31 h 397"/>
                    <a:gd name="T56" fmla="*/ 22 w 362"/>
                    <a:gd name="T57" fmla="*/ 25 h 397"/>
                    <a:gd name="T58" fmla="*/ 12 w 362"/>
                    <a:gd name="T59" fmla="*/ 21 h 397"/>
                    <a:gd name="T60" fmla="*/ 1 w 362"/>
                    <a:gd name="T61" fmla="*/ 16 h 397"/>
                    <a:gd name="T62" fmla="*/ 1 w 362"/>
                    <a:gd name="T63" fmla="*/ 10 h 397"/>
                    <a:gd name="T64" fmla="*/ 6 w 362"/>
                    <a:gd name="T65" fmla="*/ 6 h 397"/>
                    <a:gd name="T66" fmla="*/ 20 w 362"/>
                    <a:gd name="T67" fmla="*/ 2 h 397"/>
                    <a:gd name="T68" fmla="*/ 50 w 362"/>
                    <a:gd name="T69" fmla="*/ 2 h 397"/>
                    <a:gd name="T70" fmla="*/ 65 w 362"/>
                    <a:gd name="T71" fmla="*/ 6 h 397"/>
                    <a:gd name="T72" fmla="*/ 79 w 362"/>
                    <a:gd name="T73" fmla="*/ 14 h 397"/>
                    <a:gd name="T74" fmla="*/ 92 w 362"/>
                    <a:gd name="T75" fmla="*/ 21 h 397"/>
                    <a:gd name="T76" fmla="*/ 103 w 362"/>
                    <a:gd name="T77" fmla="*/ 31 h 397"/>
                    <a:gd name="T78" fmla="*/ 114 w 362"/>
                    <a:gd name="T79" fmla="*/ 42 h 397"/>
                    <a:gd name="T80" fmla="*/ 124 w 362"/>
                    <a:gd name="T81" fmla="*/ 54 h 397"/>
                    <a:gd name="T82" fmla="*/ 133 w 362"/>
                    <a:gd name="T83" fmla="*/ 67 h 397"/>
                    <a:gd name="T84" fmla="*/ 143 w 362"/>
                    <a:gd name="T85" fmla="*/ 81 h 39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2"/>
                    <a:gd name="T130" fmla="*/ 0 h 397"/>
                    <a:gd name="T131" fmla="*/ 362 w 362"/>
                    <a:gd name="T132" fmla="*/ 397 h 39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2" h="397">
                      <a:moveTo>
                        <a:pt x="274" y="81"/>
                      </a:moveTo>
                      <a:lnTo>
                        <a:pt x="280" y="86"/>
                      </a:lnTo>
                      <a:lnTo>
                        <a:pt x="286" y="90"/>
                      </a:lnTo>
                      <a:lnTo>
                        <a:pt x="297" y="102"/>
                      </a:lnTo>
                      <a:lnTo>
                        <a:pt x="301" y="107"/>
                      </a:lnTo>
                      <a:lnTo>
                        <a:pt x="307" y="111"/>
                      </a:lnTo>
                      <a:lnTo>
                        <a:pt x="311" y="119"/>
                      </a:lnTo>
                      <a:lnTo>
                        <a:pt x="316" y="125"/>
                      </a:lnTo>
                      <a:lnTo>
                        <a:pt x="320" y="130"/>
                      </a:lnTo>
                      <a:lnTo>
                        <a:pt x="324" y="136"/>
                      </a:lnTo>
                      <a:lnTo>
                        <a:pt x="330" y="142"/>
                      </a:lnTo>
                      <a:lnTo>
                        <a:pt x="332" y="150"/>
                      </a:lnTo>
                      <a:lnTo>
                        <a:pt x="335" y="155"/>
                      </a:lnTo>
                      <a:lnTo>
                        <a:pt x="339" y="161"/>
                      </a:lnTo>
                      <a:lnTo>
                        <a:pt x="343" y="169"/>
                      </a:lnTo>
                      <a:lnTo>
                        <a:pt x="347" y="174"/>
                      </a:lnTo>
                      <a:lnTo>
                        <a:pt x="349" y="176"/>
                      </a:lnTo>
                      <a:lnTo>
                        <a:pt x="351" y="176"/>
                      </a:lnTo>
                      <a:lnTo>
                        <a:pt x="355" y="180"/>
                      </a:lnTo>
                      <a:lnTo>
                        <a:pt x="349" y="199"/>
                      </a:lnTo>
                      <a:lnTo>
                        <a:pt x="343" y="217"/>
                      </a:lnTo>
                      <a:lnTo>
                        <a:pt x="339" y="238"/>
                      </a:lnTo>
                      <a:lnTo>
                        <a:pt x="337" y="255"/>
                      </a:lnTo>
                      <a:lnTo>
                        <a:pt x="337" y="293"/>
                      </a:lnTo>
                      <a:lnTo>
                        <a:pt x="341" y="314"/>
                      </a:lnTo>
                      <a:lnTo>
                        <a:pt x="343" y="333"/>
                      </a:lnTo>
                      <a:lnTo>
                        <a:pt x="345" y="341"/>
                      </a:lnTo>
                      <a:lnTo>
                        <a:pt x="347" y="349"/>
                      </a:lnTo>
                      <a:lnTo>
                        <a:pt x="351" y="356"/>
                      </a:lnTo>
                      <a:lnTo>
                        <a:pt x="353" y="364"/>
                      </a:lnTo>
                      <a:lnTo>
                        <a:pt x="355" y="372"/>
                      </a:lnTo>
                      <a:lnTo>
                        <a:pt x="356" y="379"/>
                      </a:lnTo>
                      <a:lnTo>
                        <a:pt x="360" y="387"/>
                      </a:lnTo>
                      <a:lnTo>
                        <a:pt x="362" y="395"/>
                      </a:lnTo>
                      <a:lnTo>
                        <a:pt x="362" y="397"/>
                      </a:lnTo>
                      <a:lnTo>
                        <a:pt x="360" y="397"/>
                      </a:lnTo>
                      <a:lnTo>
                        <a:pt x="358" y="395"/>
                      </a:lnTo>
                      <a:lnTo>
                        <a:pt x="355" y="395"/>
                      </a:lnTo>
                      <a:lnTo>
                        <a:pt x="355" y="393"/>
                      </a:lnTo>
                      <a:lnTo>
                        <a:pt x="349" y="389"/>
                      </a:lnTo>
                      <a:lnTo>
                        <a:pt x="345" y="383"/>
                      </a:lnTo>
                      <a:lnTo>
                        <a:pt x="341" y="379"/>
                      </a:lnTo>
                      <a:lnTo>
                        <a:pt x="337" y="374"/>
                      </a:lnTo>
                      <a:lnTo>
                        <a:pt x="334" y="368"/>
                      </a:lnTo>
                      <a:lnTo>
                        <a:pt x="330" y="364"/>
                      </a:lnTo>
                      <a:lnTo>
                        <a:pt x="328" y="358"/>
                      </a:lnTo>
                      <a:lnTo>
                        <a:pt x="324" y="353"/>
                      </a:lnTo>
                      <a:lnTo>
                        <a:pt x="320" y="347"/>
                      </a:lnTo>
                      <a:lnTo>
                        <a:pt x="318" y="343"/>
                      </a:lnTo>
                      <a:lnTo>
                        <a:pt x="314" y="337"/>
                      </a:lnTo>
                      <a:lnTo>
                        <a:pt x="312" y="332"/>
                      </a:lnTo>
                      <a:lnTo>
                        <a:pt x="311" y="326"/>
                      </a:lnTo>
                      <a:lnTo>
                        <a:pt x="309" y="320"/>
                      </a:lnTo>
                      <a:lnTo>
                        <a:pt x="305" y="314"/>
                      </a:lnTo>
                      <a:lnTo>
                        <a:pt x="303" y="309"/>
                      </a:lnTo>
                      <a:lnTo>
                        <a:pt x="299" y="301"/>
                      </a:lnTo>
                      <a:lnTo>
                        <a:pt x="293" y="291"/>
                      </a:lnTo>
                      <a:lnTo>
                        <a:pt x="289" y="282"/>
                      </a:lnTo>
                      <a:lnTo>
                        <a:pt x="286" y="272"/>
                      </a:lnTo>
                      <a:lnTo>
                        <a:pt x="280" y="263"/>
                      </a:lnTo>
                      <a:lnTo>
                        <a:pt x="276" y="255"/>
                      </a:lnTo>
                      <a:lnTo>
                        <a:pt x="272" y="245"/>
                      </a:lnTo>
                      <a:lnTo>
                        <a:pt x="266" y="238"/>
                      </a:lnTo>
                      <a:lnTo>
                        <a:pt x="259" y="222"/>
                      </a:lnTo>
                      <a:lnTo>
                        <a:pt x="249" y="209"/>
                      </a:lnTo>
                      <a:lnTo>
                        <a:pt x="242" y="196"/>
                      </a:lnTo>
                      <a:lnTo>
                        <a:pt x="232" y="182"/>
                      </a:lnTo>
                      <a:lnTo>
                        <a:pt x="224" y="169"/>
                      </a:lnTo>
                      <a:lnTo>
                        <a:pt x="215" y="153"/>
                      </a:lnTo>
                      <a:lnTo>
                        <a:pt x="205" y="142"/>
                      </a:lnTo>
                      <a:lnTo>
                        <a:pt x="194" y="129"/>
                      </a:lnTo>
                      <a:lnTo>
                        <a:pt x="184" y="115"/>
                      </a:lnTo>
                      <a:lnTo>
                        <a:pt x="150" y="81"/>
                      </a:lnTo>
                      <a:lnTo>
                        <a:pt x="138" y="71"/>
                      </a:lnTo>
                      <a:lnTo>
                        <a:pt x="125" y="61"/>
                      </a:lnTo>
                      <a:lnTo>
                        <a:pt x="109" y="54"/>
                      </a:lnTo>
                      <a:lnTo>
                        <a:pt x="94" y="46"/>
                      </a:lnTo>
                      <a:lnTo>
                        <a:pt x="88" y="44"/>
                      </a:lnTo>
                      <a:lnTo>
                        <a:pt x="85" y="42"/>
                      </a:lnTo>
                      <a:lnTo>
                        <a:pt x="79" y="40"/>
                      </a:lnTo>
                      <a:lnTo>
                        <a:pt x="73" y="38"/>
                      </a:lnTo>
                      <a:lnTo>
                        <a:pt x="67" y="37"/>
                      </a:lnTo>
                      <a:lnTo>
                        <a:pt x="62" y="33"/>
                      </a:lnTo>
                      <a:lnTo>
                        <a:pt x="56" y="31"/>
                      </a:lnTo>
                      <a:lnTo>
                        <a:pt x="50" y="29"/>
                      </a:lnTo>
                      <a:lnTo>
                        <a:pt x="46" y="27"/>
                      </a:lnTo>
                      <a:lnTo>
                        <a:pt x="41" y="25"/>
                      </a:lnTo>
                      <a:lnTo>
                        <a:pt x="35" y="25"/>
                      </a:lnTo>
                      <a:lnTo>
                        <a:pt x="29" y="23"/>
                      </a:lnTo>
                      <a:lnTo>
                        <a:pt x="23" y="21"/>
                      </a:lnTo>
                      <a:lnTo>
                        <a:pt x="18" y="19"/>
                      </a:lnTo>
                      <a:lnTo>
                        <a:pt x="4" y="19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9" y="6"/>
                      </a:lnTo>
                      <a:lnTo>
                        <a:pt x="29" y="4"/>
                      </a:lnTo>
                      <a:lnTo>
                        <a:pt x="39" y="2"/>
                      </a:lnTo>
                      <a:lnTo>
                        <a:pt x="46" y="0"/>
                      </a:lnTo>
                      <a:lnTo>
                        <a:pt x="85" y="0"/>
                      </a:lnTo>
                      <a:lnTo>
                        <a:pt x="96" y="2"/>
                      </a:lnTo>
                      <a:lnTo>
                        <a:pt x="106" y="4"/>
                      </a:lnTo>
                      <a:lnTo>
                        <a:pt x="115" y="4"/>
                      </a:lnTo>
                      <a:lnTo>
                        <a:pt x="125" y="6"/>
                      </a:lnTo>
                      <a:lnTo>
                        <a:pt x="134" y="8"/>
                      </a:lnTo>
                      <a:lnTo>
                        <a:pt x="144" y="12"/>
                      </a:lnTo>
                      <a:lnTo>
                        <a:pt x="152" y="14"/>
                      </a:lnTo>
                      <a:lnTo>
                        <a:pt x="161" y="16"/>
                      </a:lnTo>
                      <a:lnTo>
                        <a:pt x="171" y="19"/>
                      </a:lnTo>
                      <a:lnTo>
                        <a:pt x="176" y="21"/>
                      </a:lnTo>
                      <a:lnTo>
                        <a:pt x="184" y="25"/>
                      </a:lnTo>
                      <a:lnTo>
                        <a:pt x="192" y="27"/>
                      </a:lnTo>
                      <a:lnTo>
                        <a:pt x="198" y="31"/>
                      </a:lnTo>
                      <a:lnTo>
                        <a:pt x="203" y="35"/>
                      </a:lnTo>
                      <a:lnTo>
                        <a:pt x="211" y="38"/>
                      </a:lnTo>
                      <a:lnTo>
                        <a:pt x="219" y="42"/>
                      </a:lnTo>
                      <a:lnTo>
                        <a:pt x="224" y="46"/>
                      </a:lnTo>
                      <a:lnTo>
                        <a:pt x="230" y="48"/>
                      </a:lnTo>
                      <a:lnTo>
                        <a:pt x="238" y="54"/>
                      </a:lnTo>
                      <a:lnTo>
                        <a:pt x="244" y="58"/>
                      </a:lnTo>
                      <a:lnTo>
                        <a:pt x="249" y="61"/>
                      </a:lnTo>
                      <a:lnTo>
                        <a:pt x="257" y="67"/>
                      </a:lnTo>
                      <a:lnTo>
                        <a:pt x="263" y="71"/>
                      </a:lnTo>
                      <a:lnTo>
                        <a:pt x="268" y="75"/>
                      </a:lnTo>
                      <a:lnTo>
                        <a:pt x="274" y="8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789"/>
              <p:cNvGrpSpPr>
                <a:grpSpLocks/>
              </p:cNvGrpSpPr>
              <p:nvPr/>
            </p:nvGrpSpPr>
            <p:grpSpPr bwMode="auto">
              <a:xfrm rot="1834475">
                <a:off x="237" y="0"/>
                <a:ext cx="283" cy="316"/>
                <a:chOff x="0" y="0"/>
                <a:chExt cx="379" cy="412"/>
              </a:xfrm>
            </p:grpSpPr>
            <p:sp>
              <p:nvSpPr>
                <p:cNvPr id="129" name="Unknown Shape"/>
                <p:cNvSpPr>
                  <a:spLocks/>
                </p:cNvSpPr>
                <p:nvPr/>
              </p:nvSpPr>
              <p:spPr bwMode="auto">
                <a:xfrm>
                  <a:off x="0" y="0"/>
                  <a:ext cx="379" cy="412"/>
                </a:xfrm>
                <a:custGeom>
                  <a:avLst/>
                  <a:gdLst>
                    <a:gd name="T0" fmla="*/ 197 w 379"/>
                    <a:gd name="T1" fmla="*/ 14 h 412"/>
                    <a:gd name="T2" fmla="*/ 206 w 379"/>
                    <a:gd name="T3" fmla="*/ 25 h 412"/>
                    <a:gd name="T4" fmla="*/ 216 w 379"/>
                    <a:gd name="T5" fmla="*/ 37 h 412"/>
                    <a:gd name="T6" fmla="*/ 233 w 379"/>
                    <a:gd name="T7" fmla="*/ 52 h 412"/>
                    <a:gd name="T8" fmla="*/ 245 w 379"/>
                    <a:gd name="T9" fmla="*/ 65 h 412"/>
                    <a:gd name="T10" fmla="*/ 258 w 379"/>
                    <a:gd name="T11" fmla="*/ 79 h 412"/>
                    <a:gd name="T12" fmla="*/ 300 w 379"/>
                    <a:gd name="T13" fmla="*/ 119 h 412"/>
                    <a:gd name="T14" fmla="*/ 314 w 379"/>
                    <a:gd name="T15" fmla="*/ 132 h 412"/>
                    <a:gd name="T16" fmla="*/ 333 w 379"/>
                    <a:gd name="T17" fmla="*/ 153 h 412"/>
                    <a:gd name="T18" fmla="*/ 346 w 379"/>
                    <a:gd name="T19" fmla="*/ 173 h 412"/>
                    <a:gd name="T20" fmla="*/ 360 w 379"/>
                    <a:gd name="T21" fmla="*/ 198 h 412"/>
                    <a:gd name="T22" fmla="*/ 369 w 379"/>
                    <a:gd name="T23" fmla="*/ 222 h 412"/>
                    <a:gd name="T24" fmla="*/ 377 w 379"/>
                    <a:gd name="T25" fmla="*/ 249 h 412"/>
                    <a:gd name="T26" fmla="*/ 379 w 379"/>
                    <a:gd name="T27" fmla="*/ 284 h 412"/>
                    <a:gd name="T28" fmla="*/ 375 w 379"/>
                    <a:gd name="T29" fmla="*/ 303 h 412"/>
                    <a:gd name="T30" fmla="*/ 371 w 379"/>
                    <a:gd name="T31" fmla="*/ 320 h 412"/>
                    <a:gd name="T32" fmla="*/ 363 w 379"/>
                    <a:gd name="T33" fmla="*/ 337 h 412"/>
                    <a:gd name="T34" fmla="*/ 356 w 379"/>
                    <a:gd name="T35" fmla="*/ 353 h 412"/>
                    <a:gd name="T36" fmla="*/ 344 w 379"/>
                    <a:gd name="T37" fmla="*/ 368 h 412"/>
                    <a:gd name="T38" fmla="*/ 331 w 379"/>
                    <a:gd name="T39" fmla="*/ 381 h 412"/>
                    <a:gd name="T40" fmla="*/ 316 w 379"/>
                    <a:gd name="T41" fmla="*/ 393 h 412"/>
                    <a:gd name="T42" fmla="*/ 300 w 379"/>
                    <a:gd name="T43" fmla="*/ 399 h 412"/>
                    <a:gd name="T44" fmla="*/ 285 w 379"/>
                    <a:gd name="T45" fmla="*/ 404 h 412"/>
                    <a:gd name="T46" fmla="*/ 270 w 379"/>
                    <a:gd name="T47" fmla="*/ 408 h 412"/>
                    <a:gd name="T48" fmla="*/ 254 w 379"/>
                    <a:gd name="T49" fmla="*/ 412 h 412"/>
                    <a:gd name="T50" fmla="*/ 214 w 379"/>
                    <a:gd name="T51" fmla="*/ 410 h 412"/>
                    <a:gd name="T52" fmla="*/ 197 w 379"/>
                    <a:gd name="T53" fmla="*/ 406 h 412"/>
                    <a:gd name="T54" fmla="*/ 181 w 379"/>
                    <a:gd name="T55" fmla="*/ 401 h 412"/>
                    <a:gd name="T56" fmla="*/ 166 w 379"/>
                    <a:gd name="T57" fmla="*/ 393 h 412"/>
                    <a:gd name="T58" fmla="*/ 153 w 379"/>
                    <a:gd name="T59" fmla="*/ 383 h 412"/>
                    <a:gd name="T60" fmla="*/ 134 w 379"/>
                    <a:gd name="T61" fmla="*/ 366 h 412"/>
                    <a:gd name="T62" fmla="*/ 124 w 379"/>
                    <a:gd name="T63" fmla="*/ 353 h 412"/>
                    <a:gd name="T64" fmla="*/ 114 w 379"/>
                    <a:gd name="T65" fmla="*/ 339 h 412"/>
                    <a:gd name="T66" fmla="*/ 107 w 379"/>
                    <a:gd name="T67" fmla="*/ 324 h 412"/>
                    <a:gd name="T68" fmla="*/ 101 w 379"/>
                    <a:gd name="T69" fmla="*/ 309 h 412"/>
                    <a:gd name="T70" fmla="*/ 90 w 379"/>
                    <a:gd name="T71" fmla="*/ 291 h 412"/>
                    <a:gd name="T72" fmla="*/ 80 w 379"/>
                    <a:gd name="T73" fmla="*/ 274 h 412"/>
                    <a:gd name="T74" fmla="*/ 69 w 379"/>
                    <a:gd name="T75" fmla="*/ 257 h 412"/>
                    <a:gd name="T76" fmla="*/ 57 w 379"/>
                    <a:gd name="T77" fmla="*/ 240 h 412"/>
                    <a:gd name="T78" fmla="*/ 46 w 379"/>
                    <a:gd name="T79" fmla="*/ 224 h 412"/>
                    <a:gd name="T80" fmla="*/ 24 w 379"/>
                    <a:gd name="T81" fmla="*/ 201 h 412"/>
                    <a:gd name="T82" fmla="*/ 9 w 379"/>
                    <a:gd name="T83" fmla="*/ 190 h 412"/>
                    <a:gd name="T84" fmla="*/ 1 w 379"/>
                    <a:gd name="T85" fmla="*/ 180 h 412"/>
                    <a:gd name="T86" fmla="*/ 17 w 379"/>
                    <a:gd name="T87" fmla="*/ 173 h 412"/>
                    <a:gd name="T88" fmla="*/ 36 w 379"/>
                    <a:gd name="T89" fmla="*/ 171 h 412"/>
                    <a:gd name="T90" fmla="*/ 99 w 379"/>
                    <a:gd name="T91" fmla="*/ 173 h 412"/>
                    <a:gd name="T92" fmla="*/ 118 w 379"/>
                    <a:gd name="T93" fmla="*/ 175 h 412"/>
                    <a:gd name="T94" fmla="*/ 136 w 379"/>
                    <a:gd name="T95" fmla="*/ 178 h 412"/>
                    <a:gd name="T96" fmla="*/ 155 w 379"/>
                    <a:gd name="T97" fmla="*/ 182 h 412"/>
                    <a:gd name="T98" fmla="*/ 159 w 379"/>
                    <a:gd name="T99" fmla="*/ 142 h 412"/>
                    <a:gd name="T100" fmla="*/ 164 w 379"/>
                    <a:gd name="T101" fmla="*/ 104 h 412"/>
                    <a:gd name="T102" fmla="*/ 172 w 379"/>
                    <a:gd name="T103" fmla="*/ 67 h 412"/>
                    <a:gd name="T104" fmla="*/ 180 w 379"/>
                    <a:gd name="T105" fmla="*/ 29 h 412"/>
                    <a:gd name="T106" fmla="*/ 181 w 379"/>
                    <a:gd name="T107" fmla="*/ 18 h 412"/>
                    <a:gd name="T108" fmla="*/ 183 w 379"/>
                    <a:gd name="T109" fmla="*/ 6 h 412"/>
                    <a:gd name="T110" fmla="*/ 189 w 379"/>
                    <a:gd name="T111" fmla="*/ 0 h 412"/>
                    <a:gd name="T112" fmla="*/ 191 w 379"/>
                    <a:gd name="T113" fmla="*/ 4 h 412"/>
                    <a:gd name="T114" fmla="*/ 193 w 379"/>
                    <a:gd name="T115" fmla="*/ 8 h 41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79"/>
                    <a:gd name="T175" fmla="*/ 0 h 412"/>
                    <a:gd name="T176" fmla="*/ 379 w 379"/>
                    <a:gd name="T177" fmla="*/ 412 h 41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79" h="412">
                      <a:moveTo>
                        <a:pt x="193" y="8"/>
                      </a:moveTo>
                      <a:lnTo>
                        <a:pt x="197" y="14"/>
                      </a:lnTo>
                      <a:lnTo>
                        <a:pt x="203" y="19"/>
                      </a:lnTo>
                      <a:lnTo>
                        <a:pt x="206" y="25"/>
                      </a:lnTo>
                      <a:lnTo>
                        <a:pt x="212" y="31"/>
                      </a:lnTo>
                      <a:lnTo>
                        <a:pt x="216" y="37"/>
                      </a:lnTo>
                      <a:lnTo>
                        <a:pt x="226" y="46"/>
                      </a:lnTo>
                      <a:lnTo>
                        <a:pt x="233" y="52"/>
                      </a:lnTo>
                      <a:lnTo>
                        <a:pt x="239" y="58"/>
                      </a:lnTo>
                      <a:lnTo>
                        <a:pt x="245" y="65"/>
                      </a:lnTo>
                      <a:lnTo>
                        <a:pt x="252" y="71"/>
                      </a:lnTo>
                      <a:lnTo>
                        <a:pt x="258" y="79"/>
                      </a:lnTo>
                      <a:lnTo>
                        <a:pt x="266" y="85"/>
                      </a:lnTo>
                      <a:lnTo>
                        <a:pt x="300" y="119"/>
                      </a:lnTo>
                      <a:lnTo>
                        <a:pt x="308" y="125"/>
                      </a:lnTo>
                      <a:lnTo>
                        <a:pt x="314" y="132"/>
                      </a:lnTo>
                      <a:lnTo>
                        <a:pt x="327" y="146"/>
                      </a:lnTo>
                      <a:lnTo>
                        <a:pt x="333" y="153"/>
                      </a:lnTo>
                      <a:lnTo>
                        <a:pt x="339" y="161"/>
                      </a:lnTo>
                      <a:lnTo>
                        <a:pt x="346" y="173"/>
                      </a:lnTo>
                      <a:lnTo>
                        <a:pt x="352" y="184"/>
                      </a:lnTo>
                      <a:lnTo>
                        <a:pt x="360" y="198"/>
                      </a:lnTo>
                      <a:lnTo>
                        <a:pt x="365" y="209"/>
                      </a:lnTo>
                      <a:lnTo>
                        <a:pt x="369" y="222"/>
                      </a:lnTo>
                      <a:lnTo>
                        <a:pt x="375" y="236"/>
                      </a:lnTo>
                      <a:lnTo>
                        <a:pt x="377" y="249"/>
                      </a:lnTo>
                      <a:lnTo>
                        <a:pt x="379" y="265"/>
                      </a:lnTo>
                      <a:lnTo>
                        <a:pt x="379" y="284"/>
                      </a:lnTo>
                      <a:lnTo>
                        <a:pt x="377" y="293"/>
                      </a:lnTo>
                      <a:lnTo>
                        <a:pt x="375" y="303"/>
                      </a:lnTo>
                      <a:lnTo>
                        <a:pt x="375" y="311"/>
                      </a:lnTo>
                      <a:lnTo>
                        <a:pt x="371" y="320"/>
                      </a:lnTo>
                      <a:lnTo>
                        <a:pt x="367" y="330"/>
                      </a:lnTo>
                      <a:lnTo>
                        <a:pt x="363" y="337"/>
                      </a:lnTo>
                      <a:lnTo>
                        <a:pt x="360" y="345"/>
                      </a:lnTo>
                      <a:lnTo>
                        <a:pt x="356" y="353"/>
                      </a:lnTo>
                      <a:lnTo>
                        <a:pt x="350" y="362"/>
                      </a:lnTo>
                      <a:lnTo>
                        <a:pt x="344" y="368"/>
                      </a:lnTo>
                      <a:lnTo>
                        <a:pt x="339" y="376"/>
                      </a:lnTo>
                      <a:lnTo>
                        <a:pt x="331" y="381"/>
                      </a:lnTo>
                      <a:lnTo>
                        <a:pt x="323" y="387"/>
                      </a:lnTo>
                      <a:lnTo>
                        <a:pt x="316" y="393"/>
                      </a:lnTo>
                      <a:lnTo>
                        <a:pt x="308" y="397"/>
                      </a:lnTo>
                      <a:lnTo>
                        <a:pt x="300" y="399"/>
                      </a:lnTo>
                      <a:lnTo>
                        <a:pt x="293" y="402"/>
                      </a:lnTo>
                      <a:lnTo>
                        <a:pt x="285" y="404"/>
                      </a:lnTo>
                      <a:lnTo>
                        <a:pt x="277" y="406"/>
                      </a:lnTo>
                      <a:lnTo>
                        <a:pt x="270" y="408"/>
                      </a:lnTo>
                      <a:lnTo>
                        <a:pt x="262" y="410"/>
                      </a:lnTo>
                      <a:lnTo>
                        <a:pt x="254" y="412"/>
                      </a:lnTo>
                      <a:lnTo>
                        <a:pt x="222" y="412"/>
                      </a:lnTo>
                      <a:lnTo>
                        <a:pt x="214" y="410"/>
                      </a:lnTo>
                      <a:lnTo>
                        <a:pt x="204" y="408"/>
                      </a:lnTo>
                      <a:lnTo>
                        <a:pt x="197" y="406"/>
                      </a:lnTo>
                      <a:lnTo>
                        <a:pt x="189" y="404"/>
                      </a:lnTo>
                      <a:lnTo>
                        <a:pt x="181" y="401"/>
                      </a:lnTo>
                      <a:lnTo>
                        <a:pt x="174" y="397"/>
                      </a:lnTo>
                      <a:lnTo>
                        <a:pt x="166" y="393"/>
                      </a:lnTo>
                      <a:lnTo>
                        <a:pt x="159" y="389"/>
                      </a:lnTo>
                      <a:lnTo>
                        <a:pt x="153" y="383"/>
                      </a:lnTo>
                      <a:lnTo>
                        <a:pt x="145" y="378"/>
                      </a:lnTo>
                      <a:lnTo>
                        <a:pt x="134" y="366"/>
                      </a:lnTo>
                      <a:lnTo>
                        <a:pt x="130" y="360"/>
                      </a:lnTo>
                      <a:lnTo>
                        <a:pt x="124" y="353"/>
                      </a:lnTo>
                      <a:lnTo>
                        <a:pt x="118" y="345"/>
                      </a:lnTo>
                      <a:lnTo>
                        <a:pt x="114" y="339"/>
                      </a:lnTo>
                      <a:lnTo>
                        <a:pt x="111" y="332"/>
                      </a:lnTo>
                      <a:lnTo>
                        <a:pt x="107" y="324"/>
                      </a:lnTo>
                      <a:lnTo>
                        <a:pt x="103" y="316"/>
                      </a:lnTo>
                      <a:lnTo>
                        <a:pt x="101" y="309"/>
                      </a:lnTo>
                      <a:lnTo>
                        <a:pt x="95" y="301"/>
                      </a:lnTo>
                      <a:lnTo>
                        <a:pt x="90" y="291"/>
                      </a:lnTo>
                      <a:lnTo>
                        <a:pt x="84" y="284"/>
                      </a:lnTo>
                      <a:lnTo>
                        <a:pt x="80" y="274"/>
                      </a:lnTo>
                      <a:lnTo>
                        <a:pt x="74" y="266"/>
                      </a:lnTo>
                      <a:lnTo>
                        <a:pt x="69" y="257"/>
                      </a:lnTo>
                      <a:lnTo>
                        <a:pt x="63" y="249"/>
                      </a:lnTo>
                      <a:lnTo>
                        <a:pt x="57" y="240"/>
                      </a:lnTo>
                      <a:lnTo>
                        <a:pt x="51" y="232"/>
                      </a:lnTo>
                      <a:lnTo>
                        <a:pt x="46" y="224"/>
                      </a:lnTo>
                      <a:lnTo>
                        <a:pt x="40" y="217"/>
                      </a:lnTo>
                      <a:lnTo>
                        <a:pt x="24" y="201"/>
                      </a:lnTo>
                      <a:lnTo>
                        <a:pt x="17" y="196"/>
                      </a:lnTo>
                      <a:lnTo>
                        <a:pt x="9" y="190"/>
                      </a:lnTo>
                      <a:lnTo>
                        <a:pt x="0" y="184"/>
                      </a:lnTo>
                      <a:lnTo>
                        <a:pt x="1" y="180"/>
                      </a:lnTo>
                      <a:lnTo>
                        <a:pt x="7" y="175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36" y="171"/>
                      </a:lnTo>
                      <a:lnTo>
                        <a:pt x="90" y="171"/>
                      </a:lnTo>
                      <a:lnTo>
                        <a:pt x="99" y="173"/>
                      </a:lnTo>
                      <a:lnTo>
                        <a:pt x="109" y="173"/>
                      </a:lnTo>
                      <a:lnTo>
                        <a:pt x="118" y="175"/>
                      </a:lnTo>
                      <a:lnTo>
                        <a:pt x="128" y="176"/>
                      </a:lnTo>
                      <a:lnTo>
                        <a:pt x="136" y="178"/>
                      </a:lnTo>
                      <a:lnTo>
                        <a:pt x="145" y="180"/>
                      </a:lnTo>
                      <a:lnTo>
                        <a:pt x="155" y="182"/>
                      </a:lnTo>
                      <a:lnTo>
                        <a:pt x="157" y="161"/>
                      </a:lnTo>
                      <a:lnTo>
                        <a:pt x="159" y="142"/>
                      </a:lnTo>
                      <a:lnTo>
                        <a:pt x="160" y="123"/>
                      </a:lnTo>
                      <a:lnTo>
                        <a:pt x="164" y="104"/>
                      </a:lnTo>
                      <a:lnTo>
                        <a:pt x="168" y="85"/>
                      </a:lnTo>
                      <a:lnTo>
                        <a:pt x="172" y="67"/>
                      </a:lnTo>
                      <a:lnTo>
                        <a:pt x="176" y="48"/>
                      </a:lnTo>
                      <a:lnTo>
                        <a:pt x="180" y="29"/>
                      </a:lnTo>
                      <a:lnTo>
                        <a:pt x="180" y="21"/>
                      </a:lnTo>
                      <a:lnTo>
                        <a:pt x="181" y="18"/>
                      </a:lnTo>
                      <a:lnTo>
                        <a:pt x="181" y="10"/>
                      </a:lnTo>
                      <a:lnTo>
                        <a:pt x="183" y="6"/>
                      </a:lnTo>
                      <a:lnTo>
                        <a:pt x="185" y="2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1" y="4"/>
                      </a:lnTo>
                      <a:lnTo>
                        <a:pt x="193" y="6"/>
                      </a:lnTo>
                      <a:lnTo>
                        <a:pt x="193" y="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Unknown Shape"/>
                <p:cNvSpPr>
                  <a:spLocks/>
                </p:cNvSpPr>
                <p:nvPr/>
              </p:nvSpPr>
              <p:spPr bwMode="auto">
                <a:xfrm>
                  <a:off x="84" y="21"/>
                  <a:ext cx="80" cy="142"/>
                </a:xfrm>
                <a:custGeom>
                  <a:avLst/>
                  <a:gdLst>
                    <a:gd name="T0" fmla="*/ 80 w 80"/>
                    <a:gd name="T1" fmla="*/ 6 h 142"/>
                    <a:gd name="T2" fmla="*/ 80 w 80"/>
                    <a:gd name="T3" fmla="*/ 14 h 142"/>
                    <a:gd name="T4" fmla="*/ 78 w 80"/>
                    <a:gd name="T5" fmla="*/ 21 h 142"/>
                    <a:gd name="T6" fmla="*/ 75 w 80"/>
                    <a:gd name="T7" fmla="*/ 29 h 142"/>
                    <a:gd name="T8" fmla="*/ 73 w 80"/>
                    <a:gd name="T9" fmla="*/ 37 h 142"/>
                    <a:gd name="T10" fmla="*/ 69 w 80"/>
                    <a:gd name="T11" fmla="*/ 48 h 142"/>
                    <a:gd name="T12" fmla="*/ 67 w 80"/>
                    <a:gd name="T13" fmla="*/ 58 h 142"/>
                    <a:gd name="T14" fmla="*/ 63 w 80"/>
                    <a:gd name="T15" fmla="*/ 71 h 142"/>
                    <a:gd name="T16" fmla="*/ 61 w 80"/>
                    <a:gd name="T17" fmla="*/ 83 h 142"/>
                    <a:gd name="T18" fmla="*/ 59 w 80"/>
                    <a:gd name="T19" fmla="*/ 94 h 142"/>
                    <a:gd name="T20" fmla="*/ 59 w 80"/>
                    <a:gd name="T21" fmla="*/ 132 h 142"/>
                    <a:gd name="T22" fmla="*/ 61 w 80"/>
                    <a:gd name="T23" fmla="*/ 132 h 142"/>
                    <a:gd name="T24" fmla="*/ 61 w 80"/>
                    <a:gd name="T25" fmla="*/ 138 h 142"/>
                    <a:gd name="T26" fmla="*/ 59 w 80"/>
                    <a:gd name="T27" fmla="*/ 140 h 142"/>
                    <a:gd name="T28" fmla="*/ 57 w 80"/>
                    <a:gd name="T29" fmla="*/ 140 h 142"/>
                    <a:gd name="T30" fmla="*/ 55 w 80"/>
                    <a:gd name="T31" fmla="*/ 142 h 142"/>
                    <a:gd name="T32" fmla="*/ 52 w 80"/>
                    <a:gd name="T33" fmla="*/ 142 h 142"/>
                    <a:gd name="T34" fmla="*/ 48 w 80"/>
                    <a:gd name="T35" fmla="*/ 140 h 142"/>
                    <a:gd name="T36" fmla="*/ 42 w 80"/>
                    <a:gd name="T37" fmla="*/ 140 h 142"/>
                    <a:gd name="T38" fmla="*/ 38 w 80"/>
                    <a:gd name="T39" fmla="*/ 138 h 142"/>
                    <a:gd name="T40" fmla="*/ 32 w 80"/>
                    <a:gd name="T41" fmla="*/ 138 h 142"/>
                    <a:gd name="T42" fmla="*/ 29 w 80"/>
                    <a:gd name="T43" fmla="*/ 136 h 142"/>
                    <a:gd name="T44" fmla="*/ 23 w 80"/>
                    <a:gd name="T45" fmla="*/ 136 h 142"/>
                    <a:gd name="T46" fmla="*/ 19 w 80"/>
                    <a:gd name="T47" fmla="*/ 134 h 142"/>
                    <a:gd name="T48" fmla="*/ 6 w 80"/>
                    <a:gd name="T49" fmla="*/ 134 h 142"/>
                    <a:gd name="T50" fmla="*/ 2 w 80"/>
                    <a:gd name="T51" fmla="*/ 132 h 142"/>
                    <a:gd name="T52" fmla="*/ 2 w 80"/>
                    <a:gd name="T53" fmla="*/ 113 h 142"/>
                    <a:gd name="T54" fmla="*/ 0 w 80"/>
                    <a:gd name="T55" fmla="*/ 104 h 142"/>
                    <a:gd name="T56" fmla="*/ 0 w 80"/>
                    <a:gd name="T57" fmla="*/ 85 h 142"/>
                    <a:gd name="T58" fmla="*/ 2 w 80"/>
                    <a:gd name="T59" fmla="*/ 75 h 142"/>
                    <a:gd name="T60" fmla="*/ 4 w 80"/>
                    <a:gd name="T61" fmla="*/ 67 h 142"/>
                    <a:gd name="T62" fmla="*/ 6 w 80"/>
                    <a:gd name="T63" fmla="*/ 58 h 142"/>
                    <a:gd name="T64" fmla="*/ 13 w 80"/>
                    <a:gd name="T65" fmla="*/ 58 h 142"/>
                    <a:gd name="T66" fmla="*/ 15 w 80"/>
                    <a:gd name="T67" fmla="*/ 56 h 142"/>
                    <a:gd name="T68" fmla="*/ 17 w 80"/>
                    <a:gd name="T69" fmla="*/ 56 h 142"/>
                    <a:gd name="T70" fmla="*/ 19 w 80"/>
                    <a:gd name="T71" fmla="*/ 54 h 142"/>
                    <a:gd name="T72" fmla="*/ 19 w 80"/>
                    <a:gd name="T73" fmla="*/ 39 h 142"/>
                    <a:gd name="T74" fmla="*/ 21 w 80"/>
                    <a:gd name="T75" fmla="*/ 31 h 142"/>
                    <a:gd name="T76" fmla="*/ 23 w 80"/>
                    <a:gd name="T77" fmla="*/ 25 h 142"/>
                    <a:gd name="T78" fmla="*/ 27 w 80"/>
                    <a:gd name="T79" fmla="*/ 19 h 142"/>
                    <a:gd name="T80" fmla="*/ 30 w 80"/>
                    <a:gd name="T81" fmla="*/ 14 h 142"/>
                    <a:gd name="T82" fmla="*/ 36 w 80"/>
                    <a:gd name="T83" fmla="*/ 8 h 142"/>
                    <a:gd name="T84" fmla="*/ 42 w 80"/>
                    <a:gd name="T85" fmla="*/ 4 h 142"/>
                    <a:gd name="T86" fmla="*/ 48 w 80"/>
                    <a:gd name="T87" fmla="*/ 2 h 142"/>
                    <a:gd name="T88" fmla="*/ 52 w 80"/>
                    <a:gd name="T89" fmla="*/ 2 h 142"/>
                    <a:gd name="T90" fmla="*/ 57 w 80"/>
                    <a:gd name="T91" fmla="*/ 0 h 142"/>
                    <a:gd name="T92" fmla="*/ 61 w 80"/>
                    <a:gd name="T93" fmla="*/ 2 h 142"/>
                    <a:gd name="T94" fmla="*/ 67 w 80"/>
                    <a:gd name="T95" fmla="*/ 2 h 142"/>
                    <a:gd name="T96" fmla="*/ 73 w 80"/>
                    <a:gd name="T97" fmla="*/ 4 h 142"/>
                    <a:gd name="T98" fmla="*/ 76 w 80"/>
                    <a:gd name="T99" fmla="*/ 6 h 142"/>
                    <a:gd name="T100" fmla="*/ 80 w 80"/>
                    <a:gd name="T101" fmla="*/ 6 h 14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142"/>
                    <a:gd name="T155" fmla="*/ 80 w 80"/>
                    <a:gd name="T156" fmla="*/ 142 h 14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142">
                      <a:moveTo>
                        <a:pt x="80" y="6"/>
                      </a:moveTo>
                      <a:lnTo>
                        <a:pt x="80" y="14"/>
                      </a:lnTo>
                      <a:lnTo>
                        <a:pt x="78" y="21"/>
                      </a:lnTo>
                      <a:lnTo>
                        <a:pt x="75" y="29"/>
                      </a:lnTo>
                      <a:lnTo>
                        <a:pt x="73" y="37"/>
                      </a:lnTo>
                      <a:lnTo>
                        <a:pt x="69" y="48"/>
                      </a:lnTo>
                      <a:lnTo>
                        <a:pt x="67" y="58"/>
                      </a:lnTo>
                      <a:lnTo>
                        <a:pt x="63" y="71"/>
                      </a:lnTo>
                      <a:lnTo>
                        <a:pt x="61" y="83"/>
                      </a:lnTo>
                      <a:lnTo>
                        <a:pt x="59" y="94"/>
                      </a:lnTo>
                      <a:lnTo>
                        <a:pt x="59" y="132"/>
                      </a:lnTo>
                      <a:lnTo>
                        <a:pt x="61" y="132"/>
                      </a:lnTo>
                      <a:lnTo>
                        <a:pt x="61" y="138"/>
                      </a:lnTo>
                      <a:lnTo>
                        <a:pt x="59" y="140"/>
                      </a:lnTo>
                      <a:lnTo>
                        <a:pt x="57" y="140"/>
                      </a:lnTo>
                      <a:lnTo>
                        <a:pt x="55" y="142"/>
                      </a:lnTo>
                      <a:lnTo>
                        <a:pt x="52" y="142"/>
                      </a:lnTo>
                      <a:lnTo>
                        <a:pt x="48" y="140"/>
                      </a:lnTo>
                      <a:lnTo>
                        <a:pt x="42" y="140"/>
                      </a:lnTo>
                      <a:lnTo>
                        <a:pt x="38" y="138"/>
                      </a:lnTo>
                      <a:lnTo>
                        <a:pt x="32" y="138"/>
                      </a:lnTo>
                      <a:lnTo>
                        <a:pt x="29" y="136"/>
                      </a:lnTo>
                      <a:lnTo>
                        <a:pt x="23" y="136"/>
                      </a:lnTo>
                      <a:lnTo>
                        <a:pt x="19" y="134"/>
                      </a:lnTo>
                      <a:lnTo>
                        <a:pt x="6" y="134"/>
                      </a:lnTo>
                      <a:lnTo>
                        <a:pt x="2" y="132"/>
                      </a:lnTo>
                      <a:lnTo>
                        <a:pt x="2" y="113"/>
                      </a:lnTo>
                      <a:lnTo>
                        <a:pt x="0" y="104"/>
                      </a:lnTo>
                      <a:lnTo>
                        <a:pt x="0" y="85"/>
                      </a:lnTo>
                      <a:lnTo>
                        <a:pt x="2" y="75"/>
                      </a:lnTo>
                      <a:lnTo>
                        <a:pt x="4" y="67"/>
                      </a:lnTo>
                      <a:lnTo>
                        <a:pt x="6" y="58"/>
                      </a:lnTo>
                      <a:lnTo>
                        <a:pt x="13" y="58"/>
                      </a:lnTo>
                      <a:lnTo>
                        <a:pt x="15" y="56"/>
                      </a:lnTo>
                      <a:lnTo>
                        <a:pt x="17" y="56"/>
                      </a:lnTo>
                      <a:lnTo>
                        <a:pt x="19" y="54"/>
                      </a:lnTo>
                      <a:lnTo>
                        <a:pt x="19" y="39"/>
                      </a:lnTo>
                      <a:lnTo>
                        <a:pt x="21" y="31"/>
                      </a:lnTo>
                      <a:lnTo>
                        <a:pt x="23" y="25"/>
                      </a:lnTo>
                      <a:lnTo>
                        <a:pt x="27" y="19"/>
                      </a:lnTo>
                      <a:lnTo>
                        <a:pt x="30" y="14"/>
                      </a:lnTo>
                      <a:lnTo>
                        <a:pt x="36" y="8"/>
                      </a:lnTo>
                      <a:lnTo>
                        <a:pt x="42" y="4"/>
                      </a:lnTo>
                      <a:lnTo>
                        <a:pt x="48" y="2"/>
                      </a:lnTo>
                      <a:lnTo>
                        <a:pt x="52" y="2"/>
                      </a:lnTo>
                      <a:lnTo>
                        <a:pt x="57" y="0"/>
                      </a:lnTo>
                      <a:lnTo>
                        <a:pt x="61" y="2"/>
                      </a:lnTo>
                      <a:lnTo>
                        <a:pt x="67" y="2"/>
                      </a:lnTo>
                      <a:lnTo>
                        <a:pt x="73" y="4"/>
                      </a:lnTo>
                      <a:lnTo>
                        <a:pt x="76" y="6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Unknown Shape"/>
                <p:cNvSpPr>
                  <a:spLocks/>
                </p:cNvSpPr>
                <p:nvPr/>
              </p:nvSpPr>
              <p:spPr bwMode="auto">
                <a:xfrm>
                  <a:off x="23" y="35"/>
                  <a:ext cx="68" cy="118"/>
                </a:xfrm>
                <a:custGeom>
                  <a:avLst/>
                  <a:gdLst>
                    <a:gd name="T0" fmla="*/ 68 w 68"/>
                    <a:gd name="T1" fmla="*/ 0 h 118"/>
                    <a:gd name="T2" fmla="*/ 67 w 68"/>
                    <a:gd name="T3" fmla="*/ 4 h 118"/>
                    <a:gd name="T4" fmla="*/ 67 w 68"/>
                    <a:gd name="T5" fmla="*/ 9 h 118"/>
                    <a:gd name="T6" fmla="*/ 68 w 68"/>
                    <a:gd name="T7" fmla="*/ 13 h 118"/>
                    <a:gd name="T8" fmla="*/ 68 w 68"/>
                    <a:gd name="T9" fmla="*/ 23 h 118"/>
                    <a:gd name="T10" fmla="*/ 67 w 68"/>
                    <a:gd name="T11" fmla="*/ 28 h 118"/>
                    <a:gd name="T12" fmla="*/ 65 w 68"/>
                    <a:gd name="T13" fmla="*/ 30 h 118"/>
                    <a:gd name="T14" fmla="*/ 59 w 68"/>
                    <a:gd name="T15" fmla="*/ 32 h 118"/>
                    <a:gd name="T16" fmla="*/ 57 w 68"/>
                    <a:gd name="T17" fmla="*/ 30 h 118"/>
                    <a:gd name="T18" fmla="*/ 55 w 68"/>
                    <a:gd name="T19" fmla="*/ 30 h 118"/>
                    <a:gd name="T20" fmla="*/ 51 w 68"/>
                    <a:gd name="T21" fmla="*/ 34 h 118"/>
                    <a:gd name="T22" fmla="*/ 51 w 68"/>
                    <a:gd name="T23" fmla="*/ 36 h 118"/>
                    <a:gd name="T24" fmla="*/ 49 w 68"/>
                    <a:gd name="T25" fmla="*/ 40 h 118"/>
                    <a:gd name="T26" fmla="*/ 49 w 68"/>
                    <a:gd name="T27" fmla="*/ 42 h 118"/>
                    <a:gd name="T28" fmla="*/ 47 w 68"/>
                    <a:gd name="T29" fmla="*/ 44 h 118"/>
                    <a:gd name="T30" fmla="*/ 44 w 68"/>
                    <a:gd name="T31" fmla="*/ 61 h 118"/>
                    <a:gd name="T32" fmla="*/ 44 w 68"/>
                    <a:gd name="T33" fmla="*/ 78 h 118"/>
                    <a:gd name="T34" fmla="*/ 46 w 68"/>
                    <a:gd name="T35" fmla="*/ 97 h 118"/>
                    <a:gd name="T36" fmla="*/ 47 w 68"/>
                    <a:gd name="T37" fmla="*/ 115 h 118"/>
                    <a:gd name="T38" fmla="*/ 44 w 68"/>
                    <a:gd name="T39" fmla="*/ 117 h 118"/>
                    <a:gd name="T40" fmla="*/ 38 w 68"/>
                    <a:gd name="T41" fmla="*/ 117 h 118"/>
                    <a:gd name="T42" fmla="*/ 32 w 68"/>
                    <a:gd name="T43" fmla="*/ 118 h 118"/>
                    <a:gd name="T44" fmla="*/ 5 w 68"/>
                    <a:gd name="T45" fmla="*/ 118 h 118"/>
                    <a:gd name="T46" fmla="*/ 5 w 68"/>
                    <a:gd name="T47" fmla="*/ 111 h 118"/>
                    <a:gd name="T48" fmla="*/ 3 w 68"/>
                    <a:gd name="T49" fmla="*/ 105 h 118"/>
                    <a:gd name="T50" fmla="*/ 1 w 68"/>
                    <a:gd name="T51" fmla="*/ 97 h 118"/>
                    <a:gd name="T52" fmla="*/ 0 w 68"/>
                    <a:gd name="T53" fmla="*/ 90 h 118"/>
                    <a:gd name="T54" fmla="*/ 0 w 68"/>
                    <a:gd name="T55" fmla="*/ 76 h 118"/>
                    <a:gd name="T56" fmla="*/ 1 w 68"/>
                    <a:gd name="T57" fmla="*/ 71 h 118"/>
                    <a:gd name="T58" fmla="*/ 5 w 68"/>
                    <a:gd name="T59" fmla="*/ 65 h 118"/>
                    <a:gd name="T60" fmla="*/ 9 w 68"/>
                    <a:gd name="T61" fmla="*/ 63 h 118"/>
                    <a:gd name="T62" fmla="*/ 9 w 68"/>
                    <a:gd name="T63" fmla="*/ 61 h 118"/>
                    <a:gd name="T64" fmla="*/ 11 w 68"/>
                    <a:gd name="T65" fmla="*/ 59 h 118"/>
                    <a:gd name="T66" fmla="*/ 11 w 68"/>
                    <a:gd name="T67" fmla="*/ 40 h 118"/>
                    <a:gd name="T68" fmla="*/ 13 w 68"/>
                    <a:gd name="T69" fmla="*/ 34 h 118"/>
                    <a:gd name="T70" fmla="*/ 19 w 68"/>
                    <a:gd name="T71" fmla="*/ 28 h 118"/>
                    <a:gd name="T72" fmla="*/ 23 w 68"/>
                    <a:gd name="T73" fmla="*/ 27 h 118"/>
                    <a:gd name="T74" fmla="*/ 24 w 68"/>
                    <a:gd name="T75" fmla="*/ 23 h 118"/>
                    <a:gd name="T76" fmla="*/ 28 w 68"/>
                    <a:gd name="T77" fmla="*/ 21 h 118"/>
                    <a:gd name="T78" fmla="*/ 30 w 68"/>
                    <a:gd name="T79" fmla="*/ 17 h 118"/>
                    <a:gd name="T80" fmla="*/ 30 w 68"/>
                    <a:gd name="T81" fmla="*/ 11 h 118"/>
                    <a:gd name="T82" fmla="*/ 36 w 68"/>
                    <a:gd name="T83" fmla="*/ 7 h 118"/>
                    <a:gd name="T84" fmla="*/ 40 w 68"/>
                    <a:gd name="T85" fmla="*/ 4 h 118"/>
                    <a:gd name="T86" fmla="*/ 44 w 68"/>
                    <a:gd name="T87" fmla="*/ 2 h 118"/>
                    <a:gd name="T88" fmla="*/ 49 w 68"/>
                    <a:gd name="T89" fmla="*/ 2 h 118"/>
                    <a:gd name="T90" fmla="*/ 55 w 68"/>
                    <a:gd name="T91" fmla="*/ 0 h 118"/>
                    <a:gd name="T92" fmla="*/ 68 w 68"/>
                    <a:gd name="T93" fmla="*/ 0 h 11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8"/>
                    <a:gd name="T142" fmla="*/ 0 h 118"/>
                    <a:gd name="T143" fmla="*/ 68 w 68"/>
                    <a:gd name="T144" fmla="*/ 118 h 11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8" h="118">
                      <a:moveTo>
                        <a:pt x="68" y="0"/>
                      </a:move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8" y="13"/>
                      </a:lnTo>
                      <a:lnTo>
                        <a:pt x="68" y="23"/>
                      </a:lnTo>
                      <a:lnTo>
                        <a:pt x="67" y="28"/>
                      </a:lnTo>
                      <a:lnTo>
                        <a:pt x="65" y="30"/>
                      </a:lnTo>
                      <a:lnTo>
                        <a:pt x="59" y="32"/>
                      </a:lnTo>
                      <a:lnTo>
                        <a:pt x="57" y="30"/>
                      </a:lnTo>
                      <a:lnTo>
                        <a:pt x="55" y="30"/>
                      </a:lnTo>
                      <a:lnTo>
                        <a:pt x="51" y="34"/>
                      </a:lnTo>
                      <a:lnTo>
                        <a:pt x="51" y="36"/>
                      </a:lnTo>
                      <a:lnTo>
                        <a:pt x="49" y="40"/>
                      </a:lnTo>
                      <a:lnTo>
                        <a:pt x="49" y="42"/>
                      </a:lnTo>
                      <a:lnTo>
                        <a:pt x="47" y="44"/>
                      </a:lnTo>
                      <a:lnTo>
                        <a:pt x="44" y="61"/>
                      </a:lnTo>
                      <a:lnTo>
                        <a:pt x="44" y="78"/>
                      </a:lnTo>
                      <a:lnTo>
                        <a:pt x="46" y="97"/>
                      </a:lnTo>
                      <a:lnTo>
                        <a:pt x="47" y="115"/>
                      </a:lnTo>
                      <a:lnTo>
                        <a:pt x="44" y="117"/>
                      </a:lnTo>
                      <a:lnTo>
                        <a:pt x="38" y="117"/>
                      </a:lnTo>
                      <a:lnTo>
                        <a:pt x="32" y="118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3" y="105"/>
                      </a:lnTo>
                      <a:lnTo>
                        <a:pt x="1" y="97"/>
                      </a:lnTo>
                      <a:lnTo>
                        <a:pt x="0" y="90"/>
                      </a:lnTo>
                      <a:lnTo>
                        <a:pt x="0" y="76"/>
                      </a:lnTo>
                      <a:lnTo>
                        <a:pt x="1" y="71"/>
                      </a:lnTo>
                      <a:lnTo>
                        <a:pt x="5" y="65"/>
                      </a:lnTo>
                      <a:lnTo>
                        <a:pt x="9" y="63"/>
                      </a:lnTo>
                      <a:lnTo>
                        <a:pt x="9" y="61"/>
                      </a:lnTo>
                      <a:lnTo>
                        <a:pt x="11" y="59"/>
                      </a:lnTo>
                      <a:lnTo>
                        <a:pt x="11" y="40"/>
                      </a:lnTo>
                      <a:lnTo>
                        <a:pt x="13" y="34"/>
                      </a:lnTo>
                      <a:lnTo>
                        <a:pt x="19" y="28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8" y="21"/>
                      </a:lnTo>
                      <a:lnTo>
                        <a:pt x="30" y="17"/>
                      </a:lnTo>
                      <a:lnTo>
                        <a:pt x="30" y="11"/>
                      </a:lnTo>
                      <a:lnTo>
                        <a:pt x="36" y="7"/>
                      </a:lnTo>
                      <a:lnTo>
                        <a:pt x="40" y="4"/>
                      </a:lnTo>
                      <a:lnTo>
                        <a:pt x="44" y="2"/>
                      </a:lnTo>
                      <a:lnTo>
                        <a:pt x="49" y="2"/>
                      </a:lnTo>
                      <a:lnTo>
                        <a:pt x="55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793"/>
              <p:cNvGrpSpPr>
                <a:grpSpLocks/>
              </p:cNvGrpSpPr>
              <p:nvPr/>
            </p:nvGrpSpPr>
            <p:grpSpPr bwMode="auto">
              <a:xfrm flipH="1">
                <a:off x="488" y="255"/>
                <a:ext cx="272" cy="316"/>
                <a:chOff x="0" y="0"/>
                <a:chExt cx="379" cy="412"/>
              </a:xfrm>
            </p:grpSpPr>
            <p:sp>
              <p:nvSpPr>
                <p:cNvPr id="126" name="Unknown Shape"/>
                <p:cNvSpPr>
                  <a:spLocks/>
                </p:cNvSpPr>
                <p:nvPr/>
              </p:nvSpPr>
              <p:spPr bwMode="auto">
                <a:xfrm>
                  <a:off x="0" y="0"/>
                  <a:ext cx="379" cy="412"/>
                </a:xfrm>
                <a:custGeom>
                  <a:avLst/>
                  <a:gdLst>
                    <a:gd name="T0" fmla="*/ 197 w 379"/>
                    <a:gd name="T1" fmla="*/ 14 h 412"/>
                    <a:gd name="T2" fmla="*/ 206 w 379"/>
                    <a:gd name="T3" fmla="*/ 25 h 412"/>
                    <a:gd name="T4" fmla="*/ 216 w 379"/>
                    <a:gd name="T5" fmla="*/ 37 h 412"/>
                    <a:gd name="T6" fmla="*/ 233 w 379"/>
                    <a:gd name="T7" fmla="*/ 52 h 412"/>
                    <a:gd name="T8" fmla="*/ 245 w 379"/>
                    <a:gd name="T9" fmla="*/ 65 h 412"/>
                    <a:gd name="T10" fmla="*/ 258 w 379"/>
                    <a:gd name="T11" fmla="*/ 79 h 412"/>
                    <a:gd name="T12" fmla="*/ 300 w 379"/>
                    <a:gd name="T13" fmla="*/ 119 h 412"/>
                    <a:gd name="T14" fmla="*/ 314 w 379"/>
                    <a:gd name="T15" fmla="*/ 132 h 412"/>
                    <a:gd name="T16" fmla="*/ 333 w 379"/>
                    <a:gd name="T17" fmla="*/ 153 h 412"/>
                    <a:gd name="T18" fmla="*/ 346 w 379"/>
                    <a:gd name="T19" fmla="*/ 173 h 412"/>
                    <a:gd name="T20" fmla="*/ 360 w 379"/>
                    <a:gd name="T21" fmla="*/ 198 h 412"/>
                    <a:gd name="T22" fmla="*/ 369 w 379"/>
                    <a:gd name="T23" fmla="*/ 222 h 412"/>
                    <a:gd name="T24" fmla="*/ 377 w 379"/>
                    <a:gd name="T25" fmla="*/ 249 h 412"/>
                    <a:gd name="T26" fmla="*/ 379 w 379"/>
                    <a:gd name="T27" fmla="*/ 284 h 412"/>
                    <a:gd name="T28" fmla="*/ 375 w 379"/>
                    <a:gd name="T29" fmla="*/ 303 h 412"/>
                    <a:gd name="T30" fmla="*/ 371 w 379"/>
                    <a:gd name="T31" fmla="*/ 320 h 412"/>
                    <a:gd name="T32" fmla="*/ 363 w 379"/>
                    <a:gd name="T33" fmla="*/ 337 h 412"/>
                    <a:gd name="T34" fmla="*/ 356 w 379"/>
                    <a:gd name="T35" fmla="*/ 353 h 412"/>
                    <a:gd name="T36" fmla="*/ 344 w 379"/>
                    <a:gd name="T37" fmla="*/ 368 h 412"/>
                    <a:gd name="T38" fmla="*/ 331 w 379"/>
                    <a:gd name="T39" fmla="*/ 381 h 412"/>
                    <a:gd name="T40" fmla="*/ 316 w 379"/>
                    <a:gd name="T41" fmla="*/ 393 h 412"/>
                    <a:gd name="T42" fmla="*/ 300 w 379"/>
                    <a:gd name="T43" fmla="*/ 399 h 412"/>
                    <a:gd name="T44" fmla="*/ 285 w 379"/>
                    <a:gd name="T45" fmla="*/ 404 h 412"/>
                    <a:gd name="T46" fmla="*/ 270 w 379"/>
                    <a:gd name="T47" fmla="*/ 408 h 412"/>
                    <a:gd name="T48" fmla="*/ 254 w 379"/>
                    <a:gd name="T49" fmla="*/ 412 h 412"/>
                    <a:gd name="T50" fmla="*/ 214 w 379"/>
                    <a:gd name="T51" fmla="*/ 410 h 412"/>
                    <a:gd name="T52" fmla="*/ 197 w 379"/>
                    <a:gd name="T53" fmla="*/ 406 h 412"/>
                    <a:gd name="T54" fmla="*/ 181 w 379"/>
                    <a:gd name="T55" fmla="*/ 401 h 412"/>
                    <a:gd name="T56" fmla="*/ 166 w 379"/>
                    <a:gd name="T57" fmla="*/ 393 h 412"/>
                    <a:gd name="T58" fmla="*/ 153 w 379"/>
                    <a:gd name="T59" fmla="*/ 383 h 412"/>
                    <a:gd name="T60" fmla="*/ 134 w 379"/>
                    <a:gd name="T61" fmla="*/ 366 h 412"/>
                    <a:gd name="T62" fmla="*/ 124 w 379"/>
                    <a:gd name="T63" fmla="*/ 353 h 412"/>
                    <a:gd name="T64" fmla="*/ 114 w 379"/>
                    <a:gd name="T65" fmla="*/ 339 h 412"/>
                    <a:gd name="T66" fmla="*/ 107 w 379"/>
                    <a:gd name="T67" fmla="*/ 324 h 412"/>
                    <a:gd name="T68" fmla="*/ 101 w 379"/>
                    <a:gd name="T69" fmla="*/ 309 h 412"/>
                    <a:gd name="T70" fmla="*/ 90 w 379"/>
                    <a:gd name="T71" fmla="*/ 291 h 412"/>
                    <a:gd name="T72" fmla="*/ 80 w 379"/>
                    <a:gd name="T73" fmla="*/ 274 h 412"/>
                    <a:gd name="T74" fmla="*/ 69 w 379"/>
                    <a:gd name="T75" fmla="*/ 257 h 412"/>
                    <a:gd name="T76" fmla="*/ 57 w 379"/>
                    <a:gd name="T77" fmla="*/ 240 h 412"/>
                    <a:gd name="T78" fmla="*/ 46 w 379"/>
                    <a:gd name="T79" fmla="*/ 224 h 412"/>
                    <a:gd name="T80" fmla="*/ 24 w 379"/>
                    <a:gd name="T81" fmla="*/ 201 h 412"/>
                    <a:gd name="T82" fmla="*/ 9 w 379"/>
                    <a:gd name="T83" fmla="*/ 190 h 412"/>
                    <a:gd name="T84" fmla="*/ 1 w 379"/>
                    <a:gd name="T85" fmla="*/ 180 h 412"/>
                    <a:gd name="T86" fmla="*/ 17 w 379"/>
                    <a:gd name="T87" fmla="*/ 173 h 412"/>
                    <a:gd name="T88" fmla="*/ 36 w 379"/>
                    <a:gd name="T89" fmla="*/ 171 h 412"/>
                    <a:gd name="T90" fmla="*/ 99 w 379"/>
                    <a:gd name="T91" fmla="*/ 173 h 412"/>
                    <a:gd name="T92" fmla="*/ 118 w 379"/>
                    <a:gd name="T93" fmla="*/ 175 h 412"/>
                    <a:gd name="T94" fmla="*/ 136 w 379"/>
                    <a:gd name="T95" fmla="*/ 178 h 412"/>
                    <a:gd name="T96" fmla="*/ 155 w 379"/>
                    <a:gd name="T97" fmla="*/ 182 h 412"/>
                    <a:gd name="T98" fmla="*/ 159 w 379"/>
                    <a:gd name="T99" fmla="*/ 142 h 412"/>
                    <a:gd name="T100" fmla="*/ 164 w 379"/>
                    <a:gd name="T101" fmla="*/ 104 h 412"/>
                    <a:gd name="T102" fmla="*/ 172 w 379"/>
                    <a:gd name="T103" fmla="*/ 67 h 412"/>
                    <a:gd name="T104" fmla="*/ 180 w 379"/>
                    <a:gd name="T105" fmla="*/ 29 h 412"/>
                    <a:gd name="T106" fmla="*/ 181 w 379"/>
                    <a:gd name="T107" fmla="*/ 18 h 412"/>
                    <a:gd name="T108" fmla="*/ 183 w 379"/>
                    <a:gd name="T109" fmla="*/ 6 h 412"/>
                    <a:gd name="T110" fmla="*/ 189 w 379"/>
                    <a:gd name="T111" fmla="*/ 0 h 412"/>
                    <a:gd name="T112" fmla="*/ 191 w 379"/>
                    <a:gd name="T113" fmla="*/ 4 h 412"/>
                    <a:gd name="T114" fmla="*/ 193 w 379"/>
                    <a:gd name="T115" fmla="*/ 8 h 41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79"/>
                    <a:gd name="T175" fmla="*/ 0 h 412"/>
                    <a:gd name="T176" fmla="*/ 379 w 379"/>
                    <a:gd name="T177" fmla="*/ 412 h 41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79" h="412">
                      <a:moveTo>
                        <a:pt x="193" y="8"/>
                      </a:moveTo>
                      <a:lnTo>
                        <a:pt x="197" y="14"/>
                      </a:lnTo>
                      <a:lnTo>
                        <a:pt x="203" y="19"/>
                      </a:lnTo>
                      <a:lnTo>
                        <a:pt x="206" y="25"/>
                      </a:lnTo>
                      <a:lnTo>
                        <a:pt x="212" y="31"/>
                      </a:lnTo>
                      <a:lnTo>
                        <a:pt x="216" y="37"/>
                      </a:lnTo>
                      <a:lnTo>
                        <a:pt x="226" y="46"/>
                      </a:lnTo>
                      <a:lnTo>
                        <a:pt x="233" y="52"/>
                      </a:lnTo>
                      <a:lnTo>
                        <a:pt x="239" y="58"/>
                      </a:lnTo>
                      <a:lnTo>
                        <a:pt x="245" y="65"/>
                      </a:lnTo>
                      <a:lnTo>
                        <a:pt x="252" y="71"/>
                      </a:lnTo>
                      <a:lnTo>
                        <a:pt x="258" y="79"/>
                      </a:lnTo>
                      <a:lnTo>
                        <a:pt x="266" y="85"/>
                      </a:lnTo>
                      <a:lnTo>
                        <a:pt x="300" y="119"/>
                      </a:lnTo>
                      <a:lnTo>
                        <a:pt x="308" y="125"/>
                      </a:lnTo>
                      <a:lnTo>
                        <a:pt x="314" y="132"/>
                      </a:lnTo>
                      <a:lnTo>
                        <a:pt x="327" y="146"/>
                      </a:lnTo>
                      <a:lnTo>
                        <a:pt x="333" y="153"/>
                      </a:lnTo>
                      <a:lnTo>
                        <a:pt x="339" y="161"/>
                      </a:lnTo>
                      <a:lnTo>
                        <a:pt x="346" y="173"/>
                      </a:lnTo>
                      <a:lnTo>
                        <a:pt x="352" y="184"/>
                      </a:lnTo>
                      <a:lnTo>
                        <a:pt x="360" y="198"/>
                      </a:lnTo>
                      <a:lnTo>
                        <a:pt x="365" y="209"/>
                      </a:lnTo>
                      <a:lnTo>
                        <a:pt x="369" y="222"/>
                      </a:lnTo>
                      <a:lnTo>
                        <a:pt x="375" y="236"/>
                      </a:lnTo>
                      <a:lnTo>
                        <a:pt x="377" y="249"/>
                      </a:lnTo>
                      <a:lnTo>
                        <a:pt x="379" y="265"/>
                      </a:lnTo>
                      <a:lnTo>
                        <a:pt x="379" y="284"/>
                      </a:lnTo>
                      <a:lnTo>
                        <a:pt x="377" y="293"/>
                      </a:lnTo>
                      <a:lnTo>
                        <a:pt x="375" y="303"/>
                      </a:lnTo>
                      <a:lnTo>
                        <a:pt x="375" y="311"/>
                      </a:lnTo>
                      <a:lnTo>
                        <a:pt x="371" y="320"/>
                      </a:lnTo>
                      <a:lnTo>
                        <a:pt x="367" y="330"/>
                      </a:lnTo>
                      <a:lnTo>
                        <a:pt x="363" y="337"/>
                      </a:lnTo>
                      <a:lnTo>
                        <a:pt x="360" y="345"/>
                      </a:lnTo>
                      <a:lnTo>
                        <a:pt x="356" y="353"/>
                      </a:lnTo>
                      <a:lnTo>
                        <a:pt x="350" y="362"/>
                      </a:lnTo>
                      <a:lnTo>
                        <a:pt x="344" y="368"/>
                      </a:lnTo>
                      <a:lnTo>
                        <a:pt x="339" y="376"/>
                      </a:lnTo>
                      <a:lnTo>
                        <a:pt x="331" y="381"/>
                      </a:lnTo>
                      <a:lnTo>
                        <a:pt x="323" y="387"/>
                      </a:lnTo>
                      <a:lnTo>
                        <a:pt x="316" y="393"/>
                      </a:lnTo>
                      <a:lnTo>
                        <a:pt x="308" y="397"/>
                      </a:lnTo>
                      <a:lnTo>
                        <a:pt x="300" y="399"/>
                      </a:lnTo>
                      <a:lnTo>
                        <a:pt x="293" y="402"/>
                      </a:lnTo>
                      <a:lnTo>
                        <a:pt x="285" y="404"/>
                      </a:lnTo>
                      <a:lnTo>
                        <a:pt x="277" y="406"/>
                      </a:lnTo>
                      <a:lnTo>
                        <a:pt x="270" y="408"/>
                      </a:lnTo>
                      <a:lnTo>
                        <a:pt x="262" y="410"/>
                      </a:lnTo>
                      <a:lnTo>
                        <a:pt x="254" y="412"/>
                      </a:lnTo>
                      <a:lnTo>
                        <a:pt x="222" y="412"/>
                      </a:lnTo>
                      <a:lnTo>
                        <a:pt x="214" y="410"/>
                      </a:lnTo>
                      <a:lnTo>
                        <a:pt x="204" y="408"/>
                      </a:lnTo>
                      <a:lnTo>
                        <a:pt x="197" y="406"/>
                      </a:lnTo>
                      <a:lnTo>
                        <a:pt x="189" y="404"/>
                      </a:lnTo>
                      <a:lnTo>
                        <a:pt x="181" y="401"/>
                      </a:lnTo>
                      <a:lnTo>
                        <a:pt x="174" y="397"/>
                      </a:lnTo>
                      <a:lnTo>
                        <a:pt x="166" y="393"/>
                      </a:lnTo>
                      <a:lnTo>
                        <a:pt x="159" y="389"/>
                      </a:lnTo>
                      <a:lnTo>
                        <a:pt x="153" y="383"/>
                      </a:lnTo>
                      <a:lnTo>
                        <a:pt x="145" y="378"/>
                      </a:lnTo>
                      <a:lnTo>
                        <a:pt x="134" y="366"/>
                      </a:lnTo>
                      <a:lnTo>
                        <a:pt x="130" y="360"/>
                      </a:lnTo>
                      <a:lnTo>
                        <a:pt x="124" y="353"/>
                      </a:lnTo>
                      <a:lnTo>
                        <a:pt x="118" y="345"/>
                      </a:lnTo>
                      <a:lnTo>
                        <a:pt x="114" y="339"/>
                      </a:lnTo>
                      <a:lnTo>
                        <a:pt x="111" y="332"/>
                      </a:lnTo>
                      <a:lnTo>
                        <a:pt x="107" y="324"/>
                      </a:lnTo>
                      <a:lnTo>
                        <a:pt x="103" y="316"/>
                      </a:lnTo>
                      <a:lnTo>
                        <a:pt x="101" y="309"/>
                      </a:lnTo>
                      <a:lnTo>
                        <a:pt x="95" y="301"/>
                      </a:lnTo>
                      <a:lnTo>
                        <a:pt x="90" y="291"/>
                      </a:lnTo>
                      <a:lnTo>
                        <a:pt x="84" y="284"/>
                      </a:lnTo>
                      <a:lnTo>
                        <a:pt x="80" y="274"/>
                      </a:lnTo>
                      <a:lnTo>
                        <a:pt x="74" y="266"/>
                      </a:lnTo>
                      <a:lnTo>
                        <a:pt x="69" y="257"/>
                      </a:lnTo>
                      <a:lnTo>
                        <a:pt x="63" y="249"/>
                      </a:lnTo>
                      <a:lnTo>
                        <a:pt x="57" y="240"/>
                      </a:lnTo>
                      <a:lnTo>
                        <a:pt x="51" y="232"/>
                      </a:lnTo>
                      <a:lnTo>
                        <a:pt x="46" y="224"/>
                      </a:lnTo>
                      <a:lnTo>
                        <a:pt x="40" y="217"/>
                      </a:lnTo>
                      <a:lnTo>
                        <a:pt x="24" y="201"/>
                      </a:lnTo>
                      <a:lnTo>
                        <a:pt x="17" y="196"/>
                      </a:lnTo>
                      <a:lnTo>
                        <a:pt x="9" y="190"/>
                      </a:lnTo>
                      <a:lnTo>
                        <a:pt x="0" y="184"/>
                      </a:lnTo>
                      <a:lnTo>
                        <a:pt x="1" y="180"/>
                      </a:lnTo>
                      <a:lnTo>
                        <a:pt x="7" y="175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36" y="171"/>
                      </a:lnTo>
                      <a:lnTo>
                        <a:pt x="90" y="171"/>
                      </a:lnTo>
                      <a:lnTo>
                        <a:pt x="99" y="173"/>
                      </a:lnTo>
                      <a:lnTo>
                        <a:pt x="109" y="173"/>
                      </a:lnTo>
                      <a:lnTo>
                        <a:pt x="118" y="175"/>
                      </a:lnTo>
                      <a:lnTo>
                        <a:pt x="128" y="176"/>
                      </a:lnTo>
                      <a:lnTo>
                        <a:pt x="136" y="178"/>
                      </a:lnTo>
                      <a:lnTo>
                        <a:pt x="145" y="180"/>
                      </a:lnTo>
                      <a:lnTo>
                        <a:pt x="155" y="182"/>
                      </a:lnTo>
                      <a:lnTo>
                        <a:pt x="157" y="161"/>
                      </a:lnTo>
                      <a:lnTo>
                        <a:pt x="159" y="142"/>
                      </a:lnTo>
                      <a:lnTo>
                        <a:pt x="160" y="123"/>
                      </a:lnTo>
                      <a:lnTo>
                        <a:pt x="164" y="104"/>
                      </a:lnTo>
                      <a:lnTo>
                        <a:pt x="168" y="85"/>
                      </a:lnTo>
                      <a:lnTo>
                        <a:pt x="172" y="67"/>
                      </a:lnTo>
                      <a:lnTo>
                        <a:pt x="176" y="48"/>
                      </a:lnTo>
                      <a:lnTo>
                        <a:pt x="180" y="29"/>
                      </a:lnTo>
                      <a:lnTo>
                        <a:pt x="180" y="21"/>
                      </a:lnTo>
                      <a:lnTo>
                        <a:pt x="181" y="18"/>
                      </a:lnTo>
                      <a:lnTo>
                        <a:pt x="181" y="10"/>
                      </a:lnTo>
                      <a:lnTo>
                        <a:pt x="183" y="6"/>
                      </a:lnTo>
                      <a:lnTo>
                        <a:pt x="185" y="2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1" y="4"/>
                      </a:lnTo>
                      <a:lnTo>
                        <a:pt x="193" y="6"/>
                      </a:lnTo>
                      <a:lnTo>
                        <a:pt x="193" y="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Unknown Shape"/>
                <p:cNvSpPr>
                  <a:spLocks/>
                </p:cNvSpPr>
                <p:nvPr/>
              </p:nvSpPr>
              <p:spPr bwMode="auto">
                <a:xfrm>
                  <a:off x="84" y="21"/>
                  <a:ext cx="80" cy="142"/>
                </a:xfrm>
                <a:custGeom>
                  <a:avLst/>
                  <a:gdLst>
                    <a:gd name="T0" fmla="*/ 80 w 80"/>
                    <a:gd name="T1" fmla="*/ 6 h 142"/>
                    <a:gd name="T2" fmla="*/ 80 w 80"/>
                    <a:gd name="T3" fmla="*/ 14 h 142"/>
                    <a:gd name="T4" fmla="*/ 78 w 80"/>
                    <a:gd name="T5" fmla="*/ 21 h 142"/>
                    <a:gd name="T6" fmla="*/ 75 w 80"/>
                    <a:gd name="T7" fmla="*/ 29 h 142"/>
                    <a:gd name="T8" fmla="*/ 73 w 80"/>
                    <a:gd name="T9" fmla="*/ 37 h 142"/>
                    <a:gd name="T10" fmla="*/ 69 w 80"/>
                    <a:gd name="T11" fmla="*/ 48 h 142"/>
                    <a:gd name="T12" fmla="*/ 67 w 80"/>
                    <a:gd name="T13" fmla="*/ 58 h 142"/>
                    <a:gd name="T14" fmla="*/ 63 w 80"/>
                    <a:gd name="T15" fmla="*/ 71 h 142"/>
                    <a:gd name="T16" fmla="*/ 61 w 80"/>
                    <a:gd name="T17" fmla="*/ 83 h 142"/>
                    <a:gd name="T18" fmla="*/ 59 w 80"/>
                    <a:gd name="T19" fmla="*/ 94 h 142"/>
                    <a:gd name="T20" fmla="*/ 59 w 80"/>
                    <a:gd name="T21" fmla="*/ 132 h 142"/>
                    <a:gd name="T22" fmla="*/ 61 w 80"/>
                    <a:gd name="T23" fmla="*/ 132 h 142"/>
                    <a:gd name="T24" fmla="*/ 61 w 80"/>
                    <a:gd name="T25" fmla="*/ 138 h 142"/>
                    <a:gd name="T26" fmla="*/ 59 w 80"/>
                    <a:gd name="T27" fmla="*/ 140 h 142"/>
                    <a:gd name="T28" fmla="*/ 57 w 80"/>
                    <a:gd name="T29" fmla="*/ 140 h 142"/>
                    <a:gd name="T30" fmla="*/ 55 w 80"/>
                    <a:gd name="T31" fmla="*/ 142 h 142"/>
                    <a:gd name="T32" fmla="*/ 52 w 80"/>
                    <a:gd name="T33" fmla="*/ 142 h 142"/>
                    <a:gd name="T34" fmla="*/ 48 w 80"/>
                    <a:gd name="T35" fmla="*/ 140 h 142"/>
                    <a:gd name="T36" fmla="*/ 42 w 80"/>
                    <a:gd name="T37" fmla="*/ 140 h 142"/>
                    <a:gd name="T38" fmla="*/ 38 w 80"/>
                    <a:gd name="T39" fmla="*/ 138 h 142"/>
                    <a:gd name="T40" fmla="*/ 32 w 80"/>
                    <a:gd name="T41" fmla="*/ 138 h 142"/>
                    <a:gd name="T42" fmla="*/ 29 w 80"/>
                    <a:gd name="T43" fmla="*/ 136 h 142"/>
                    <a:gd name="T44" fmla="*/ 23 w 80"/>
                    <a:gd name="T45" fmla="*/ 136 h 142"/>
                    <a:gd name="T46" fmla="*/ 19 w 80"/>
                    <a:gd name="T47" fmla="*/ 134 h 142"/>
                    <a:gd name="T48" fmla="*/ 6 w 80"/>
                    <a:gd name="T49" fmla="*/ 134 h 142"/>
                    <a:gd name="T50" fmla="*/ 2 w 80"/>
                    <a:gd name="T51" fmla="*/ 132 h 142"/>
                    <a:gd name="T52" fmla="*/ 2 w 80"/>
                    <a:gd name="T53" fmla="*/ 113 h 142"/>
                    <a:gd name="T54" fmla="*/ 0 w 80"/>
                    <a:gd name="T55" fmla="*/ 104 h 142"/>
                    <a:gd name="T56" fmla="*/ 0 w 80"/>
                    <a:gd name="T57" fmla="*/ 85 h 142"/>
                    <a:gd name="T58" fmla="*/ 2 w 80"/>
                    <a:gd name="T59" fmla="*/ 75 h 142"/>
                    <a:gd name="T60" fmla="*/ 4 w 80"/>
                    <a:gd name="T61" fmla="*/ 67 h 142"/>
                    <a:gd name="T62" fmla="*/ 6 w 80"/>
                    <a:gd name="T63" fmla="*/ 58 h 142"/>
                    <a:gd name="T64" fmla="*/ 13 w 80"/>
                    <a:gd name="T65" fmla="*/ 58 h 142"/>
                    <a:gd name="T66" fmla="*/ 15 w 80"/>
                    <a:gd name="T67" fmla="*/ 56 h 142"/>
                    <a:gd name="T68" fmla="*/ 17 w 80"/>
                    <a:gd name="T69" fmla="*/ 56 h 142"/>
                    <a:gd name="T70" fmla="*/ 19 w 80"/>
                    <a:gd name="T71" fmla="*/ 54 h 142"/>
                    <a:gd name="T72" fmla="*/ 19 w 80"/>
                    <a:gd name="T73" fmla="*/ 39 h 142"/>
                    <a:gd name="T74" fmla="*/ 21 w 80"/>
                    <a:gd name="T75" fmla="*/ 31 h 142"/>
                    <a:gd name="T76" fmla="*/ 23 w 80"/>
                    <a:gd name="T77" fmla="*/ 25 h 142"/>
                    <a:gd name="T78" fmla="*/ 27 w 80"/>
                    <a:gd name="T79" fmla="*/ 19 h 142"/>
                    <a:gd name="T80" fmla="*/ 30 w 80"/>
                    <a:gd name="T81" fmla="*/ 14 h 142"/>
                    <a:gd name="T82" fmla="*/ 36 w 80"/>
                    <a:gd name="T83" fmla="*/ 8 h 142"/>
                    <a:gd name="T84" fmla="*/ 42 w 80"/>
                    <a:gd name="T85" fmla="*/ 4 h 142"/>
                    <a:gd name="T86" fmla="*/ 48 w 80"/>
                    <a:gd name="T87" fmla="*/ 2 h 142"/>
                    <a:gd name="T88" fmla="*/ 52 w 80"/>
                    <a:gd name="T89" fmla="*/ 2 h 142"/>
                    <a:gd name="T90" fmla="*/ 57 w 80"/>
                    <a:gd name="T91" fmla="*/ 0 h 142"/>
                    <a:gd name="T92" fmla="*/ 61 w 80"/>
                    <a:gd name="T93" fmla="*/ 2 h 142"/>
                    <a:gd name="T94" fmla="*/ 67 w 80"/>
                    <a:gd name="T95" fmla="*/ 2 h 142"/>
                    <a:gd name="T96" fmla="*/ 73 w 80"/>
                    <a:gd name="T97" fmla="*/ 4 h 142"/>
                    <a:gd name="T98" fmla="*/ 76 w 80"/>
                    <a:gd name="T99" fmla="*/ 6 h 142"/>
                    <a:gd name="T100" fmla="*/ 80 w 80"/>
                    <a:gd name="T101" fmla="*/ 6 h 14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142"/>
                    <a:gd name="T155" fmla="*/ 80 w 80"/>
                    <a:gd name="T156" fmla="*/ 142 h 14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142">
                      <a:moveTo>
                        <a:pt x="80" y="6"/>
                      </a:moveTo>
                      <a:lnTo>
                        <a:pt x="80" y="14"/>
                      </a:lnTo>
                      <a:lnTo>
                        <a:pt x="78" y="21"/>
                      </a:lnTo>
                      <a:lnTo>
                        <a:pt x="75" y="29"/>
                      </a:lnTo>
                      <a:lnTo>
                        <a:pt x="73" y="37"/>
                      </a:lnTo>
                      <a:lnTo>
                        <a:pt x="69" y="48"/>
                      </a:lnTo>
                      <a:lnTo>
                        <a:pt x="67" y="58"/>
                      </a:lnTo>
                      <a:lnTo>
                        <a:pt x="63" y="71"/>
                      </a:lnTo>
                      <a:lnTo>
                        <a:pt x="61" y="83"/>
                      </a:lnTo>
                      <a:lnTo>
                        <a:pt x="59" y="94"/>
                      </a:lnTo>
                      <a:lnTo>
                        <a:pt x="59" y="132"/>
                      </a:lnTo>
                      <a:lnTo>
                        <a:pt x="61" y="132"/>
                      </a:lnTo>
                      <a:lnTo>
                        <a:pt x="61" y="138"/>
                      </a:lnTo>
                      <a:lnTo>
                        <a:pt x="59" y="140"/>
                      </a:lnTo>
                      <a:lnTo>
                        <a:pt x="57" y="140"/>
                      </a:lnTo>
                      <a:lnTo>
                        <a:pt x="55" y="142"/>
                      </a:lnTo>
                      <a:lnTo>
                        <a:pt x="52" y="142"/>
                      </a:lnTo>
                      <a:lnTo>
                        <a:pt x="48" y="140"/>
                      </a:lnTo>
                      <a:lnTo>
                        <a:pt x="42" y="140"/>
                      </a:lnTo>
                      <a:lnTo>
                        <a:pt x="38" y="138"/>
                      </a:lnTo>
                      <a:lnTo>
                        <a:pt x="32" y="138"/>
                      </a:lnTo>
                      <a:lnTo>
                        <a:pt x="29" y="136"/>
                      </a:lnTo>
                      <a:lnTo>
                        <a:pt x="23" y="136"/>
                      </a:lnTo>
                      <a:lnTo>
                        <a:pt x="19" y="134"/>
                      </a:lnTo>
                      <a:lnTo>
                        <a:pt x="6" y="134"/>
                      </a:lnTo>
                      <a:lnTo>
                        <a:pt x="2" y="132"/>
                      </a:lnTo>
                      <a:lnTo>
                        <a:pt x="2" y="113"/>
                      </a:lnTo>
                      <a:lnTo>
                        <a:pt x="0" y="104"/>
                      </a:lnTo>
                      <a:lnTo>
                        <a:pt x="0" y="85"/>
                      </a:lnTo>
                      <a:lnTo>
                        <a:pt x="2" y="75"/>
                      </a:lnTo>
                      <a:lnTo>
                        <a:pt x="4" y="67"/>
                      </a:lnTo>
                      <a:lnTo>
                        <a:pt x="6" y="58"/>
                      </a:lnTo>
                      <a:lnTo>
                        <a:pt x="13" y="58"/>
                      </a:lnTo>
                      <a:lnTo>
                        <a:pt x="15" y="56"/>
                      </a:lnTo>
                      <a:lnTo>
                        <a:pt x="17" y="56"/>
                      </a:lnTo>
                      <a:lnTo>
                        <a:pt x="19" y="54"/>
                      </a:lnTo>
                      <a:lnTo>
                        <a:pt x="19" y="39"/>
                      </a:lnTo>
                      <a:lnTo>
                        <a:pt x="21" y="31"/>
                      </a:lnTo>
                      <a:lnTo>
                        <a:pt x="23" y="25"/>
                      </a:lnTo>
                      <a:lnTo>
                        <a:pt x="27" y="19"/>
                      </a:lnTo>
                      <a:lnTo>
                        <a:pt x="30" y="14"/>
                      </a:lnTo>
                      <a:lnTo>
                        <a:pt x="36" y="8"/>
                      </a:lnTo>
                      <a:lnTo>
                        <a:pt x="42" y="4"/>
                      </a:lnTo>
                      <a:lnTo>
                        <a:pt x="48" y="2"/>
                      </a:lnTo>
                      <a:lnTo>
                        <a:pt x="52" y="2"/>
                      </a:lnTo>
                      <a:lnTo>
                        <a:pt x="57" y="0"/>
                      </a:lnTo>
                      <a:lnTo>
                        <a:pt x="61" y="2"/>
                      </a:lnTo>
                      <a:lnTo>
                        <a:pt x="67" y="2"/>
                      </a:lnTo>
                      <a:lnTo>
                        <a:pt x="73" y="4"/>
                      </a:lnTo>
                      <a:lnTo>
                        <a:pt x="76" y="6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Unknown Shape"/>
                <p:cNvSpPr>
                  <a:spLocks/>
                </p:cNvSpPr>
                <p:nvPr/>
              </p:nvSpPr>
              <p:spPr bwMode="auto">
                <a:xfrm>
                  <a:off x="23" y="35"/>
                  <a:ext cx="68" cy="118"/>
                </a:xfrm>
                <a:custGeom>
                  <a:avLst/>
                  <a:gdLst>
                    <a:gd name="T0" fmla="*/ 68 w 68"/>
                    <a:gd name="T1" fmla="*/ 0 h 118"/>
                    <a:gd name="T2" fmla="*/ 67 w 68"/>
                    <a:gd name="T3" fmla="*/ 4 h 118"/>
                    <a:gd name="T4" fmla="*/ 67 w 68"/>
                    <a:gd name="T5" fmla="*/ 9 h 118"/>
                    <a:gd name="T6" fmla="*/ 68 w 68"/>
                    <a:gd name="T7" fmla="*/ 13 h 118"/>
                    <a:gd name="T8" fmla="*/ 68 w 68"/>
                    <a:gd name="T9" fmla="*/ 23 h 118"/>
                    <a:gd name="T10" fmla="*/ 67 w 68"/>
                    <a:gd name="T11" fmla="*/ 28 h 118"/>
                    <a:gd name="T12" fmla="*/ 65 w 68"/>
                    <a:gd name="T13" fmla="*/ 30 h 118"/>
                    <a:gd name="T14" fmla="*/ 59 w 68"/>
                    <a:gd name="T15" fmla="*/ 32 h 118"/>
                    <a:gd name="T16" fmla="*/ 57 w 68"/>
                    <a:gd name="T17" fmla="*/ 30 h 118"/>
                    <a:gd name="T18" fmla="*/ 55 w 68"/>
                    <a:gd name="T19" fmla="*/ 30 h 118"/>
                    <a:gd name="T20" fmla="*/ 51 w 68"/>
                    <a:gd name="T21" fmla="*/ 34 h 118"/>
                    <a:gd name="T22" fmla="*/ 51 w 68"/>
                    <a:gd name="T23" fmla="*/ 36 h 118"/>
                    <a:gd name="T24" fmla="*/ 49 w 68"/>
                    <a:gd name="T25" fmla="*/ 40 h 118"/>
                    <a:gd name="T26" fmla="*/ 49 w 68"/>
                    <a:gd name="T27" fmla="*/ 42 h 118"/>
                    <a:gd name="T28" fmla="*/ 47 w 68"/>
                    <a:gd name="T29" fmla="*/ 44 h 118"/>
                    <a:gd name="T30" fmla="*/ 44 w 68"/>
                    <a:gd name="T31" fmla="*/ 61 h 118"/>
                    <a:gd name="T32" fmla="*/ 44 w 68"/>
                    <a:gd name="T33" fmla="*/ 78 h 118"/>
                    <a:gd name="T34" fmla="*/ 46 w 68"/>
                    <a:gd name="T35" fmla="*/ 97 h 118"/>
                    <a:gd name="T36" fmla="*/ 47 w 68"/>
                    <a:gd name="T37" fmla="*/ 115 h 118"/>
                    <a:gd name="T38" fmla="*/ 44 w 68"/>
                    <a:gd name="T39" fmla="*/ 117 h 118"/>
                    <a:gd name="T40" fmla="*/ 38 w 68"/>
                    <a:gd name="T41" fmla="*/ 117 h 118"/>
                    <a:gd name="T42" fmla="*/ 32 w 68"/>
                    <a:gd name="T43" fmla="*/ 118 h 118"/>
                    <a:gd name="T44" fmla="*/ 5 w 68"/>
                    <a:gd name="T45" fmla="*/ 118 h 118"/>
                    <a:gd name="T46" fmla="*/ 5 w 68"/>
                    <a:gd name="T47" fmla="*/ 111 h 118"/>
                    <a:gd name="T48" fmla="*/ 3 w 68"/>
                    <a:gd name="T49" fmla="*/ 105 h 118"/>
                    <a:gd name="T50" fmla="*/ 1 w 68"/>
                    <a:gd name="T51" fmla="*/ 97 h 118"/>
                    <a:gd name="T52" fmla="*/ 0 w 68"/>
                    <a:gd name="T53" fmla="*/ 90 h 118"/>
                    <a:gd name="T54" fmla="*/ 0 w 68"/>
                    <a:gd name="T55" fmla="*/ 76 h 118"/>
                    <a:gd name="T56" fmla="*/ 1 w 68"/>
                    <a:gd name="T57" fmla="*/ 71 h 118"/>
                    <a:gd name="T58" fmla="*/ 5 w 68"/>
                    <a:gd name="T59" fmla="*/ 65 h 118"/>
                    <a:gd name="T60" fmla="*/ 9 w 68"/>
                    <a:gd name="T61" fmla="*/ 63 h 118"/>
                    <a:gd name="T62" fmla="*/ 9 w 68"/>
                    <a:gd name="T63" fmla="*/ 61 h 118"/>
                    <a:gd name="T64" fmla="*/ 11 w 68"/>
                    <a:gd name="T65" fmla="*/ 59 h 118"/>
                    <a:gd name="T66" fmla="*/ 11 w 68"/>
                    <a:gd name="T67" fmla="*/ 40 h 118"/>
                    <a:gd name="T68" fmla="*/ 13 w 68"/>
                    <a:gd name="T69" fmla="*/ 34 h 118"/>
                    <a:gd name="T70" fmla="*/ 19 w 68"/>
                    <a:gd name="T71" fmla="*/ 28 h 118"/>
                    <a:gd name="T72" fmla="*/ 23 w 68"/>
                    <a:gd name="T73" fmla="*/ 27 h 118"/>
                    <a:gd name="T74" fmla="*/ 24 w 68"/>
                    <a:gd name="T75" fmla="*/ 23 h 118"/>
                    <a:gd name="T76" fmla="*/ 28 w 68"/>
                    <a:gd name="T77" fmla="*/ 21 h 118"/>
                    <a:gd name="T78" fmla="*/ 30 w 68"/>
                    <a:gd name="T79" fmla="*/ 17 h 118"/>
                    <a:gd name="T80" fmla="*/ 30 w 68"/>
                    <a:gd name="T81" fmla="*/ 11 h 118"/>
                    <a:gd name="T82" fmla="*/ 36 w 68"/>
                    <a:gd name="T83" fmla="*/ 7 h 118"/>
                    <a:gd name="T84" fmla="*/ 40 w 68"/>
                    <a:gd name="T85" fmla="*/ 4 h 118"/>
                    <a:gd name="T86" fmla="*/ 44 w 68"/>
                    <a:gd name="T87" fmla="*/ 2 h 118"/>
                    <a:gd name="T88" fmla="*/ 49 w 68"/>
                    <a:gd name="T89" fmla="*/ 2 h 118"/>
                    <a:gd name="T90" fmla="*/ 55 w 68"/>
                    <a:gd name="T91" fmla="*/ 0 h 118"/>
                    <a:gd name="T92" fmla="*/ 68 w 68"/>
                    <a:gd name="T93" fmla="*/ 0 h 11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8"/>
                    <a:gd name="T142" fmla="*/ 0 h 118"/>
                    <a:gd name="T143" fmla="*/ 68 w 68"/>
                    <a:gd name="T144" fmla="*/ 118 h 11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8" h="118">
                      <a:moveTo>
                        <a:pt x="68" y="0"/>
                      </a:move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8" y="13"/>
                      </a:lnTo>
                      <a:lnTo>
                        <a:pt x="68" y="23"/>
                      </a:lnTo>
                      <a:lnTo>
                        <a:pt x="67" y="28"/>
                      </a:lnTo>
                      <a:lnTo>
                        <a:pt x="65" y="30"/>
                      </a:lnTo>
                      <a:lnTo>
                        <a:pt x="59" y="32"/>
                      </a:lnTo>
                      <a:lnTo>
                        <a:pt x="57" y="30"/>
                      </a:lnTo>
                      <a:lnTo>
                        <a:pt x="55" y="30"/>
                      </a:lnTo>
                      <a:lnTo>
                        <a:pt x="51" y="34"/>
                      </a:lnTo>
                      <a:lnTo>
                        <a:pt x="51" y="36"/>
                      </a:lnTo>
                      <a:lnTo>
                        <a:pt x="49" y="40"/>
                      </a:lnTo>
                      <a:lnTo>
                        <a:pt x="49" y="42"/>
                      </a:lnTo>
                      <a:lnTo>
                        <a:pt x="47" y="44"/>
                      </a:lnTo>
                      <a:lnTo>
                        <a:pt x="44" y="61"/>
                      </a:lnTo>
                      <a:lnTo>
                        <a:pt x="44" y="78"/>
                      </a:lnTo>
                      <a:lnTo>
                        <a:pt x="46" y="97"/>
                      </a:lnTo>
                      <a:lnTo>
                        <a:pt x="47" y="115"/>
                      </a:lnTo>
                      <a:lnTo>
                        <a:pt x="44" y="117"/>
                      </a:lnTo>
                      <a:lnTo>
                        <a:pt x="38" y="117"/>
                      </a:lnTo>
                      <a:lnTo>
                        <a:pt x="32" y="118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3" y="105"/>
                      </a:lnTo>
                      <a:lnTo>
                        <a:pt x="1" y="97"/>
                      </a:lnTo>
                      <a:lnTo>
                        <a:pt x="0" y="90"/>
                      </a:lnTo>
                      <a:lnTo>
                        <a:pt x="0" y="76"/>
                      </a:lnTo>
                      <a:lnTo>
                        <a:pt x="1" y="71"/>
                      </a:lnTo>
                      <a:lnTo>
                        <a:pt x="5" y="65"/>
                      </a:lnTo>
                      <a:lnTo>
                        <a:pt x="9" y="63"/>
                      </a:lnTo>
                      <a:lnTo>
                        <a:pt x="9" y="61"/>
                      </a:lnTo>
                      <a:lnTo>
                        <a:pt x="11" y="59"/>
                      </a:lnTo>
                      <a:lnTo>
                        <a:pt x="11" y="40"/>
                      </a:lnTo>
                      <a:lnTo>
                        <a:pt x="13" y="34"/>
                      </a:lnTo>
                      <a:lnTo>
                        <a:pt x="19" y="28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8" y="21"/>
                      </a:lnTo>
                      <a:lnTo>
                        <a:pt x="30" y="17"/>
                      </a:lnTo>
                      <a:lnTo>
                        <a:pt x="30" y="11"/>
                      </a:lnTo>
                      <a:lnTo>
                        <a:pt x="36" y="7"/>
                      </a:lnTo>
                      <a:lnTo>
                        <a:pt x="40" y="4"/>
                      </a:lnTo>
                      <a:lnTo>
                        <a:pt x="44" y="2"/>
                      </a:lnTo>
                      <a:lnTo>
                        <a:pt x="49" y="2"/>
                      </a:lnTo>
                      <a:lnTo>
                        <a:pt x="55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" name="Group 1797"/>
            <p:cNvGrpSpPr>
              <a:grpSpLocks/>
            </p:cNvGrpSpPr>
            <p:nvPr/>
          </p:nvGrpSpPr>
          <p:grpSpPr bwMode="auto">
            <a:xfrm rot="-843529">
              <a:off x="133" y="626"/>
              <a:ext cx="199" cy="338"/>
              <a:chOff x="0" y="0"/>
              <a:chExt cx="341" cy="480"/>
            </a:xfrm>
          </p:grpSpPr>
          <p:sp>
            <p:nvSpPr>
              <p:cNvPr id="116" name="Unknown Shape"/>
              <p:cNvSpPr>
                <a:spLocks/>
              </p:cNvSpPr>
              <p:nvPr/>
            </p:nvSpPr>
            <p:spPr bwMode="auto">
              <a:xfrm flipH="1">
                <a:off x="168" y="96"/>
                <a:ext cx="120" cy="336"/>
              </a:xfrm>
              <a:custGeom>
                <a:avLst/>
                <a:gdLst>
                  <a:gd name="T0" fmla="*/ 22 w 640"/>
                  <a:gd name="T1" fmla="*/ 5 h 791"/>
                  <a:gd name="T2" fmla="*/ 20 w 640"/>
                  <a:gd name="T3" fmla="*/ 10 h 791"/>
                  <a:gd name="T4" fmla="*/ 19 w 640"/>
                  <a:gd name="T5" fmla="*/ 14 h 791"/>
                  <a:gd name="T6" fmla="*/ 18 w 640"/>
                  <a:gd name="T7" fmla="*/ 19 h 791"/>
                  <a:gd name="T8" fmla="*/ 16 w 640"/>
                  <a:gd name="T9" fmla="*/ 27 h 791"/>
                  <a:gd name="T10" fmla="*/ 14 w 640"/>
                  <a:gd name="T11" fmla="*/ 38 h 791"/>
                  <a:gd name="T12" fmla="*/ 12 w 640"/>
                  <a:gd name="T13" fmla="*/ 49 h 791"/>
                  <a:gd name="T14" fmla="*/ 11 w 640"/>
                  <a:gd name="T15" fmla="*/ 56 h 791"/>
                  <a:gd name="T16" fmla="*/ 10 w 640"/>
                  <a:gd name="T17" fmla="*/ 63 h 791"/>
                  <a:gd name="T18" fmla="*/ 9 w 640"/>
                  <a:gd name="T19" fmla="*/ 71 h 791"/>
                  <a:gd name="T20" fmla="*/ 7 w 640"/>
                  <a:gd name="T21" fmla="*/ 80 h 791"/>
                  <a:gd name="T22" fmla="*/ 6 w 640"/>
                  <a:gd name="T23" fmla="*/ 93 h 791"/>
                  <a:gd name="T24" fmla="*/ 4 w 640"/>
                  <a:gd name="T25" fmla="*/ 107 h 791"/>
                  <a:gd name="T26" fmla="*/ 3 w 640"/>
                  <a:gd name="T27" fmla="*/ 121 h 791"/>
                  <a:gd name="T28" fmla="*/ 2 w 640"/>
                  <a:gd name="T29" fmla="*/ 133 h 791"/>
                  <a:gd name="T30" fmla="*/ 2 w 640"/>
                  <a:gd name="T31" fmla="*/ 138 h 791"/>
                  <a:gd name="T32" fmla="*/ 2 w 640"/>
                  <a:gd name="T33" fmla="*/ 142 h 791"/>
                  <a:gd name="T34" fmla="*/ 1 w 640"/>
                  <a:gd name="T35" fmla="*/ 140 h 791"/>
                  <a:gd name="T36" fmla="*/ 1 w 640"/>
                  <a:gd name="T37" fmla="*/ 134 h 791"/>
                  <a:gd name="T38" fmla="*/ 1 w 640"/>
                  <a:gd name="T39" fmla="*/ 128 h 791"/>
                  <a:gd name="T40" fmla="*/ 0 w 640"/>
                  <a:gd name="T41" fmla="*/ 121 h 791"/>
                  <a:gd name="T42" fmla="*/ 0 w 640"/>
                  <a:gd name="T43" fmla="*/ 113 h 791"/>
                  <a:gd name="T44" fmla="*/ 0 w 640"/>
                  <a:gd name="T45" fmla="*/ 103 h 791"/>
                  <a:gd name="T46" fmla="*/ 1 w 640"/>
                  <a:gd name="T47" fmla="*/ 94 h 791"/>
                  <a:gd name="T48" fmla="*/ 2 w 640"/>
                  <a:gd name="T49" fmla="*/ 85 h 791"/>
                  <a:gd name="T50" fmla="*/ 2 w 640"/>
                  <a:gd name="T51" fmla="*/ 78 h 791"/>
                  <a:gd name="T52" fmla="*/ 3 w 640"/>
                  <a:gd name="T53" fmla="*/ 73 h 791"/>
                  <a:gd name="T54" fmla="*/ 4 w 640"/>
                  <a:gd name="T55" fmla="*/ 68 h 791"/>
                  <a:gd name="T56" fmla="*/ 5 w 640"/>
                  <a:gd name="T57" fmla="*/ 63 h 791"/>
                  <a:gd name="T58" fmla="*/ 5 w 640"/>
                  <a:gd name="T59" fmla="*/ 61 h 791"/>
                  <a:gd name="T60" fmla="*/ 6 w 640"/>
                  <a:gd name="T61" fmla="*/ 59 h 791"/>
                  <a:gd name="T62" fmla="*/ 7 w 640"/>
                  <a:gd name="T63" fmla="*/ 54 h 791"/>
                  <a:gd name="T64" fmla="*/ 8 w 640"/>
                  <a:gd name="T65" fmla="*/ 50 h 791"/>
                  <a:gd name="T66" fmla="*/ 9 w 640"/>
                  <a:gd name="T67" fmla="*/ 47 h 791"/>
                  <a:gd name="T68" fmla="*/ 10 w 640"/>
                  <a:gd name="T69" fmla="*/ 43 h 791"/>
                  <a:gd name="T70" fmla="*/ 10 w 640"/>
                  <a:gd name="T71" fmla="*/ 40 h 791"/>
                  <a:gd name="T72" fmla="*/ 12 w 640"/>
                  <a:gd name="T73" fmla="*/ 37 h 791"/>
                  <a:gd name="T74" fmla="*/ 12 w 640"/>
                  <a:gd name="T75" fmla="*/ 34 h 791"/>
                  <a:gd name="T76" fmla="*/ 13 w 640"/>
                  <a:gd name="T77" fmla="*/ 30 h 791"/>
                  <a:gd name="T78" fmla="*/ 14 w 640"/>
                  <a:gd name="T79" fmla="*/ 27 h 791"/>
                  <a:gd name="T80" fmla="*/ 16 w 640"/>
                  <a:gd name="T81" fmla="*/ 24 h 791"/>
                  <a:gd name="T82" fmla="*/ 16 w 640"/>
                  <a:gd name="T83" fmla="*/ 20 h 791"/>
                  <a:gd name="T84" fmla="*/ 18 w 640"/>
                  <a:gd name="T85" fmla="*/ 17 h 791"/>
                  <a:gd name="T86" fmla="*/ 18 w 640"/>
                  <a:gd name="T87" fmla="*/ 14 h 791"/>
                  <a:gd name="T88" fmla="*/ 19 w 640"/>
                  <a:gd name="T89" fmla="*/ 11 h 791"/>
                  <a:gd name="T90" fmla="*/ 20 w 640"/>
                  <a:gd name="T91" fmla="*/ 8 h 791"/>
                  <a:gd name="T92" fmla="*/ 21 w 640"/>
                  <a:gd name="T93" fmla="*/ 5 h 791"/>
                  <a:gd name="T94" fmla="*/ 22 w 640"/>
                  <a:gd name="T95" fmla="*/ 3 h 791"/>
                  <a:gd name="T96" fmla="*/ 22 w 640"/>
                  <a:gd name="T97" fmla="*/ 0 h 7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40"/>
                  <a:gd name="T148" fmla="*/ 0 h 791"/>
                  <a:gd name="T149" fmla="*/ 640 w 640"/>
                  <a:gd name="T150" fmla="*/ 791 h 79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40" h="791">
                    <a:moveTo>
                      <a:pt x="640" y="2"/>
                    </a:moveTo>
                    <a:lnTo>
                      <a:pt x="632" y="12"/>
                    </a:lnTo>
                    <a:lnTo>
                      <a:pt x="625" y="20"/>
                    </a:lnTo>
                    <a:lnTo>
                      <a:pt x="615" y="27"/>
                    </a:lnTo>
                    <a:lnTo>
                      <a:pt x="607" y="35"/>
                    </a:lnTo>
                    <a:lnTo>
                      <a:pt x="598" y="43"/>
                    </a:lnTo>
                    <a:lnTo>
                      <a:pt x="590" y="48"/>
                    </a:lnTo>
                    <a:lnTo>
                      <a:pt x="581" y="56"/>
                    </a:lnTo>
                    <a:lnTo>
                      <a:pt x="571" y="62"/>
                    </a:lnTo>
                    <a:lnTo>
                      <a:pt x="561" y="67"/>
                    </a:lnTo>
                    <a:lnTo>
                      <a:pt x="552" y="73"/>
                    </a:lnTo>
                    <a:lnTo>
                      <a:pt x="544" y="81"/>
                    </a:lnTo>
                    <a:lnTo>
                      <a:pt x="535" y="87"/>
                    </a:lnTo>
                    <a:lnTo>
                      <a:pt x="525" y="92"/>
                    </a:lnTo>
                    <a:lnTo>
                      <a:pt x="515" y="98"/>
                    </a:lnTo>
                    <a:lnTo>
                      <a:pt x="508" y="106"/>
                    </a:lnTo>
                    <a:lnTo>
                      <a:pt x="498" y="111"/>
                    </a:lnTo>
                    <a:lnTo>
                      <a:pt x="489" y="121"/>
                    </a:lnTo>
                    <a:lnTo>
                      <a:pt x="479" y="129"/>
                    </a:lnTo>
                    <a:lnTo>
                      <a:pt x="460" y="148"/>
                    </a:lnTo>
                    <a:lnTo>
                      <a:pt x="450" y="156"/>
                    </a:lnTo>
                    <a:lnTo>
                      <a:pt x="431" y="175"/>
                    </a:lnTo>
                    <a:lnTo>
                      <a:pt x="422" y="182"/>
                    </a:lnTo>
                    <a:lnTo>
                      <a:pt x="393" y="211"/>
                    </a:lnTo>
                    <a:lnTo>
                      <a:pt x="385" y="221"/>
                    </a:lnTo>
                    <a:lnTo>
                      <a:pt x="366" y="240"/>
                    </a:lnTo>
                    <a:lnTo>
                      <a:pt x="358" y="251"/>
                    </a:lnTo>
                    <a:lnTo>
                      <a:pt x="339" y="270"/>
                    </a:lnTo>
                    <a:lnTo>
                      <a:pt x="332" y="280"/>
                    </a:lnTo>
                    <a:lnTo>
                      <a:pt x="322" y="290"/>
                    </a:lnTo>
                    <a:lnTo>
                      <a:pt x="314" y="301"/>
                    </a:lnTo>
                    <a:lnTo>
                      <a:pt x="307" y="311"/>
                    </a:lnTo>
                    <a:lnTo>
                      <a:pt x="297" y="320"/>
                    </a:lnTo>
                    <a:lnTo>
                      <a:pt x="289" y="332"/>
                    </a:lnTo>
                    <a:lnTo>
                      <a:pt x="282" y="341"/>
                    </a:lnTo>
                    <a:lnTo>
                      <a:pt x="274" y="351"/>
                    </a:lnTo>
                    <a:lnTo>
                      <a:pt x="267" y="362"/>
                    </a:lnTo>
                    <a:lnTo>
                      <a:pt x="257" y="372"/>
                    </a:lnTo>
                    <a:lnTo>
                      <a:pt x="249" y="383"/>
                    </a:lnTo>
                    <a:lnTo>
                      <a:pt x="244" y="393"/>
                    </a:lnTo>
                    <a:lnTo>
                      <a:pt x="234" y="404"/>
                    </a:lnTo>
                    <a:lnTo>
                      <a:pt x="228" y="414"/>
                    </a:lnTo>
                    <a:lnTo>
                      <a:pt x="221" y="426"/>
                    </a:lnTo>
                    <a:lnTo>
                      <a:pt x="207" y="443"/>
                    </a:lnTo>
                    <a:lnTo>
                      <a:pt x="196" y="460"/>
                    </a:lnTo>
                    <a:lnTo>
                      <a:pt x="182" y="479"/>
                    </a:lnTo>
                    <a:lnTo>
                      <a:pt x="173" y="496"/>
                    </a:lnTo>
                    <a:lnTo>
                      <a:pt x="161" y="516"/>
                    </a:lnTo>
                    <a:lnTo>
                      <a:pt x="152" y="535"/>
                    </a:lnTo>
                    <a:lnTo>
                      <a:pt x="142" y="554"/>
                    </a:lnTo>
                    <a:lnTo>
                      <a:pt x="132" y="573"/>
                    </a:lnTo>
                    <a:lnTo>
                      <a:pt x="125" y="592"/>
                    </a:lnTo>
                    <a:lnTo>
                      <a:pt x="117" y="611"/>
                    </a:lnTo>
                    <a:lnTo>
                      <a:pt x="108" y="632"/>
                    </a:lnTo>
                    <a:lnTo>
                      <a:pt x="100" y="652"/>
                    </a:lnTo>
                    <a:lnTo>
                      <a:pt x="92" y="671"/>
                    </a:lnTo>
                    <a:lnTo>
                      <a:pt x="86" y="692"/>
                    </a:lnTo>
                    <a:lnTo>
                      <a:pt x="79" y="711"/>
                    </a:lnTo>
                    <a:lnTo>
                      <a:pt x="71" y="730"/>
                    </a:lnTo>
                    <a:lnTo>
                      <a:pt x="67" y="738"/>
                    </a:lnTo>
                    <a:lnTo>
                      <a:pt x="65" y="745"/>
                    </a:lnTo>
                    <a:lnTo>
                      <a:pt x="64" y="753"/>
                    </a:lnTo>
                    <a:lnTo>
                      <a:pt x="62" y="759"/>
                    </a:lnTo>
                    <a:lnTo>
                      <a:pt x="62" y="766"/>
                    </a:lnTo>
                    <a:lnTo>
                      <a:pt x="60" y="774"/>
                    </a:lnTo>
                    <a:lnTo>
                      <a:pt x="58" y="782"/>
                    </a:lnTo>
                    <a:lnTo>
                      <a:pt x="56" y="789"/>
                    </a:lnTo>
                    <a:lnTo>
                      <a:pt x="54" y="789"/>
                    </a:lnTo>
                    <a:lnTo>
                      <a:pt x="52" y="791"/>
                    </a:lnTo>
                    <a:lnTo>
                      <a:pt x="50" y="789"/>
                    </a:lnTo>
                    <a:lnTo>
                      <a:pt x="44" y="782"/>
                    </a:lnTo>
                    <a:lnTo>
                      <a:pt x="39" y="774"/>
                    </a:lnTo>
                    <a:lnTo>
                      <a:pt x="35" y="766"/>
                    </a:lnTo>
                    <a:lnTo>
                      <a:pt x="31" y="759"/>
                    </a:lnTo>
                    <a:lnTo>
                      <a:pt x="27" y="751"/>
                    </a:lnTo>
                    <a:lnTo>
                      <a:pt x="23" y="743"/>
                    </a:lnTo>
                    <a:lnTo>
                      <a:pt x="21" y="734"/>
                    </a:lnTo>
                    <a:lnTo>
                      <a:pt x="18" y="726"/>
                    </a:lnTo>
                    <a:lnTo>
                      <a:pt x="16" y="717"/>
                    </a:lnTo>
                    <a:lnTo>
                      <a:pt x="14" y="709"/>
                    </a:lnTo>
                    <a:lnTo>
                      <a:pt x="10" y="699"/>
                    </a:lnTo>
                    <a:lnTo>
                      <a:pt x="8" y="690"/>
                    </a:lnTo>
                    <a:lnTo>
                      <a:pt x="6" y="682"/>
                    </a:lnTo>
                    <a:lnTo>
                      <a:pt x="4" y="673"/>
                    </a:lnTo>
                    <a:lnTo>
                      <a:pt x="2" y="665"/>
                    </a:lnTo>
                    <a:lnTo>
                      <a:pt x="2" y="655"/>
                    </a:lnTo>
                    <a:lnTo>
                      <a:pt x="0" y="642"/>
                    </a:lnTo>
                    <a:lnTo>
                      <a:pt x="0" y="627"/>
                    </a:lnTo>
                    <a:lnTo>
                      <a:pt x="2" y="613"/>
                    </a:lnTo>
                    <a:lnTo>
                      <a:pt x="2" y="600"/>
                    </a:lnTo>
                    <a:lnTo>
                      <a:pt x="4" y="586"/>
                    </a:lnTo>
                    <a:lnTo>
                      <a:pt x="6" y="573"/>
                    </a:lnTo>
                    <a:lnTo>
                      <a:pt x="10" y="560"/>
                    </a:lnTo>
                    <a:lnTo>
                      <a:pt x="14" y="546"/>
                    </a:lnTo>
                    <a:lnTo>
                      <a:pt x="18" y="533"/>
                    </a:lnTo>
                    <a:lnTo>
                      <a:pt x="23" y="521"/>
                    </a:lnTo>
                    <a:lnTo>
                      <a:pt x="27" y="508"/>
                    </a:lnTo>
                    <a:lnTo>
                      <a:pt x="33" y="494"/>
                    </a:lnTo>
                    <a:lnTo>
                      <a:pt x="39" y="483"/>
                    </a:lnTo>
                    <a:lnTo>
                      <a:pt x="44" y="472"/>
                    </a:lnTo>
                    <a:lnTo>
                      <a:pt x="50" y="460"/>
                    </a:lnTo>
                    <a:lnTo>
                      <a:pt x="58" y="447"/>
                    </a:lnTo>
                    <a:lnTo>
                      <a:pt x="64" y="441"/>
                    </a:lnTo>
                    <a:lnTo>
                      <a:pt x="67" y="433"/>
                    </a:lnTo>
                    <a:lnTo>
                      <a:pt x="75" y="426"/>
                    </a:lnTo>
                    <a:lnTo>
                      <a:pt x="81" y="418"/>
                    </a:lnTo>
                    <a:lnTo>
                      <a:pt x="86" y="412"/>
                    </a:lnTo>
                    <a:lnTo>
                      <a:pt x="92" y="404"/>
                    </a:lnTo>
                    <a:lnTo>
                      <a:pt x="98" y="397"/>
                    </a:lnTo>
                    <a:lnTo>
                      <a:pt x="104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3" y="370"/>
                    </a:lnTo>
                    <a:lnTo>
                      <a:pt x="129" y="364"/>
                    </a:lnTo>
                    <a:lnTo>
                      <a:pt x="134" y="357"/>
                    </a:lnTo>
                    <a:lnTo>
                      <a:pt x="140" y="351"/>
                    </a:lnTo>
                    <a:lnTo>
                      <a:pt x="146" y="343"/>
                    </a:lnTo>
                    <a:lnTo>
                      <a:pt x="154" y="337"/>
                    </a:lnTo>
                    <a:lnTo>
                      <a:pt x="152" y="336"/>
                    </a:lnTo>
                    <a:lnTo>
                      <a:pt x="155" y="336"/>
                    </a:lnTo>
                    <a:lnTo>
                      <a:pt x="159" y="332"/>
                    </a:lnTo>
                    <a:lnTo>
                      <a:pt x="163" y="330"/>
                    </a:lnTo>
                    <a:lnTo>
                      <a:pt x="165" y="326"/>
                    </a:lnTo>
                    <a:lnTo>
                      <a:pt x="169" y="324"/>
                    </a:lnTo>
                    <a:lnTo>
                      <a:pt x="177" y="316"/>
                    </a:lnTo>
                    <a:lnTo>
                      <a:pt x="180" y="314"/>
                    </a:lnTo>
                    <a:lnTo>
                      <a:pt x="192" y="303"/>
                    </a:lnTo>
                    <a:lnTo>
                      <a:pt x="198" y="299"/>
                    </a:lnTo>
                    <a:lnTo>
                      <a:pt x="205" y="293"/>
                    </a:lnTo>
                    <a:lnTo>
                      <a:pt x="211" y="290"/>
                    </a:lnTo>
                    <a:lnTo>
                      <a:pt x="217" y="284"/>
                    </a:lnTo>
                    <a:lnTo>
                      <a:pt x="224" y="278"/>
                    </a:lnTo>
                    <a:lnTo>
                      <a:pt x="230" y="274"/>
                    </a:lnTo>
                    <a:lnTo>
                      <a:pt x="236" y="269"/>
                    </a:lnTo>
                    <a:lnTo>
                      <a:pt x="244" y="265"/>
                    </a:lnTo>
                    <a:lnTo>
                      <a:pt x="249" y="259"/>
                    </a:lnTo>
                    <a:lnTo>
                      <a:pt x="255" y="255"/>
                    </a:lnTo>
                    <a:lnTo>
                      <a:pt x="263" y="249"/>
                    </a:lnTo>
                    <a:lnTo>
                      <a:pt x="268" y="246"/>
                    </a:lnTo>
                    <a:lnTo>
                      <a:pt x="274" y="240"/>
                    </a:lnTo>
                    <a:lnTo>
                      <a:pt x="282" y="236"/>
                    </a:lnTo>
                    <a:lnTo>
                      <a:pt x="288" y="232"/>
                    </a:lnTo>
                    <a:lnTo>
                      <a:pt x="295" y="226"/>
                    </a:lnTo>
                    <a:lnTo>
                      <a:pt x="301" y="221"/>
                    </a:lnTo>
                    <a:lnTo>
                      <a:pt x="309" y="217"/>
                    </a:lnTo>
                    <a:lnTo>
                      <a:pt x="314" y="213"/>
                    </a:lnTo>
                    <a:lnTo>
                      <a:pt x="320" y="209"/>
                    </a:lnTo>
                    <a:lnTo>
                      <a:pt x="328" y="203"/>
                    </a:lnTo>
                    <a:lnTo>
                      <a:pt x="334" y="200"/>
                    </a:lnTo>
                    <a:lnTo>
                      <a:pt x="339" y="194"/>
                    </a:lnTo>
                    <a:lnTo>
                      <a:pt x="347" y="190"/>
                    </a:lnTo>
                    <a:lnTo>
                      <a:pt x="353" y="186"/>
                    </a:lnTo>
                    <a:lnTo>
                      <a:pt x="360" y="180"/>
                    </a:lnTo>
                    <a:lnTo>
                      <a:pt x="366" y="177"/>
                    </a:lnTo>
                    <a:lnTo>
                      <a:pt x="374" y="171"/>
                    </a:lnTo>
                    <a:lnTo>
                      <a:pt x="379" y="167"/>
                    </a:lnTo>
                    <a:lnTo>
                      <a:pt x="387" y="163"/>
                    </a:lnTo>
                    <a:lnTo>
                      <a:pt x="395" y="157"/>
                    </a:lnTo>
                    <a:lnTo>
                      <a:pt x="402" y="154"/>
                    </a:lnTo>
                    <a:lnTo>
                      <a:pt x="410" y="150"/>
                    </a:lnTo>
                    <a:lnTo>
                      <a:pt x="418" y="144"/>
                    </a:lnTo>
                    <a:lnTo>
                      <a:pt x="425" y="140"/>
                    </a:lnTo>
                    <a:lnTo>
                      <a:pt x="433" y="136"/>
                    </a:lnTo>
                    <a:lnTo>
                      <a:pt x="441" y="131"/>
                    </a:lnTo>
                    <a:lnTo>
                      <a:pt x="447" y="125"/>
                    </a:lnTo>
                    <a:lnTo>
                      <a:pt x="454" y="121"/>
                    </a:lnTo>
                    <a:lnTo>
                      <a:pt x="462" y="115"/>
                    </a:lnTo>
                    <a:lnTo>
                      <a:pt x="469" y="111"/>
                    </a:lnTo>
                    <a:lnTo>
                      <a:pt x="477" y="106"/>
                    </a:lnTo>
                    <a:lnTo>
                      <a:pt x="485" y="100"/>
                    </a:lnTo>
                    <a:lnTo>
                      <a:pt x="492" y="96"/>
                    </a:lnTo>
                    <a:lnTo>
                      <a:pt x="500" y="92"/>
                    </a:lnTo>
                    <a:lnTo>
                      <a:pt x="508" y="87"/>
                    </a:lnTo>
                    <a:lnTo>
                      <a:pt x="514" y="83"/>
                    </a:lnTo>
                    <a:lnTo>
                      <a:pt x="519" y="81"/>
                    </a:lnTo>
                    <a:lnTo>
                      <a:pt x="525" y="77"/>
                    </a:lnTo>
                    <a:lnTo>
                      <a:pt x="531" y="73"/>
                    </a:lnTo>
                    <a:lnTo>
                      <a:pt x="538" y="67"/>
                    </a:lnTo>
                    <a:lnTo>
                      <a:pt x="544" y="64"/>
                    </a:lnTo>
                    <a:lnTo>
                      <a:pt x="550" y="60"/>
                    </a:lnTo>
                    <a:lnTo>
                      <a:pt x="556" y="56"/>
                    </a:lnTo>
                    <a:lnTo>
                      <a:pt x="561" y="52"/>
                    </a:lnTo>
                    <a:lnTo>
                      <a:pt x="567" y="48"/>
                    </a:lnTo>
                    <a:lnTo>
                      <a:pt x="573" y="43"/>
                    </a:lnTo>
                    <a:lnTo>
                      <a:pt x="581" y="39"/>
                    </a:lnTo>
                    <a:lnTo>
                      <a:pt x="586" y="35"/>
                    </a:lnTo>
                    <a:lnTo>
                      <a:pt x="592" y="31"/>
                    </a:lnTo>
                    <a:lnTo>
                      <a:pt x="598" y="29"/>
                    </a:lnTo>
                    <a:lnTo>
                      <a:pt x="604" y="25"/>
                    </a:lnTo>
                    <a:lnTo>
                      <a:pt x="609" y="21"/>
                    </a:lnTo>
                    <a:lnTo>
                      <a:pt x="613" y="20"/>
                    </a:lnTo>
                    <a:lnTo>
                      <a:pt x="619" y="16"/>
                    </a:lnTo>
                    <a:lnTo>
                      <a:pt x="623" y="10"/>
                    </a:lnTo>
                    <a:lnTo>
                      <a:pt x="627" y="8"/>
                    </a:lnTo>
                    <a:lnTo>
                      <a:pt x="632" y="4"/>
                    </a:lnTo>
                    <a:lnTo>
                      <a:pt x="636" y="0"/>
                    </a:lnTo>
                    <a:lnTo>
                      <a:pt x="640" y="0"/>
                    </a:lnTo>
                    <a:lnTo>
                      <a:pt x="64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Unknown Shape"/>
              <p:cNvSpPr>
                <a:spLocks/>
              </p:cNvSpPr>
              <p:nvPr/>
            </p:nvSpPr>
            <p:spPr bwMode="auto">
              <a:xfrm flipH="1">
                <a:off x="124" y="96"/>
                <a:ext cx="96" cy="384"/>
              </a:xfrm>
              <a:custGeom>
                <a:avLst/>
                <a:gdLst>
                  <a:gd name="T0" fmla="*/ 20 w 362"/>
                  <a:gd name="T1" fmla="*/ 84 h 397"/>
                  <a:gd name="T2" fmla="*/ 21 w 362"/>
                  <a:gd name="T3" fmla="*/ 103 h 397"/>
                  <a:gd name="T4" fmla="*/ 23 w 362"/>
                  <a:gd name="T5" fmla="*/ 122 h 397"/>
                  <a:gd name="T6" fmla="*/ 23 w 362"/>
                  <a:gd name="T7" fmla="*/ 140 h 397"/>
                  <a:gd name="T8" fmla="*/ 24 w 362"/>
                  <a:gd name="T9" fmla="*/ 158 h 397"/>
                  <a:gd name="T10" fmla="*/ 25 w 362"/>
                  <a:gd name="T11" fmla="*/ 164 h 397"/>
                  <a:gd name="T12" fmla="*/ 24 w 362"/>
                  <a:gd name="T13" fmla="*/ 203 h 397"/>
                  <a:gd name="T14" fmla="*/ 24 w 362"/>
                  <a:gd name="T15" fmla="*/ 274 h 397"/>
                  <a:gd name="T16" fmla="*/ 24 w 362"/>
                  <a:gd name="T17" fmla="*/ 319 h 397"/>
                  <a:gd name="T18" fmla="*/ 25 w 362"/>
                  <a:gd name="T19" fmla="*/ 340 h 397"/>
                  <a:gd name="T20" fmla="*/ 25 w 362"/>
                  <a:gd name="T21" fmla="*/ 362 h 397"/>
                  <a:gd name="T22" fmla="*/ 25 w 362"/>
                  <a:gd name="T23" fmla="*/ 371 h 397"/>
                  <a:gd name="T24" fmla="*/ 25 w 362"/>
                  <a:gd name="T25" fmla="*/ 368 h 397"/>
                  <a:gd name="T26" fmla="*/ 24 w 362"/>
                  <a:gd name="T27" fmla="*/ 355 h 397"/>
                  <a:gd name="T28" fmla="*/ 23 w 362"/>
                  <a:gd name="T29" fmla="*/ 340 h 397"/>
                  <a:gd name="T30" fmla="*/ 23 w 362"/>
                  <a:gd name="T31" fmla="*/ 325 h 397"/>
                  <a:gd name="T32" fmla="*/ 22 w 362"/>
                  <a:gd name="T33" fmla="*/ 310 h 397"/>
                  <a:gd name="T34" fmla="*/ 21 w 362"/>
                  <a:gd name="T35" fmla="*/ 294 h 397"/>
                  <a:gd name="T36" fmla="*/ 21 w 362"/>
                  <a:gd name="T37" fmla="*/ 272 h 397"/>
                  <a:gd name="T38" fmla="*/ 20 w 362"/>
                  <a:gd name="T39" fmla="*/ 246 h 397"/>
                  <a:gd name="T40" fmla="*/ 19 w 362"/>
                  <a:gd name="T41" fmla="*/ 222 h 397"/>
                  <a:gd name="T42" fmla="*/ 17 w 362"/>
                  <a:gd name="T43" fmla="*/ 184 h 397"/>
                  <a:gd name="T44" fmla="*/ 15 w 362"/>
                  <a:gd name="T45" fmla="*/ 143 h 397"/>
                  <a:gd name="T46" fmla="*/ 13 w 362"/>
                  <a:gd name="T47" fmla="*/ 107 h 397"/>
                  <a:gd name="T48" fmla="*/ 9 w 362"/>
                  <a:gd name="T49" fmla="*/ 57 h 397"/>
                  <a:gd name="T50" fmla="*/ 6 w 362"/>
                  <a:gd name="T51" fmla="*/ 42 h 397"/>
                  <a:gd name="T52" fmla="*/ 5 w 362"/>
                  <a:gd name="T53" fmla="*/ 36 h 397"/>
                  <a:gd name="T54" fmla="*/ 4 w 362"/>
                  <a:gd name="T55" fmla="*/ 29 h 397"/>
                  <a:gd name="T56" fmla="*/ 3 w 362"/>
                  <a:gd name="T57" fmla="*/ 23 h 397"/>
                  <a:gd name="T58" fmla="*/ 2 w 362"/>
                  <a:gd name="T59" fmla="*/ 19 h 397"/>
                  <a:gd name="T60" fmla="*/ 0 w 362"/>
                  <a:gd name="T61" fmla="*/ 15 h 397"/>
                  <a:gd name="T62" fmla="*/ 0 w 362"/>
                  <a:gd name="T63" fmla="*/ 10 h 397"/>
                  <a:gd name="T64" fmla="*/ 1 w 362"/>
                  <a:gd name="T65" fmla="*/ 6 h 397"/>
                  <a:gd name="T66" fmla="*/ 3 w 362"/>
                  <a:gd name="T67" fmla="*/ 2 h 397"/>
                  <a:gd name="T68" fmla="*/ 7 w 362"/>
                  <a:gd name="T69" fmla="*/ 2 h 397"/>
                  <a:gd name="T70" fmla="*/ 9 w 362"/>
                  <a:gd name="T71" fmla="*/ 6 h 397"/>
                  <a:gd name="T72" fmla="*/ 11 w 362"/>
                  <a:gd name="T73" fmla="*/ 14 h 397"/>
                  <a:gd name="T74" fmla="*/ 12 w 362"/>
                  <a:gd name="T75" fmla="*/ 19 h 397"/>
                  <a:gd name="T76" fmla="*/ 14 w 362"/>
                  <a:gd name="T77" fmla="*/ 29 h 397"/>
                  <a:gd name="T78" fmla="*/ 15 w 362"/>
                  <a:gd name="T79" fmla="*/ 40 h 397"/>
                  <a:gd name="T80" fmla="*/ 17 w 362"/>
                  <a:gd name="T81" fmla="*/ 50 h 397"/>
                  <a:gd name="T82" fmla="*/ 18 w 362"/>
                  <a:gd name="T83" fmla="*/ 63 h 397"/>
                  <a:gd name="T84" fmla="*/ 19 w 362"/>
                  <a:gd name="T85" fmla="*/ 75 h 3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62"/>
                  <a:gd name="T130" fmla="*/ 0 h 397"/>
                  <a:gd name="T131" fmla="*/ 362 w 362"/>
                  <a:gd name="T132" fmla="*/ 397 h 3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62" h="397">
                    <a:moveTo>
                      <a:pt x="274" y="81"/>
                    </a:moveTo>
                    <a:lnTo>
                      <a:pt x="280" y="86"/>
                    </a:lnTo>
                    <a:lnTo>
                      <a:pt x="286" y="90"/>
                    </a:lnTo>
                    <a:lnTo>
                      <a:pt x="297" y="102"/>
                    </a:lnTo>
                    <a:lnTo>
                      <a:pt x="301" y="107"/>
                    </a:lnTo>
                    <a:lnTo>
                      <a:pt x="307" y="111"/>
                    </a:lnTo>
                    <a:lnTo>
                      <a:pt x="311" y="119"/>
                    </a:lnTo>
                    <a:lnTo>
                      <a:pt x="316" y="125"/>
                    </a:lnTo>
                    <a:lnTo>
                      <a:pt x="320" y="130"/>
                    </a:lnTo>
                    <a:lnTo>
                      <a:pt x="324" y="136"/>
                    </a:lnTo>
                    <a:lnTo>
                      <a:pt x="330" y="142"/>
                    </a:lnTo>
                    <a:lnTo>
                      <a:pt x="332" y="150"/>
                    </a:lnTo>
                    <a:lnTo>
                      <a:pt x="335" y="155"/>
                    </a:lnTo>
                    <a:lnTo>
                      <a:pt x="339" y="161"/>
                    </a:lnTo>
                    <a:lnTo>
                      <a:pt x="343" y="169"/>
                    </a:lnTo>
                    <a:lnTo>
                      <a:pt x="347" y="174"/>
                    </a:lnTo>
                    <a:lnTo>
                      <a:pt x="349" y="176"/>
                    </a:lnTo>
                    <a:lnTo>
                      <a:pt x="351" y="176"/>
                    </a:lnTo>
                    <a:lnTo>
                      <a:pt x="355" y="180"/>
                    </a:lnTo>
                    <a:lnTo>
                      <a:pt x="349" y="199"/>
                    </a:lnTo>
                    <a:lnTo>
                      <a:pt x="343" y="217"/>
                    </a:lnTo>
                    <a:lnTo>
                      <a:pt x="339" y="238"/>
                    </a:lnTo>
                    <a:lnTo>
                      <a:pt x="337" y="255"/>
                    </a:lnTo>
                    <a:lnTo>
                      <a:pt x="337" y="293"/>
                    </a:lnTo>
                    <a:lnTo>
                      <a:pt x="341" y="314"/>
                    </a:lnTo>
                    <a:lnTo>
                      <a:pt x="343" y="333"/>
                    </a:lnTo>
                    <a:lnTo>
                      <a:pt x="345" y="341"/>
                    </a:lnTo>
                    <a:lnTo>
                      <a:pt x="347" y="349"/>
                    </a:lnTo>
                    <a:lnTo>
                      <a:pt x="351" y="356"/>
                    </a:lnTo>
                    <a:lnTo>
                      <a:pt x="353" y="364"/>
                    </a:lnTo>
                    <a:lnTo>
                      <a:pt x="355" y="372"/>
                    </a:lnTo>
                    <a:lnTo>
                      <a:pt x="356" y="379"/>
                    </a:lnTo>
                    <a:lnTo>
                      <a:pt x="360" y="387"/>
                    </a:lnTo>
                    <a:lnTo>
                      <a:pt x="362" y="395"/>
                    </a:lnTo>
                    <a:lnTo>
                      <a:pt x="362" y="397"/>
                    </a:lnTo>
                    <a:lnTo>
                      <a:pt x="360" y="397"/>
                    </a:lnTo>
                    <a:lnTo>
                      <a:pt x="358" y="395"/>
                    </a:lnTo>
                    <a:lnTo>
                      <a:pt x="355" y="395"/>
                    </a:lnTo>
                    <a:lnTo>
                      <a:pt x="355" y="393"/>
                    </a:lnTo>
                    <a:lnTo>
                      <a:pt x="349" y="389"/>
                    </a:lnTo>
                    <a:lnTo>
                      <a:pt x="345" y="383"/>
                    </a:lnTo>
                    <a:lnTo>
                      <a:pt x="341" y="379"/>
                    </a:lnTo>
                    <a:lnTo>
                      <a:pt x="337" y="374"/>
                    </a:lnTo>
                    <a:lnTo>
                      <a:pt x="334" y="368"/>
                    </a:lnTo>
                    <a:lnTo>
                      <a:pt x="330" y="364"/>
                    </a:lnTo>
                    <a:lnTo>
                      <a:pt x="328" y="358"/>
                    </a:lnTo>
                    <a:lnTo>
                      <a:pt x="324" y="353"/>
                    </a:lnTo>
                    <a:lnTo>
                      <a:pt x="320" y="347"/>
                    </a:lnTo>
                    <a:lnTo>
                      <a:pt x="318" y="343"/>
                    </a:lnTo>
                    <a:lnTo>
                      <a:pt x="314" y="337"/>
                    </a:lnTo>
                    <a:lnTo>
                      <a:pt x="312" y="332"/>
                    </a:lnTo>
                    <a:lnTo>
                      <a:pt x="311" y="326"/>
                    </a:lnTo>
                    <a:lnTo>
                      <a:pt x="309" y="320"/>
                    </a:lnTo>
                    <a:lnTo>
                      <a:pt x="305" y="314"/>
                    </a:lnTo>
                    <a:lnTo>
                      <a:pt x="303" y="309"/>
                    </a:lnTo>
                    <a:lnTo>
                      <a:pt x="299" y="301"/>
                    </a:lnTo>
                    <a:lnTo>
                      <a:pt x="293" y="291"/>
                    </a:lnTo>
                    <a:lnTo>
                      <a:pt x="289" y="282"/>
                    </a:lnTo>
                    <a:lnTo>
                      <a:pt x="286" y="272"/>
                    </a:lnTo>
                    <a:lnTo>
                      <a:pt x="280" y="263"/>
                    </a:lnTo>
                    <a:lnTo>
                      <a:pt x="276" y="255"/>
                    </a:lnTo>
                    <a:lnTo>
                      <a:pt x="272" y="245"/>
                    </a:lnTo>
                    <a:lnTo>
                      <a:pt x="266" y="238"/>
                    </a:lnTo>
                    <a:lnTo>
                      <a:pt x="259" y="222"/>
                    </a:lnTo>
                    <a:lnTo>
                      <a:pt x="249" y="209"/>
                    </a:lnTo>
                    <a:lnTo>
                      <a:pt x="242" y="196"/>
                    </a:lnTo>
                    <a:lnTo>
                      <a:pt x="232" y="182"/>
                    </a:lnTo>
                    <a:lnTo>
                      <a:pt x="224" y="169"/>
                    </a:lnTo>
                    <a:lnTo>
                      <a:pt x="215" y="153"/>
                    </a:lnTo>
                    <a:lnTo>
                      <a:pt x="205" y="142"/>
                    </a:lnTo>
                    <a:lnTo>
                      <a:pt x="194" y="129"/>
                    </a:lnTo>
                    <a:lnTo>
                      <a:pt x="184" y="115"/>
                    </a:lnTo>
                    <a:lnTo>
                      <a:pt x="150" y="81"/>
                    </a:lnTo>
                    <a:lnTo>
                      <a:pt x="138" y="71"/>
                    </a:lnTo>
                    <a:lnTo>
                      <a:pt x="125" y="61"/>
                    </a:lnTo>
                    <a:lnTo>
                      <a:pt x="109" y="54"/>
                    </a:lnTo>
                    <a:lnTo>
                      <a:pt x="94" y="46"/>
                    </a:lnTo>
                    <a:lnTo>
                      <a:pt x="88" y="44"/>
                    </a:lnTo>
                    <a:lnTo>
                      <a:pt x="85" y="42"/>
                    </a:lnTo>
                    <a:lnTo>
                      <a:pt x="79" y="40"/>
                    </a:lnTo>
                    <a:lnTo>
                      <a:pt x="73" y="38"/>
                    </a:lnTo>
                    <a:lnTo>
                      <a:pt x="67" y="37"/>
                    </a:lnTo>
                    <a:lnTo>
                      <a:pt x="62" y="33"/>
                    </a:lnTo>
                    <a:lnTo>
                      <a:pt x="56" y="31"/>
                    </a:lnTo>
                    <a:lnTo>
                      <a:pt x="50" y="29"/>
                    </a:lnTo>
                    <a:lnTo>
                      <a:pt x="46" y="27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1"/>
                    </a:lnTo>
                    <a:lnTo>
                      <a:pt x="18" y="19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29" y="4"/>
                    </a:lnTo>
                    <a:lnTo>
                      <a:pt x="39" y="2"/>
                    </a:lnTo>
                    <a:lnTo>
                      <a:pt x="46" y="0"/>
                    </a:lnTo>
                    <a:lnTo>
                      <a:pt x="85" y="0"/>
                    </a:lnTo>
                    <a:lnTo>
                      <a:pt x="96" y="2"/>
                    </a:lnTo>
                    <a:lnTo>
                      <a:pt x="106" y="4"/>
                    </a:lnTo>
                    <a:lnTo>
                      <a:pt x="115" y="4"/>
                    </a:lnTo>
                    <a:lnTo>
                      <a:pt x="125" y="6"/>
                    </a:lnTo>
                    <a:lnTo>
                      <a:pt x="134" y="8"/>
                    </a:lnTo>
                    <a:lnTo>
                      <a:pt x="144" y="12"/>
                    </a:lnTo>
                    <a:lnTo>
                      <a:pt x="152" y="14"/>
                    </a:lnTo>
                    <a:lnTo>
                      <a:pt x="161" y="16"/>
                    </a:lnTo>
                    <a:lnTo>
                      <a:pt x="171" y="19"/>
                    </a:lnTo>
                    <a:lnTo>
                      <a:pt x="176" y="21"/>
                    </a:lnTo>
                    <a:lnTo>
                      <a:pt x="184" y="25"/>
                    </a:lnTo>
                    <a:lnTo>
                      <a:pt x="192" y="27"/>
                    </a:lnTo>
                    <a:lnTo>
                      <a:pt x="198" y="31"/>
                    </a:lnTo>
                    <a:lnTo>
                      <a:pt x="203" y="35"/>
                    </a:lnTo>
                    <a:lnTo>
                      <a:pt x="211" y="38"/>
                    </a:lnTo>
                    <a:lnTo>
                      <a:pt x="219" y="42"/>
                    </a:lnTo>
                    <a:lnTo>
                      <a:pt x="224" y="46"/>
                    </a:lnTo>
                    <a:lnTo>
                      <a:pt x="230" y="48"/>
                    </a:lnTo>
                    <a:lnTo>
                      <a:pt x="238" y="54"/>
                    </a:lnTo>
                    <a:lnTo>
                      <a:pt x="244" y="58"/>
                    </a:lnTo>
                    <a:lnTo>
                      <a:pt x="249" y="61"/>
                    </a:lnTo>
                    <a:lnTo>
                      <a:pt x="257" y="67"/>
                    </a:lnTo>
                    <a:lnTo>
                      <a:pt x="263" y="71"/>
                    </a:lnTo>
                    <a:lnTo>
                      <a:pt x="268" y="75"/>
                    </a:lnTo>
                    <a:lnTo>
                      <a:pt x="274" y="8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" name="Group 1800"/>
              <p:cNvGrpSpPr>
                <a:grpSpLocks/>
              </p:cNvGrpSpPr>
              <p:nvPr/>
            </p:nvGrpSpPr>
            <p:grpSpPr bwMode="auto">
              <a:xfrm>
                <a:off x="52" y="0"/>
                <a:ext cx="289" cy="226"/>
                <a:chOff x="0" y="0"/>
                <a:chExt cx="386" cy="289"/>
              </a:xfrm>
            </p:grpSpPr>
            <p:sp>
              <p:nvSpPr>
                <p:cNvPr id="120" name="Unknown Shape"/>
                <p:cNvSpPr>
                  <a:spLocks/>
                </p:cNvSpPr>
                <p:nvPr/>
              </p:nvSpPr>
              <p:spPr bwMode="auto">
                <a:xfrm rot="-4197543">
                  <a:off x="192" y="95"/>
                  <a:ext cx="193" cy="195"/>
                </a:xfrm>
                <a:custGeom>
                  <a:avLst/>
                  <a:gdLst>
                    <a:gd name="T0" fmla="*/ 185 w 193"/>
                    <a:gd name="T1" fmla="*/ 52 h 295"/>
                    <a:gd name="T2" fmla="*/ 193 w 193"/>
                    <a:gd name="T3" fmla="*/ 72 h 295"/>
                    <a:gd name="T4" fmla="*/ 191 w 193"/>
                    <a:gd name="T5" fmla="*/ 91 h 295"/>
                    <a:gd name="T6" fmla="*/ 180 w 193"/>
                    <a:gd name="T7" fmla="*/ 110 h 295"/>
                    <a:gd name="T8" fmla="*/ 166 w 193"/>
                    <a:gd name="T9" fmla="*/ 122 h 295"/>
                    <a:gd name="T10" fmla="*/ 153 w 193"/>
                    <a:gd name="T11" fmla="*/ 126 h 295"/>
                    <a:gd name="T12" fmla="*/ 141 w 193"/>
                    <a:gd name="T13" fmla="*/ 127 h 295"/>
                    <a:gd name="T14" fmla="*/ 128 w 193"/>
                    <a:gd name="T15" fmla="*/ 128 h 295"/>
                    <a:gd name="T16" fmla="*/ 109 w 193"/>
                    <a:gd name="T17" fmla="*/ 129 h 295"/>
                    <a:gd name="T18" fmla="*/ 97 w 193"/>
                    <a:gd name="T19" fmla="*/ 128 h 295"/>
                    <a:gd name="T20" fmla="*/ 72 w 193"/>
                    <a:gd name="T21" fmla="*/ 127 h 295"/>
                    <a:gd name="T22" fmla="*/ 53 w 193"/>
                    <a:gd name="T23" fmla="*/ 126 h 295"/>
                    <a:gd name="T24" fmla="*/ 40 w 193"/>
                    <a:gd name="T25" fmla="*/ 126 h 295"/>
                    <a:gd name="T26" fmla="*/ 28 w 193"/>
                    <a:gd name="T27" fmla="*/ 124 h 295"/>
                    <a:gd name="T28" fmla="*/ 21 w 193"/>
                    <a:gd name="T29" fmla="*/ 123 h 295"/>
                    <a:gd name="T30" fmla="*/ 15 w 193"/>
                    <a:gd name="T31" fmla="*/ 122 h 295"/>
                    <a:gd name="T32" fmla="*/ 9 w 193"/>
                    <a:gd name="T33" fmla="*/ 122 h 295"/>
                    <a:gd name="T34" fmla="*/ 3 w 193"/>
                    <a:gd name="T35" fmla="*/ 120 h 295"/>
                    <a:gd name="T36" fmla="*/ 0 w 193"/>
                    <a:gd name="T37" fmla="*/ 87 h 295"/>
                    <a:gd name="T38" fmla="*/ 5 w 193"/>
                    <a:gd name="T39" fmla="*/ 73 h 295"/>
                    <a:gd name="T40" fmla="*/ 11 w 193"/>
                    <a:gd name="T41" fmla="*/ 64 h 295"/>
                    <a:gd name="T42" fmla="*/ 17 w 193"/>
                    <a:gd name="T43" fmla="*/ 56 h 295"/>
                    <a:gd name="T44" fmla="*/ 22 w 193"/>
                    <a:gd name="T45" fmla="*/ 48 h 295"/>
                    <a:gd name="T46" fmla="*/ 30 w 193"/>
                    <a:gd name="T47" fmla="*/ 39 h 295"/>
                    <a:gd name="T48" fmla="*/ 40 w 193"/>
                    <a:gd name="T49" fmla="*/ 31 h 295"/>
                    <a:gd name="T50" fmla="*/ 49 w 193"/>
                    <a:gd name="T51" fmla="*/ 24 h 295"/>
                    <a:gd name="T52" fmla="*/ 61 w 193"/>
                    <a:gd name="T53" fmla="*/ 16 h 295"/>
                    <a:gd name="T54" fmla="*/ 72 w 193"/>
                    <a:gd name="T55" fmla="*/ 11 h 295"/>
                    <a:gd name="T56" fmla="*/ 82 w 193"/>
                    <a:gd name="T57" fmla="*/ 6 h 295"/>
                    <a:gd name="T58" fmla="*/ 93 w 193"/>
                    <a:gd name="T59" fmla="*/ 2 h 295"/>
                    <a:gd name="T60" fmla="*/ 107 w 193"/>
                    <a:gd name="T61" fmla="*/ 0 h 295"/>
                    <a:gd name="T62" fmla="*/ 122 w 193"/>
                    <a:gd name="T63" fmla="*/ 2 h 295"/>
                    <a:gd name="T64" fmla="*/ 135 w 193"/>
                    <a:gd name="T65" fmla="*/ 6 h 295"/>
                    <a:gd name="T66" fmla="*/ 149 w 193"/>
                    <a:gd name="T67" fmla="*/ 13 h 295"/>
                    <a:gd name="T68" fmla="*/ 158 w 193"/>
                    <a:gd name="T69" fmla="*/ 19 h 295"/>
                    <a:gd name="T70" fmla="*/ 166 w 193"/>
                    <a:gd name="T71" fmla="*/ 24 h 295"/>
                    <a:gd name="T72" fmla="*/ 170 w 193"/>
                    <a:gd name="T73" fmla="*/ 30 h 295"/>
                    <a:gd name="T74" fmla="*/ 176 w 193"/>
                    <a:gd name="T75" fmla="*/ 36 h 295"/>
                    <a:gd name="T76" fmla="*/ 180 w 193"/>
                    <a:gd name="T77" fmla="*/ 43 h 2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93"/>
                    <a:gd name="T118" fmla="*/ 0 h 295"/>
                    <a:gd name="T119" fmla="*/ 193 w 193"/>
                    <a:gd name="T120" fmla="*/ 295 h 2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93" h="295">
                      <a:moveTo>
                        <a:pt x="180" y="98"/>
                      </a:moveTo>
                      <a:lnTo>
                        <a:pt x="185" y="119"/>
                      </a:lnTo>
                      <a:lnTo>
                        <a:pt x="189" y="142"/>
                      </a:lnTo>
                      <a:lnTo>
                        <a:pt x="193" y="165"/>
                      </a:lnTo>
                      <a:lnTo>
                        <a:pt x="193" y="188"/>
                      </a:lnTo>
                      <a:lnTo>
                        <a:pt x="191" y="209"/>
                      </a:lnTo>
                      <a:lnTo>
                        <a:pt x="187" y="232"/>
                      </a:lnTo>
                      <a:lnTo>
                        <a:pt x="180" y="253"/>
                      </a:lnTo>
                      <a:lnTo>
                        <a:pt x="168" y="272"/>
                      </a:lnTo>
                      <a:lnTo>
                        <a:pt x="166" y="280"/>
                      </a:lnTo>
                      <a:lnTo>
                        <a:pt x="158" y="287"/>
                      </a:lnTo>
                      <a:lnTo>
                        <a:pt x="153" y="289"/>
                      </a:lnTo>
                      <a:lnTo>
                        <a:pt x="147" y="289"/>
                      </a:lnTo>
                      <a:lnTo>
                        <a:pt x="141" y="291"/>
                      </a:lnTo>
                      <a:lnTo>
                        <a:pt x="135" y="291"/>
                      </a:lnTo>
                      <a:lnTo>
                        <a:pt x="128" y="293"/>
                      </a:lnTo>
                      <a:lnTo>
                        <a:pt x="116" y="293"/>
                      </a:lnTo>
                      <a:lnTo>
                        <a:pt x="109" y="295"/>
                      </a:lnTo>
                      <a:lnTo>
                        <a:pt x="103" y="295"/>
                      </a:lnTo>
                      <a:lnTo>
                        <a:pt x="97" y="293"/>
                      </a:lnTo>
                      <a:lnTo>
                        <a:pt x="78" y="293"/>
                      </a:lnTo>
                      <a:lnTo>
                        <a:pt x="72" y="291"/>
                      </a:lnTo>
                      <a:lnTo>
                        <a:pt x="59" y="291"/>
                      </a:lnTo>
                      <a:lnTo>
                        <a:pt x="53" y="289"/>
                      </a:lnTo>
                      <a:lnTo>
                        <a:pt x="45" y="289"/>
                      </a:lnTo>
                      <a:lnTo>
                        <a:pt x="40" y="287"/>
                      </a:lnTo>
                      <a:lnTo>
                        <a:pt x="34" y="285"/>
                      </a:lnTo>
                      <a:lnTo>
                        <a:pt x="28" y="285"/>
                      </a:lnTo>
                      <a:lnTo>
                        <a:pt x="24" y="283"/>
                      </a:lnTo>
                      <a:lnTo>
                        <a:pt x="21" y="281"/>
                      </a:lnTo>
                      <a:lnTo>
                        <a:pt x="19" y="281"/>
                      </a:lnTo>
                      <a:lnTo>
                        <a:pt x="15" y="280"/>
                      </a:lnTo>
                      <a:lnTo>
                        <a:pt x="13" y="280"/>
                      </a:lnTo>
                      <a:lnTo>
                        <a:pt x="9" y="278"/>
                      </a:lnTo>
                      <a:lnTo>
                        <a:pt x="7" y="276"/>
                      </a:lnTo>
                      <a:lnTo>
                        <a:pt x="3" y="274"/>
                      </a:lnTo>
                      <a:lnTo>
                        <a:pt x="0" y="249"/>
                      </a:lnTo>
                      <a:lnTo>
                        <a:pt x="0" y="199"/>
                      </a:lnTo>
                      <a:lnTo>
                        <a:pt x="1" y="176"/>
                      </a:lnTo>
                      <a:lnTo>
                        <a:pt x="5" y="167"/>
                      </a:lnTo>
                      <a:lnTo>
                        <a:pt x="7" y="157"/>
                      </a:lnTo>
                      <a:lnTo>
                        <a:pt x="11" y="147"/>
                      </a:lnTo>
                      <a:lnTo>
                        <a:pt x="13" y="138"/>
                      </a:lnTo>
                      <a:lnTo>
                        <a:pt x="17" y="128"/>
                      </a:lnTo>
                      <a:lnTo>
                        <a:pt x="21" y="119"/>
                      </a:lnTo>
                      <a:lnTo>
                        <a:pt x="22" y="109"/>
                      </a:lnTo>
                      <a:lnTo>
                        <a:pt x="26" y="100"/>
                      </a:lnTo>
                      <a:lnTo>
                        <a:pt x="30" y="90"/>
                      </a:lnTo>
                      <a:lnTo>
                        <a:pt x="36" y="80"/>
                      </a:lnTo>
                      <a:lnTo>
                        <a:pt x="40" y="71"/>
                      </a:lnTo>
                      <a:lnTo>
                        <a:pt x="44" y="63"/>
                      </a:lnTo>
                      <a:lnTo>
                        <a:pt x="49" y="54"/>
                      </a:lnTo>
                      <a:lnTo>
                        <a:pt x="55" y="46"/>
                      </a:lnTo>
                      <a:lnTo>
                        <a:pt x="61" y="36"/>
                      </a:lnTo>
                      <a:lnTo>
                        <a:pt x="67" y="29"/>
                      </a:lnTo>
                      <a:lnTo>
                        <a:pt x="72" y="25"/>
                      </a:lnTo>
                      <a:lnTo>
                        <a:pt x="76" y="17"/>
                      </a:lnTo>
                      <a:lnTo>
                        <a:pt x="82" y="13"/>
                      </a:lnTo>
                      <a:lnTo>
                        <a:pt x="88" y="8"/>
                      </a:lnTo>
                      <a:lnTo>
                        <a:pt x="93" y="4"/>
                      </a:lnTo>
                      <a:lnTo>
                        <a:pt x="99" y="2"/>
                      </a:lnTo>
                      <a:lnTo>
                        <a:pt x="107" y="0"/>
                      </a:lnTo>
                      <a:lnTo>
                        <a:pt x="114" y="2"/>
                      </a:lnTo>
                      <a:lnTo>
                        <a:pt x="122" y="4"/>
                      </a:lnTo>
                      <a:lnTo>
                        <a:pt x="128" y="8"/>
                      </a:lnTo>
                      <a:lnTo>
                        <a:pt x="135" y="13"/>
                      </a:lnTo>
                      <a:lnTo>
                        <a:pt x="145" y="23"/>
                      </a:lnTo>
                      <a:lnTo>
                        <a:pt x="149" y="29"/>
                      </a:lnTo>
                      <a:lnTo>
                        <a:pt x="155" y="34"/>
                      </a:lnTo>
                      <a:lnTo>
                        <a:pt x="158" y="42"/>
                      </a:lnTo>
                      <a:lnTo>
                        <a:pt x="162" y="48"/>
                      </a:lnTo>
                      <a:lnTo>
                        <a:pt x="166" y="55"/>
                      </a:lnTo>
                      <a:lnTo>
                        <a:pt x="168" y="61"/>
                      </a:lnTo>
                      <a:lnTo>
                        <a:pt x="170" y="69"/>
                      </a:lnTo>
                      <a:lnTo>
                        <a:pt x="174" y="77"/>
                      </a:lnTo>
                      <a:lnTo>
                        <a:pt x="176" y="82"/>
                      </a:lnTo>
                      <a:lnTo>
                        <a:pt x="178" y="90"/>
                      </a:lnTo>
                      <a:lnTo>
                        <a:pt x="180" y="98"/>
                      </a:lnTo>
                      <a:close/>
                    </a:path>
                  </a:pathLst>
                </a:custGeom>
                <a:solidFill>
                  <a:srgbClr val="FFC97F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Unknown Shape"/>
                <p:cNvSpPr>
                  <a:spLocks/>
                </p:cNvSpPr>
                <p:nvPr/>
              </p:nvSpPr>
              <p:spPr bwMode="auto">
                <a:xfrm rot="-7241406">
                  <a:off x="1" y="-1"/>
                  <a:ext cx="193" cy="195"/>
                </a:xfrm>
                <a:custGeom>
                  <a:avLst/>
                  <a:gdLst>
                    <a:gd name="T0" fmla="*/ 185 w 193"/>
                    <a:gd name="T1" fmla="*/ 52 h 295"/>
                    <a:gd name="T2" fmla="*/ 193 w 193"/>
                    <a:gd name="T3" fmla="*/ 72 h 295"/>
                    <a:gd name="T4" fmla="*/ 191 w 193"/>
                    <a:gd name="T5" fmla="*/ 91 h 295"/>
                    <a:gd name="T6" fmla="*/ 180 w 193"/>
                    <a:gd name="T7" fmla="*/ 110 h 295"/>
                    <a:gd name="T8" fmla="*/ 166 w 193"/>
                    <a:gd name="T9" fmla="*/ 122 h 295"/>
                    <a:gd name="T10" fmla="*/ 153 w 193"/>
                    <a:gd name="T11" fmla="*/ 126 h 295"/>
                    <a:gd name="T12" fmla="*/ 141 w 193"/>
                    <a:gd name="T13" fmla="*/ 127 h 295"/>
                    <a:gd name="T14" fmla="*/ 128 w 193"/>
                    <a:gd name="T15" fmla="*/ 128 h 295"/>
                    <a:gd name="T16" fmla="*/ 109 w 193"/>
                    <a:gd name="T17" fmla="*/ 129 h 295"/>
                    <a:gd name="T18" fmla="*/ 97 w 193"/>
                    <a:gd name="T19" fmla="*/ 128 h 295"/>
                    <a:gd name="T20" fmla="*/ 72 w 193"/>
                    <a:gd name="T21" fmla="*/ 127 h 295"/>
                    <a:gd name="T22" fmla="*/ 53 w 193"/>
                    <a:gd name="T23" fmla="*/ 126 h 295"/>
                    <a:gd name="T24" fmla="*/ 40 w 193"/>
                    <a:gd name="T25" fmla="*/ 126 h 295"/>
                    <a:gd name="T26" fmla="*/ 28 w 193"/>
                    <a:gd name="T27" fmla="*/ 124 h 295"/>
                    <a:gd name="T28" fmla="*/ 21 w 193"/>
                    <a:gd name="T29" fmla="*/ 123 h 295"/>
                    <a:gd name="T30" fmla="*/ 15 w 193"/>
                    <a:gd name="T31" fmla="*/ 122 h 295"/>
                    <a:gd name="T32" fmla="*/ 9 w 193"/>
                    <a:gd name="T33" fmla="*/ 122 h 295"/>
                    <a:gd name="T34" fmla="*/ 3 w 193"/>
                    <a:gd name="T35" fmla="*/ 120 h 295"/>
                    <a:gd name="T36" fmla="*/ 0 w 193"/>
                    <a:gd name="T37" fmla="*/ 87 h 295"/>
                    <a:gd name="T38" fmla="*/ 5 w 193"/>
                    <a:gd name="T39" fmla="*/ 73 h 295"/>
                    <a:gd name="T40" fmla="*/ 11 w 193"/>
                    <a:gd name="T41" fmla="*/ 64 h 295"/>
                    <a:gd name="T42" fmla="*/ 17 w 193"/>
                    <a:gd name="T43" fmla="*/ 56 h 295"/>
                    <a:gd name="T44" fmla="*/ 22 w 193"/>
                    <a:gd name="T45" fmla="*/ 48 h 295"/>
                    <a:gd name="T46" fmla="*/ 30 w 193"/>
                    <a:gd name="T47" fmla="*/ 39 h 295"/>
                    <a:gd name="T48" fmla="*/ 40 w 193"/>
                    <a:gd name="T49" fmla="*/ 31 h 295"/>
                    <a:gd name="T50" fmla="*/ 49 w 193"/>
                    <a:gd name="T51" fmla="*/ 24 h 295"/>
                    <a:gd name="T52" fmla="*/ 61 w 193"/>
                    <a:gd name="T53" fmla="*/ 16 h 295"/>
                    <a:gd name="T54" fmla="*/ 72 w 193"/>
                    <a:gd name="T55" fmla="*/ 11 h 295"/>
                    <a:gd name="T56" fmla="*/ 82 w 193"/>
                    <a:gd name="T57" fmla="*/ 6 h 295"/>
                    <a:gd name="T58" fmla="*/ 93 w 193"/>
                    <a:gd name="T59" fmla="*/ 2 h 295"/>
                    <a:gd name="T60" fmla="*/ 107 w 193"/>
                    <a:gd name="T61" fmla="*/ 0 h 295"/>
                    <a:gd name="T62" fmla="*/ 122 w 193"/>
                    <a:gd name="T63" fmla="*/ 2 h 295"/>
                    <a:gd name="T64" fmla="*/ 135 w 193"/>
                    <a:gd name="T65" fmla="*/ 6 h 295"/>
                    <a:gd name="T66" fmla="*/ 149 w 193"/>
                    <a:gd name="T67" fmla="*/ 13 h 295"/>
                    <a:gd name="T68" fmla="*/ 158 w 193"/>
                    <a:gd name="T69" fmla="*/ 19 h 295"/>
                    <a:gd name="T70" fmla="*/ 166 w 193"/>
                    <a:gd name="T71" fmla="*/ 24 h 295"/>
                    <a:gd name="T72" fmla="*/ 170 w 193"/>
                    <a:gd name="T73" fmla="*/ 30 h 295"/>
                    <a:gd name="T74" fmla="*/ 176 w 193"/>
                    <a:gd name="T75" fmla="*/ 36 h 295"/>
                    <a:gd name="T76" fmla="*/ 180 w 193"/>
                    <a:gd name="T77" fmla="*/ 43 h 2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93"/>
                    <a:gd name="T118" fmla="*/ 0 h 295"/>
                    <a:gd name="T119" fmla="*/ 193 w 193"/>
                    <a:gd name="T120" fmla="*/ 295 h 2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93" h="295">
                      <a:moveTo>
                        <a:pt x="180" y="98"/>
                      </a:moveTo>
                      <a:lnTo>
                        <a:pt x="185" y="119"/>
                      </a:lnTo>
                      <a:lnTo>
                        <a:pt x="189" y="142"/>
                      </a:lnTo>
                      <a:lnTo>
                        <a:pt x="193" y="165"/>
                      </a:lnTo>
                      <a:lnTo>
                        <a:pt x="193" y="188"/>
                      </a:lnTo>
                      <a:lnTo>
                        <a:pt x="191" y="209"/>
                      </a:lnTo>
                      <a:lnTo>
                        <a:pt x="187" y="232"/>
                      </a:lnTo>
                      <a:lnTo>
                        <a:pt x="180" y="253"/>
                      </a:lnTo>
                      <a:lnTo>
                        <a:pt x="168" y="272"/>
                      </a:lnTo>
                      <a:lnTo>
                        <a:pt x="166" y="280"/>
                      </a:lnTo>
                      <a:lnTo>
                        <a:pt x="158" y="287"/>
                      </a:lnTo>
                      <a:lnTo>
                        <a:pt x="153" y="289"/>
                      </a:lnTo>
                      <a:lnTo>
                        <a:pt x="147" y="289"/>
                      </a:lnTo>
                      <a:lnTo>
                        <a:pt x="141" y="291"/>
                      </a:lnTo>
                      <a:lnTo>
                        <a:pt x="135" y="291"/>
                      </a:lnTo>
                      <a:lnTo>
                        <a:pt x="128" y="293"/>
                      </a:lnTo>
                      <a:lnTo>
                        <a:pt x="116" y="293"/>
                      </a:lnTo>
                      <a:lnTo>
                        <a:pt x="109" y="295"/>
                      </a:lnTo>
                      <a:lnTo>
                        <a:pt x="103" y="295"/>
                      </a:lnTo>
                      <a:lnTo>
                        <a:pt x="97" y="293"/>
                      </a:lnTo>
                      <a:lnTo>
                        <a:pt x="78" y="293"/>
                      </a:lnTo>
                      <a:lnTo>
                        <a:pt x="72" y="291"/>
                      </a:lnTo>
                      <a:lnTo>
                        <a:pt x="59" y="291"/>
                      </a:lnTo>
                      <a:lnTo>
                        <a:pt x="53" y="289"/>
                      </a:lnTo>
                      <a:lnTo>
                        <a:pt x="45" y="289"/>
                      </a:lnTo>
                      <a:lnTo>
                        <a:pt x="40" y="287"/>
                      </a:lnTo>
                      <a:lnTo>
                        <a:pt x="34" y="285"/>
                      </a:lnTo>
                      <a:lnTo>
                        <a:pt x="28" y="285"/>
                      </a:lnTo>
                      <a:lnTo>
                        <a:pt x="24" y="283"/>
                      </a:lnTo>
                      <a:lnTo>
                        <a:pt x="21" y="281"/>
                      </a:lnTo>
                      <a:lnTo>
                        <a:pt x="19" y="281"/>
                      </a:lnTo>
                      <a:lnTo>
                        <a:pt x="15" y="280"/>
                      </a:lnTo>
                      <a:lnTo>
                        <a:pt x="13" y="280"/>
                      </a:lnTo>
                      <a:lnTo>
                        <a:pt x="9" y="278"/>
                      </a:lnTo>
                      <a:lnTo>
                        <a:pt x="7" y="276"/>
                      </a:lnTo>
                      <a:lnTo>
                        <a:pt x="3" y="274"/>
                      </a:lnTo>
                      <a:lnTo>
                        <a:pt x="0" y="249"/>
                      </a:lnTo>
                      <a:lnTo>
                        <a:pt x="0" y="199"/>
                      </a:lnTo>
                      <a:lnTo>
                        <a:pt x="1" y="176"/>
                      </a:lnTo>
                      <a:lnTo>
                        <a:pt x="5" y="167"/>
                      </a:lnTo>
                      <a:lnTo>
                        <a:pt x="7" y="157"/>
                      </a:lnTo>
                      <a:lnTo>
                        <a:pt x="11" y="147"/>
                      </a:lnTo>
                      <a:lnTo>
                        <a:pt x="13" y="138"/>
                      </a:lnTo>
                      <a:lnTo>
                        <a:pt x="17" y="128"/>
                      </a:lnTo>
                      <a:lnTo>
                        <a:pt x="21" y="119"/>
                      </a:lnTo>
                      <a:lnTo>
                        <a:pt x="22" y="109"/>
                      </a:lnTo>
                      <a:lnTo>
                        <a:pt x="26" y="100"/>
                      </a:lnTo>
                      <a:lnTo>
                        <a:pt x="30" y="90"/>
                      </a:lnTo>
                      <a:lnTo>
                        <a:pt x="36" y="80"/>
                      </a:lnTo>
                      <a:lnTo>
                        <a:pt x="40" y="71"/>
                      </a:lnTo>
                      <a:lnTo>
                        <a:pt x="44" y="63"/>
                      </a:lnTo>
                      <a:lnTo>
                        <a:pt x="49" y="54"/>
                      </a:lnTo>
                      <a:lnTo>
                        <a:pt x="55" y="46"/>
                      </a:lnTo>
                      <a:lnTo>
                        <a:pt x="61" y="36"/>
                      </a:lnTo>
                      <a:lnTo>
                        <a:pt x="67" y="29"/>
                      </a:lnTo>
                      <a:lnTo>
                        <a:pt x="72" y="25"/>
                      </a:lnTo>
                      <a:lnTo>
                        <a:pt x="76" y="17"/>
                      </a:lnTo>
                      <a:lnTo>
                        <a:pt x="82" y="13"/>
                      </a:lnTo>
                      <a:lnTo>
                        <a:pt x="88" y="8"/>
                      </a:lnTo>
                      <a:lnTo>
                        <a:pt x="93" y="4"/>
                      </a:lnTo>
                      <a:lnTo>
                        <a:pt x="99" y="2"/>
                      </a:lnTo>
                      <a:lnTo>
                        <a:pt x="107" y="0"/>
                      </a:lnTo>
                      <a:lnTo>
                        <a:pt x="114" y="2"/>
                      </a:lnTo>
                      <a:lnTo>
                        <a:pt x="122" y="4"/>
                      </a:lnTo>
                      <a:lnTo>
                        <a:pt x="128" y="8"/>
                      </a:lnTo>
                      <a:lnTo>
                        <a:pt x="135" y="13"/>
                      </a:lnTo>
                      <a:lnTo>
                        <a:pt x="145" y="23"/>
                      </a:lnTo>
                      <a:lnTo>
                        <a:pt x="149" y="29"/>
                      </a:lnTo>
                      <a:lnTo>
                        <a:pt x="155" y="34"/>
                      </a:lnTo>
                      <a:lnTo>
                        <a:pt x="158" y="42"/>
                      </a:lnTo>
                      <a:lnTo>
                        <a:pt x="162" y="48"/>
                      </a:lnTo>
                      <a:lnTo>
                        <a:pt x="166" y="55"/>
                      </a:lnTo>
                      <a:lnTo>
                        <a:pt x="168" y="61"/>
                      </a:lnTo>
                      <a:lnTo>
                        <a:pt x="170" y="69"/>
                      </a:lnTo>
                      <a:lnTo>
                        <a:pt x="174" y="77"/>
                      </a:lnTo>
                      <a:lnTo>
                        <a:pt x="176" y="82"/>
                      </a:lnTo>
                      <a:lnTo>
                        <a:pt x="178" y="90"/>
                      </a:lnTo>
                      <a:lnTo>
                        <a:pt x="180" y="98"/>
                      </a:lnTo>
                      <a:close/>
                    </a:path>
                  </a:pathLst>
                </a:custGeom>
                <a:solidFill>
                  <a:srgbClr val="FFC97F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" name="Unknown Shape"/>
              <p:cNvSpPr>
                <a:spLocks/>
              </p:cNvSpPr>
              <p:nvPr/>
            </p:nvSpPr>
            <p:spPr bwMode="auto">
              <a:xfrm rot="14073898" flipH="1">
                <a:off x="48" y="148"/>
                <a:ext cx="120" cy="216"/>
              </a:xfrm>
              <a:custGeom>
                <a:avLst/>
                <a:gdLst>
                  <a:gd name="T0" fmla="*/ 22 w 640"/>
                  <a:gd name="T1" fmla="*/ 2 h 791"/>
                  <a:gd name="T2" fmla="*/ 20 w 640"/>
                  <a:gd name="T3" fmla="*/ 4 h 791"/>
                  <a:gd name="T4" fmla="*/ 19 w 640"/>
                  <a:gd name="T5" fmla="*/ 6 h 791"/>
                  <a:gd name="T6" fmla="*/ 18 w 640"/>
                  <a:gd name="T7" fmla="*/ 8 h 791"/>
                  <a:gd name="T8" fmla="*/ 16 w 640"/>
                  <a:gd name="T9" fmla="*/ 11 h 791"/>
                  <a:gd name="T10" fmla="*/ 14 w 640"/>
                  <a:gd name="T11" fmla="*/ 16 h 791"/>
                  <a:gd name="T12" fmla="*/ 12 w 640"/>
                  <a:gd name="T13" fmla="*/ 20 h 791"/>
                  <a:gd name="T14" fmla="*/ 11 w 640"/>
                  <a:gd name="T15" fmla="*/ 23 h 791"/>
                  <a:gd name="T16" fmla="*/ 10 w 640"/>
                  <a:gd name="T17" fmla="*/ 26 h 791"/>
                  <a:gd name="T18" fmla="*/ 9 w 640"/>
                  <a:gd name="T19" fmla="*/ 29 h 791"/>
                  <a:gd name="T20" fmla="*/ 7 w 640"/>
                  <a:gd name="T21" fmla="*/ 33 h 791"/>
                  <a:gd name="T22" fmla="*/ 6 w 640"/>
                  <a:gd name="T23" fmla="*/ 39 h 791"/>
                  <a:gd name="T24" fmla="*/ 4 w 640"/>
                  <a:gd name="T25" fmla="*/ 44 h 791"/>
                  <a:gd name="T26" fmla="*/ 3 w 640"/>
                  <a:gd name="T27" fmla="*/ 50 h 791"/>
                  <a:gd name="T28" fmla="*/ 2 w 640"/>
                  <a:gd name="T29" fmla="*/ 55 h 791"/>
                  <a:gd name="T30" fmla="*/ 2 w 640"/>
                  <a:gd name="T31" fmla="*/ 57 h 791"/>
                  <a:gd name="T32" fmla="*/ 2 w 640"/>
                  <a:gd name="T33" fmla="*/ 59 h 791"/>
                  <a:gd name="T34" fmla="*/ 1 w 640"/>
                  <a:gd name="T35" fmla="*/ 58 h 791"/>
                  <a:gd name="T36" fmla="*/ 1 w 640"/>
                  <a:gd name="T37" fmla="*/ 55 h 791"/>
                  <a:gd name="T38" fmla="*/ 1 w 640"/>
                  <a:gd name="T39" fmla="*/ 53 h 791"/>
                  <a:gd name="T40" fmla="*/ 0 w 640"/>
                  <a:gd name="T41" fmla="*/ 50 h 791"/>
                  <a:gd name="T42" fmla="*/ 0 w 640"/>
                  <a:gd name="T43" fmla="*/ 47 h 791"/>
                  <a:gd name="T44" fmla="*/ 0 w 640"/>
                  <a:gd name="T45" fmla="*/ 43 h 791"/>
                  <a:gd name="T46" fmla="*/ 1 w 640"/>
                  <a:gd name="T47" fmla="*/ 39 h 791"/>
                  <a:gd name="T48" fmla="*/ 2 w 640"/>
                  <a:gd name="T49" fmla="*/ 35 h 791"/>
                  <a:gd name="T50" fmla="*/ 2 w 640"/>
                  <a:gd name="T51" fmla="*/ 32 h 791"/>
                  <a:gd name="T52" fmla="*/ 3 w 640"/>
                  <a:gd name="T53" fmla="*/ 30 h 791"/>
                  <a:gd name="T54" fmla="*/ 4 w 640"/>
                  <a:gd name="T55" fmla="*/ 28 h 791"/>
                  <a:gd name="T56" fmla="*/ 5 w 640"/>
                  <a:gd name="T57" fmla="*/ 26 h 791"/>
                  <a:gd name="T58" fmla="*/ 5 w 640"/>
                  <a:gd name="T59" fmla="*/ 25 h 791"/>
                  <a:gd name="T60" fmla="*/ 6 w 640"/>
                  <a:gd name="T61" fmla="*/ 24 h 791"/>
                  <a:gd name="T62" fmla="*/ 7 w 640"/>
                  <a:gd name="T63" fmla="*/ 22 h 791"/>
                  <a:gd name="T64" fmla="*/ 8 w 640"/>
                  <a:gd name="T65" fmla="*/ 21 h 791"/>
                  <a:gd name="T66" fmla="*/ 9 w 640"/>
                  <a:gd name="T67" fmla="*/ 19 h 791"/>
                  <a:gd name="T68" fmla="*/ 10 w 640"/>
                  <a:gd name="T69" fmla="*/ 18 h 791"/>
                  <a:gd name="T70" fmla="*/ 10 w 640"/>
                  <a:gd name="T71" fmla="*/ 16 h 791"/>
                  <a:gd name="T72" fmla="*/ 12 w 640"/>
                  <a:gd name="T73" fmla="*/ 15 h 791"/>
                  <a:gd name="T74" fmla="*/ 12 w 640"/>
                  <a:gd name="T75" fmla="*/ 14 h 791"/>
                  <a:gd name="T76" fmla="*/ 13 w 640"/>
                  <a:gd name="T77" fmla="*/ 13 h 791"/>
                  <a:gd name="T78" fmla="*/ 14 w 640"/>
                  <a:gd name="T79" fmla="*/ 11 h 791"/>
                  <a:gd name="T80" fmla="*/ 16 w 640"/>
                  <a:gd name="T81" fmla="*/ 10 h 791"/>
                  <a:gd name="T82" fmla="*/ 16 w 640"/>
                  <a:gd name="T83" fmla="*/ 8 h 791"/>
                  <a:gd name="T84" fmla="*/ 18 w 640"/>
                  <a:gd name="T85" fmla="*/ 7 h 791"/>
                  <a:gd name="T86" fmla="*/ 18 w 640"/>
                  <a:gd name="T87" fmla="*/ 6 h 791"/>
                  <a:gd name="T88" fmla="*/ 19 w 640"/>
                  <a:gd name="T89" fmla="*/ 4 h 791"/>
                  <a:gd name="T90" fmla="*/ 20 w 640"/>
                  <a:gd name="T91" fmla="*/ 3 h 791"/>
                  <a:gd name="T92" fmla="*/ 21 w 640"/>
                  <a:gd name="T93" fmla="*/ 2 h 791"/>
                  <a:gd name="T94" fmla="*/ 22 w 640"/>
                  <a:gd name="T95" fmla="*/ 1 h 791"/>
                  <a:gd name="T96" fmla="*/ 22 w 640"/>
                  <a:gd name="T97" fmla="*/ 0 h 7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40"/>
                  <a:gd name="T148" fmla="*/ 0 h 791"/>
                  <a:gd name="T149" fmla="*/ 640 w 640"/>
                  <a:gd name="T150" fmla="*/ 791 h 79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40" h="791">
                    <a:moveTo>
                      <a:pt x="640" y="2"/>
                    </a:moveTo>
                    <a:lnTo>
                      <a:pt x="632" y="12"/>
                    </a:lnTo>
                    <a:lnTo>
                      <a:pt x="625" y="20"/>
                    </a:lnTo>
                    <a:lnTo>
                      <a:pt x="615" y="27"/>
                    </a:lnTo>
                    <a:lnTo>
                      <a:pt x="607" y="35"/>
                    </a:lnTo>
                    <a:lnTo>
                      <a:pt x="598" y="43"/>
                    </a:lnTo>
                    <a:lnTo>
                      <a:pt x="590" y="48"/>
                    </a:lnTo>
                    <a:lnTo>
                      <a:pt x="581" y="56"/>
                    </a:lnTo>
                    <a:lnTo>
                      <a:pt x="571" y="62"/>
                    </a:lnTo>
                    <a:lnTo>
                      <a:pt x="561" y="67"/>
                    </a:lnTo>
                    <a:lnTo>
                      <a:pt x="552" y="73"/>
                    </a:lnTo>
                    <a:lnTo>
                      <a:pt x="544" y="81"/>
                    </a:lnTo>
                    <a:lnTo>
                      <a:pt x="535" y="87"/>
                    </a:lnTo>
                    <a:lnTo>
                      <a:pt x="525" y="92"/>
                    </a:lnTo>
                    <a:lnTo>
                      <a:pt x="515" y="98"/>
                    </a:lnTo>
                    <a:lnTo>
                      <a:pt x="508" y="106"/>
                    </a:lnTo>
                    <a:lnTo>
                      <a:pt x="498" y="111"/>
                    </a:lnTo>
                    <a:lnTo>
                      <a:pt x="489" y="121"/>
                    </a:lnTo>
                    <a:lnTo>
                      <a:pt x="479" y="129"/>
                    </a:lnTo>
                    <a:lnTo>
                      <a:pt x="460" y="148"/>
                    </a:lnTo>
                    <a:lnTo>
                      <a:pt x="450" y="156"/>
                    </a:lnTo>
                    <a:lnTo>
                      <a:pt x="431" y="175"/>
                    </a:lnTo>
                    <a:lnTo>
                      <a:pt x="422" y="182"/>
                    </a:lnTo>
                    <a:lnTo>
                      <a:pt x="393" y="211"/>
                    </a:lnTo>
                    <a:lnTo>
                      <a:pt x="385" y="221"/>
                    </a:lnTo>
                    <a:lnTo>
                      <a:pt x="366" y="240"/>
                    </a:lnTo>
                    <a:lnTo>
                      <a:pt x="358" y="251"/>
                    </a:lnTo>
                    <a:lnTo>
                      <a:pt x="339" y="270"/>
                    </a:lnTo>
                    <a:lnTo>
                      <a:pt x="332" y="280"/>
                    </a:lnTo>
                    <a:lnTo>
                      <a:pt x="322" y="290"/>
                    </a:lnTo>
                    <a:lnTo>
                      <a:pt x="314" y="301"/>
                    </a:lnTo>
                    <a:lnTo>
                      <a:pt x="307" y="311"/>
                    </a:lnTo>
                    <a:lnTo>
                      <a:pt x="297" y="320"/>
                    </a:lnTo>
                    <a:lnTo>
                      <a:pt x="289" y="332"/>
                    </a:lnTo>
                    <a:lnTo>
                      <a:pt x="282" y="341"/>
                    </a:lnTo>
                    <a:lnTo>
                      <a:pt x="274" y="351"/>
                    </a:lnTo>
                    <a:lnTo>
                      <a:pt x="267" y="362"/>
                    </a:lnTo>
                    <a:lnTo>
                      <a:pt x="257" y="372"/>
                    </a:lnTo>
                    <a:lnTo>
                      <a:pt x="249" y="383"/>
                    </a:lnTo>
                    <a:lnTo>
                      <a:pt x="244" y="393"/>
                    </a:lnTo>
                    <a:lnTo>
                      <a:pt x="234" y="404"/>
                    </a:lnTo>
                    <a:lnTo>
                      <a:pt x="228" y="414"/>
                    </a:lnTo>
                    <a:lnTo>
                      <a:pt x="221" y="426"/>
                    </a:lnTo>
                    <a:lnTo>
                      <a:pt x="207" y="443"/>
                    </a:lnTo>
                    <a:lnTo>
                      <a:pt x="196" y="460"/>
                    </a:lnTo>
                    <a:lnTo>
                      <a:pt x="182" y="479"/>
                    </a:lnTo>
                    <a:lnTo>
                      <a:pt x="173" y="496"/>
                    </a:lnTo>
                    <a:lnTo>
                      <a:pt x="161" y="516"/>
                    </a:lnTo>
                    <a:lnTo>
                      <a:pt x="152" y="535"/>
                    </a:lnTo>
                    <a:lnTo>
                      <a:pt x="142" y="554"/>
                    </a:lnTo>
                    <a:lnTo>
                      <a:pt x="132" y="573"/>
                    </a:lnTo>
                    <a:lnTo>
                      <a:pt x="125" y="592"/>
                    </a:lnTo>
                    <a:lnTo>
                      <a:pt x="117" y="611"/>
                    </a:lnTo>
                    <a:lnTo>
                      <a:pt x="108" y="632"/>
                    </a:lnTo>
                    <a:lnTo>
                      <a:pt x="100" y="652"/>
                    </a:lnTo>
                    <a:lnTo>
                      <a:pt x="92" y="671"/>
                    </a:lnTo>
                    <a:lnTo>
                      <a:pt x="86" y="692"/>
                    </a:lnTo>
                    <a:lnTo>
                      <a:pt x="79" y="711"/>
                    </a:lnTo>
                    <a:lnTo>
                      <a:pt x="71" y="730"/>
                    </a:lnTo>
                    <a:lnTo>
                      <a:pt x="67" y="738"/>
                    </a:lnTo>
                    <a:lnTo>
                      <a:pt x="65" y="745"/>
                    </a:lnTo>
                    <a:lnTo>
                      <a:pt x="64" y="753"/>
                    </a:lnTo>
                    <a:lnTo>
                      <a:pt x="62" y="759"/>
                    </a:lnTo>
                    <a:lnTo>
                      <a:pt x="62" y="766"/>
                    </a:lnTo>
                    <a:lnTo>
                      <a:pt x="60" y="774"/>
                    </a:lnTo>
                    <a:lnTo>
                      <a:pt x="58" y="782"/>
                    </a:lnTo>
                    <a:lnTo>
                      <a:pt x="56" y="789"/>
                    </a:lnTo>
                    <a:lnTo>
                      <a:pt x="54" y="789"/>
                    </a:lnTo>
                    <a:lnTo>
                      <a:pt x="52" y="791"/>
                    </a:lnTo>
                    <a:lnTo>
                      <a:pt x="50" y="789"/>
                    </a:lnTo>
                    <a:lnTo>
                      <a:pt x="44" y="782"/>
                    </a:lnTo>
                    <a:lnTo>
                      <a:pt x="39" y="774"/>
                    </a:lnTo>
                    <a:lnTo>
                      <a:pt x="35" y="766"/>
                    </a:lnTo>
                    <a:lnTo>
                      <a:pt x="31" y="759"/>
                    </a:lnTo>
                    <a:lnTo>
                      <a:pt x="27" y="751"/>
                    </a:lnTo>
                    <a:lnTo>
                      <a:pt x="23" y="743"/>
                    </a:lnTo>
                    <a:lnTo>
                      <a:pt x="21" y="734"/>
                    </a:lnTo>
                    <a:lnTo>
                      <a:pt x="18" y="726"/>
                    </a:lnTo>
                    <a:lnTo>
                      <a:pt x="16" y="717"/>
                    </a:lnTo>
                    <a:lnTo>
                      <a:pt x="14" y="709"/>
                    </a:lnTo>
                    <a:lnTo>
                      <a:pt x="10" y="699"/>
                    </a:lnTo>
                    <a:lnTo>
                      <a:pt x="8" y="690"/>
                    </a:lnTo>
                    <a:lnTo>
                      <a:pt x="6" y="682"/>
                    </a:lnTo>
                    <a:lnTo>
                      <a:pt x="4" y="673"/>
                    </a:lnTo>
                    <a:lnTo>
                      <a:pt x="2" y="665"/>
                    </a:lnTo>
                    <a:lnTo>
                      <a:pt x="2" y="655"/>
                    </a:lnTo>
                    <a:lnTo>
                      <a:pt x="0" y="642"/>
                    </a:lnTo>
                    <a:lnTo>
                      <a:pt x="0" y="627"/>
                    </a:lnTo>
                    <a:lnTo>
                      <a:pt x="2" y="613"/>
                    </a:lnTo>
                    <a:lnTo>
                      <a:pt x="2" y="600"/>
                    </a:lnTo>
                    <a:lnTo>
                      <a:pt x="4" y="586"/>
                    </a:lnTo>
                    <a:lnTo>
                      <a:pt x="6" y="573"/>
                    </a:lnTo>
                    <a:lnTo>
                      <a:pt x="10" y="560"/>
                    </a:lnTo>
                    <a:lnTo>
                      <a:pt x="14" y="546"/>
                    </a:lnTo>
                    <a:lnTo>
                      <a:pt x="18" y="533"/>
                    </a:lnTo>
                    <a:lnTo>
                      <a:pt x="23" y="521"/>
                    </a:lnTo>
                    <a:lnTo>
                      <a:pt x="27" y="508"/>
                    </a:lnTo>
                    <a:lnTo>
                      <a:pt x="33" y="494"/>
                    </a:lnTo>
                    <a:lnTo>
                      <a:pt x="39" y="483"/>
                    </a:lnTo>
                    <a:lnTo>
                      <a:pt x="44" y="472"/>
                    </a:lnTo>
                    <a:lnTo>
                      <a:pt x="50" y="460"/>
                    </a:lnTo>
                    <a:lnTo>
                      <a:pt x="58" y="447"/>
                    </a:lnTo>
                    <a:lnTo>
                      <a:pt x="64" y="441"/>
                    </a:lnTo>
                    <a:lnTo>
                      <a:pt x="67" y="433"/>
                    </a:lnTo>
                    <a:lnTo>
                      <a:pt x="75" y="426"/>
                    </a:lnTo>
                    <a:lnTo>
                      <a:pt x="81" y="418"/>
                    </a:lnTo>
                    <a:lnTo>
                      <a:pt x="86" y="412"/>
                    </a:lnTo>
                    <a:lnTo>
                      <a:pt x="92" y="404"/>
                    </a:lnTo>
                    <a:lnTo>
                      <a:pt x="98" y="397"/>
                    </a:lnTo>
                    <a:lnTo>
                      <a:pt x="104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3" y="370"/>
                    </a:lnTo>
                    <a:lnTo>
                      <a:pt x="129" y="364"/>
                    </a:lnTo>
                    <a:lnTo>
                      <a:pt x="134" y="357"/>
                    </a:lnTo>
                    <a:lnTo>
                      <a:pt x="140" y="351"/>
                    </a:lnTo>
                    <a:lnTo>
                      <a:pt x="146" y="343"/>
                    </a:lnTo>
                    <a:lnTo>
                      <a:pt x="154" y="337"/>
                    </a:lnTo>
                    <a:lnTo>
                      <a:pt x="152" y="336"/>
                    </a:lnTo>
                    <a:lnTo>
                      <a:pt x="155" y="336"/>
                    </a:lnTo>
                    <a:lnTo>
                      <a:pt x="159" y="332"/>
                    </a:lnTo>
                    <a:lnTo>
                      <a:pt x="163" y="330"/>
                    </a:lnTo>
                    <a:lnTo>
                      <a:pt x="165" y="326"/>
                    </a:lnTo>
                    <a:lnTo>
                      <a:pt x="169" y="324"/>
                    </a:lnTo>
                    <a:lnTo>
                      <a:pt x="177" y="316"/>
                    </a:lnTo>
                    <a:lnTo>
                      <a:pt x="180" y="314"/>
                    </a:lnTo>
                    <a:lnTo>
                      <a:pt x="192" y="303"/>
                    </a:lnTo>
                    <a:lnTo>
                      <a:pt x="198" y="299"/>
                    </a:lnTo>
                    <a:lnTo>
                      <a:pt x="205" y="293"/>
                    </a:lnTo>
                    <a:lnTo>
                      <a:pt x="211" y="290"/>
                    </a:lnTo>
                    <a:lnTo>
                      <a:pt x="217" y="284"/>
                    </a:lnTo>
                    <a:lnTo>
                      <a:pt x="224" y="278"/>
                    </a:lnTo>
                    <a:lnTo>
                      <a:pt x="230" y="274"/>
                    </a:lnTo>
                    <a:lnTo>
                      <a:pt x="236" y="269"/>
                    </a:lnTo>
                    <a:lnTo>
                      <a:pt x="244" y="265"/>
                    </a:lnTo>
                    <a:lnTo>
                      <a:pt x="249" y="259"/>
                    </a:lnTo>
                    <a:lnTo>
                      <a:pt x="255" y="255"/>
                    </a:lnTo>
                    <a:lnTo>
                      <a:pt x="263" y="249"/>
                    </a:lnTo>
                    <a:lnTo>
                      <a:pt x="268" y="246"/>
                    </a:lnTo>
                    <a:lnTo>
                      <a:pt x="274" y="240"/>
                    </a:lnTo>
                    <a:lnTo>
                      <a:pt x="282" y="236"/>
                    </a:lnTo>
                    <a:lnTo>
                      <a:pt x="288" y="232"/>
                    </a:lnTo>
                    <a:lnTo>
                      <a:pt x="295" y="226"/>
                    </a:lnTo>
                    <a:lnTo>
                      <a:pt x="301" y="221"/>
                    </a:lnTo>
                    <a:lnTo>
                      <a:pt x="309" y="217"/>
                    </a:lnTo>
                    <a:lnTo>
                      <a:pt x="314" y="213"/>
                    </a:lnTo>
                    <a:lnTo>
                      <a:pt x="320" y="209"/>
                    </a:lnTo>
                    <a:lnTo>
                      <a:pt x="328" y="203"/>
                    </a:lnTo>
                    <a:lnTo>
                      <a:pt x="334" y="200"/>
                    </a:lnTo>
                    <a:lnTo>
                      <a:pt x="339" y="194"/>
                    </a:lnTo>
                    <a:lnTo>
                      <a:pt x="347" y="190"/>
                    </a:lnTo>
                    <a:lnTo>
                      <a:pt x="353" y="186"/>
                    </a:lnTo>
                    <a:lnTo>
                      <a:pt x="360" y="180"/>
                    </a:lnTo>
                    <a:lnTo>
                      <a:pt x="366" y="177"/>
                    </a:lnTo>
                    <a:lnTo>
                      <a:pt x="374" y="171"/>
                    </a:lnTo>
                    <a:lnTo>
                      <a:pt x="379" y="167"/>
                    </a:lnTo>
                    <a:lnTo>
                      <a:pt x="387" y="163"/>
                    </a:lnTo>
                    <a:lnTo>
                      <a:pt x="395" y="157"/>
                    </a:lnTo>
                    <a:lnTo>
                      <a:pt x="402" y="154"/>
                    </a:lnTo>
                    <a:lnTo>
                      <a:pt x="410" y="150"/>
                    </a:lnTo>
                    <a:lnTo>
                      <a:pt x="418" y="144"/>
                    </a:lnTo>
                    <a:lnTo>
                      <a:pt x="425" y="140"/>
                    </a:lnTo>
                    <a:lnTo>
                      <a:pt x="433" y="136"/>
                    </a:lnTo>
                    <a:lnTo>
                      <a:pt x="441" y="131"/>
                    </a:lnTo>
                    <a:lnTo>
                      <a:pt x="447" y="125"/>
                    </a:lnTo>
                    <a:lnTo>
                      <a:pt x="454" y="121"/>
                    </a:lnTo>
                    <a:lnTo>
                      <a:pt x="462" y="115"/>
                    </a:lnTo>
                    <a:lnTo>
                      <a:pt x="469" y="111"/>
                    </a:lnTo>
                    <a:lnTo>
                      <a:pt x="477" y="106"/>
                    </a:lnTo>
                    <a:lnTo>
                      <a:pt x="485" y="100"/>
                    </a:lnTo>
                    <a:lnTo>
                      <a:pt x="492" y="96"/>
                    </a:lnTo>
                    <a:lnTo>
                      <a:pt x="500" y="92"/>
                    </a:lnTo>
                    <a:lnTo>
                      <a:pt x="508" y="87"/>
                    </a:lnTo>
                    <a:lnTo>
                      <a:pt x="514" y="83"/>
                    </a:lnTo>
                    <a:lnTo>
                      <a:pt x="519" y="81"/>
                    </a:lnTo>
                    <a:lnTo>
                      <a:pt x="525" y="77"/>
                    </a:lnTo>
                    <a:lnTo>
                      <a:pt x="531" y="73"/>
                    </a:lnTo>
                    <a:lnTo>
                      <a:pt x="538" y="67"/>
                    </a:lnTo>
                    <a:lnTo>
                      <a:pt x="544" y="64"/>
                    </a:lnTo>
                    <a:lnTo>
                      <a:pt x="550" y="60"/>
                    </a:lnTo>
                    <a:lnTo>
                      <a:pt x="556" y="56"/>
                    </a:lnTo>
                    <a:lnTo>
                      <a:pt x="561" y="52"/>
                    </a:lnTo>
                    <a:lnTo>
                      <a:pt x="567" y="48"/>
                    </a:lnTo>
                    <a:lnTo>
                      <a:pt x="573" y="43"/>
                    </a:lnTo>
                    <a:lnTo>
                      <a:pt x="581" y="39"/>
                    </a:lnTo>
                    <a:lnTo>
                      <a:pt x="586" y="35"/>
                    </a:lnTo>
                    <a:lnTo>
                      <a:pt x="592" y="31"/>
                    </a:lnTo>
                    <a:lnTo>
                      <a:pt x="598" y="29"/>
                    </a:lnTo>
                    <a:lnTo>
                      <a:pt x="604" y="25"/>
                    </a:lnTo>
                    <a:lnTo>
                      <a:pt x="609" y="21"/>
                    </a:lnTo>
                    <a:lnTo>
                      <a:pt x="613" y="20"/>
                    </a:lnTo>
                    <a:lnTo>
                      <a:pt x="619" y="16"/>
                    </a:lnTo>
                    <a:lnTo>
                      <a:pt x="623" y="10"/>
                    </a:lnTo>
                    <a:lnTo>
                      <a:pt x="627" y="8"/>
                    </a:lnTo>
                    <a:lnTo>
                      <a:pt x="632" y="4"/>
                    </a:lnTo>
                    <a:lnTo>
                      <a:pt x="636" y="0"/>
                    </a:lnTo>
                    <a:lnTo>
                      <a:pt x="640" y="0"/>
                    </a:lnTo>
                    <a:lnTo>
                      <a:pt x="64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8" name="Rectangle 1808"/>
          <p:cNvSpPr>
            <a:spLocks noChangeArrowheads="1"/>
          </p:cNvSpPr>
          <p:nvPr/>
        </p:nvSpPr>
        <p:spPr bwMode="auto">
          <a:xfrm>
            <a:off x="1600200" y="1371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/>
              <a:t>Mẫu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22860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 x 2 =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14680" y="1371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86000" y="17526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6 : 2 =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286000" y="212913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6 : 3 = 2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43" name="Group 4"/>
          <p:cNvGrpSpPr>
            <a:grpSpLocks/>
          </p:cNvGrpSpPr>
          <p:nvPr/>
        </p:nvGrpSpPr>
        <p:grpSpPr bwMode="auto">
          <a:xfrm>
            <a:off x="5191126" y="2754312"/>
            <a:ext cx="985837" cy="859071"/>
            <a:chOff x="0" y="0"/>
            <a:chExt cx="1684" cy="1972"/>
          </a:xfrm>
        </p:grpSpPr>
        <p:grpSp>
          <p:nvGrpSpPr>
            <p:cNvPr id="144" name="Group 5"/>
            <p:cNvGrpSpPr>
              <a:grpSpLocks/>
            </p:cNvGrpSpPr>
            <p:nvPr/>
          </p:nvGrpSpPr>
          <p:grpSpPr bwMode="auto">
            <a:xfrm rot="1101841">
              <a:off x="436" y="342"/>
              <a:ext cx="446" cy="616"/>
              <a:chOff x="0" y="0"/>
              <a:chExt cx="446" cy="616"/>
            </a:xfrm>
          </p:grpSpPr>
          <p:sp>
            <p:nvSpPr>
              <p:cNvPr id="559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" name="Oval 139"/>
            <p:cNvSpPr>
              <a:spLocks noChangeArrowheads="1"/>
            </p:cNvSpPr>
            <p:nvPr/>
          </p:nvSpPr>
          <p:spPr bwMode="auto">
            <a:xfrm>
              <a:off x="4" y="1348"/>
              <a:ext cx="1680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" name="Group 140"/>
            <p:cNvGrpSpPr>
              <a:grpSpLocks/>
            </p:cNvGrpSpPr>
            <p:nvPr/>
          </p:nvGrpSpPr>
          <p:grpSpPr bwMode="auto">
            <a:xfrm rot="-879727">
              <a:off x="178" y="968"/>
              <a:ext cx="446" cy="616"/>
              <a:chOff x="0" y="0"/>
              <a:chExt cx="446" cy="616"/>
            </a:xfrm>
          </p:grpSpPr>
          <p:sp>
            <p:nvSpPr>
              <p:cNvPr id="426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Group 274"/>
            <p:cNvGrpSpPr>
              <a:grpSpLocks/>
            </p:cNvGrpSpPr>
            <p:nvPr/>
          </p:nvGrpSpPr>
          <p:grpSpPr bwMode="auto">
            <a:xfrm rot="286036">
              <a:off x="950" y="1068"/>
              <a:ext cx="446" cy="616"/>
              <a:chOff x="0" y="0"/>
              <a:chExt cx="446" cy="616"/>
            </a:xfrm>
          </p:grpSpPr>
          <p:sp>
            <p:nvSpPr>
              <p:cNvPr id="293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8" name="Group 408"/>
            <p:cNvGrpSpPr>
              <a:grpSpLocks/>
            </p:cNvGrpSpPr>
            <p:nvPr/>
          </p:nvGrpSpPr>
          <p:grpSpPr bwMode="auto">
            <a:xfrm rot="1101841">
              <a:off x="916" y="542"/>
              <a:ext cx="446" cy="616"/>
              <a:chOff x="0" y="0"/>
              <a:chExt cx="446" cy="616"/>
            </a:xfrm>
          </p:grpSpPr>
          <p:sp>
            <p:nvSpPr>
              <p:cNvPr id="160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" name="Group 542"/>
            <p:cNvGrpSpPr>
              <a:grpSpLocks/>
            </p:cNvGrpSpPr>
            <p:nvPr/>
          </p:nvGrpSpPr>
          <p:grpSpPr bwMode="auto">
            <a:xfrm>
              <a:off x="0" y="0"/>
              <a:ext cx="1684" cy="1972"/>
              <a:chOff x="0" y="0"/>
              <a:chExt cx="1684" cy="1972"/>
            </a:xfrm>
          </p:grpSpPr>
          <p:sp>
            <p:nvSpPr>
              <p:cNvPr id="150" name="Oval 543"/>
              <p:cNvSpPr>
                <a:spLocks noChangeArrowheads="1"/>
              </p:cNvSpPr>
              <p:nvPr/>
            </p:nvSpPr>
            <p:spPr bwMode="auto">
              <a:xfrm>
                <a:off x="4" y="1348"/>
                <a:ext cx="1680" cy="6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rc 544"/>
              <p:cNvSpPr>
                <a:spLocks/>
              </p:cNvSpPr>
              <p:nvPr/>
            </p:nvSpPr>
            <p:spPr bwMode="auto">
              <a:xfrm>
                <a:off x="916" y="4"/>
                <a:ext cx="768" cy="168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131 h 21600"/>
                  <a:gd name="T4" fmla="*/ 0 w 21600"/>
                  <a:gd name="T5" fmla="*/ 13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Arc 545"/>
              <p:cNvSpPr>
                <a:spLocks/>
              </p:cNvSpPr>
              <p:nvPr/>
            </p:nvSpPr>
            <p:spPr bwMode="auto">
              <a:xfrm>
                <a:off x="820" y="4"/>
                <a:ext cx="720" cy="1824"/>
              </a:xfrm>
              <a:custGeom>
                <a:avLst/>
                <a:gdLst>
                  <a:gd name="T0" fmla="*/ 5 w 21600"/>
                  <a:gd name="T1" fmla="*/ 0 h 21179"/>
                  <a:gd name="T2" fmla="*/ 24 w 21600"/>
                  <a:gd name="T3" fmla="*/ 157 h 21179"/>
                  <a:gd name="T4" fmla="*/ 0 w 21600"/>
                  <a:gd name="T5" fmla="*/ 157 h 211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79"/>
                  <a:gd name="T11" fmla="*/ 21600 w 21600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79" fill="none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</a:path>
                  <a:path w="21600" h="21179" stroke="0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rc 546"/>
              <p:cNvSpPr>
                <a:spLocks/>
              </p:cNvSpPr>
              <p:nvPr/>
            </p:nvSpPr>
            <p:spPr bwMode="auto">
              <a:xfrm flipH="1">
                <a:off x="4" y="5"/>
                <a:ext cx="912" cy="1632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123 h 21600"/>
                  <a:gd name="T4" fmla="*/ 0 w 21600"/>
                  <a:gd name="T5" fmla="*/ 12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Arc 547"/>
              <p:cNvSpPr>
                <a:spLocks/>
              </p:cNvSpPr>
              <p:nvPr/>
            </p:nvSpPr>
            <p:spPr bwMode="auto">
              <a:xfrm flipH="1">
                <a:off x="244" y="13"/>
                <a:ext cx="671" cy="1958"/>
              </a:xfrm>
              <a:custGeom>
                <a:avLst/>
                <a:gdLst>
                  <a:gd name="T0" fmla="*/ 4 w 21579"/>
                  <a:gd name="T1" fmla="*/ 0 h 21179"/>
                  <a:gd name="T2" fmla="*/ 21 w 21579"/>
                  <a:gd name="T3" fmla="*/ 173 h 21179"/>
                  <a:gd name="T4" fmla="*/ 0 w 21579"/>
                  <a:gd name="T5" fmla="*/ 181 h 21179"/>
                  <a:gd name="T6" fmla="*/ 0 60000 65536"/>
                  <a:gd name="T7" fmla="*/ 0 60000 65536"/>
                  <a:gd name="T8" fmla="*/ 0 60000 65536"/>
                  <a:gd name="T9" fmla="*/ 0 w 21579"/>
                  <a:gd name="T10" fmla="*/ 0 h 21179"/>
                  <a:gd name="T11" fmla="*/ 21579 w 21579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9" h="21179" fill="none" extrusionOk="0">
                    <a:moveTo>
                      <a:pt x="4243" y="-1"/>
                    </a:moveTo>
                    <a:cubicBezTo>
                      <a:pt x="13982" y="1951"/>
                      <a:pt x="21136" y="10293"/>
                      <a:pt x="21578" y="20217"/>
                    </a:cubicBezTo>
                  </a:path>
                  <a:path w="21579" h="21179" stroke="0" extrusionOk="0">
                    <a:moveTo>
                      <a:pt x="4243" y="-1"/>
                    </a:moveTo>
                    <a:cubicBezTo>
                      <a:pt x="13982" y="1951"/>
                      <a:pt x="21136" y="10293"/>
                      <a:pt x="21578" y="20217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Arc 548"/>
              <p:cNvSpPr>
                <a:spLocks/>
              </p:cNvSpPr>
              <p:nvPr/>
            </p:nvSpPr>
            <p:spPr bwMode="auto">
              <a:xfrm flipH="1">
                <a:off x="484" y="4"/>
                <a:ext cx="480" cy="1920"/>
              </a:xfrm>
              <a:custGeom>
                <a:avLst/>
                <a:gdLst>
                  <a:gd name="T0" fmla="*/ 2 w 21600"/>
                  <a:gd name="T1" fmla="*/ 0 h 21179"/>
                  <a:gd name="T2" fmla="*/ 11 w 21600"/>
                  <a:gd name="T3" fmla="*/ 174 h 21179"/>
                  <a:gd name="T4" fmla="*/ 0 w 21600"/>
                  <a:gd name="T5" fmla="*/ 174 h 211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79"/>
                  <a:gd name="T11" fmla="*/ 21600 w 21600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79" fill="none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</a:path>
                  <a:path w="21600" h="21179" stroke="0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Arc 549"/>
              <p:cNvSpPr>
                <a:spLocks/>
              </p:cNvSpPr>
              <p:nvPr/>
            </p:nvSpPr>
            <p:spPr bwMode="auto">
              <a:xfrm>
                <a:off x="899" y="0"/>
                <a:ext cx="349" cy="1936"/>
              </a:xfrm>
              <a:custGeom>
                <a:avLst/>
                <a:gdLst>
                  <a:gd name="T0" fmla="*/ 0 w 21600"/>
                  <a:gd name="T1" fmla="*/ 0 h 21595"/>
                  <a:gd name="T2" fmla="*/ 6 w 21600"/>
                  <a:gd name="T3" fmla="*/ 174 h 21595"/>
                  <a:gd name="T4" fmla="*/ 0 w 21600"/>
                  <a:gd name="T5" fmla="*/ 174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459" y="-1"/>
                    </a:moveTo>
                    <a:cubicBezTo>
                      <a:pt x="12206" y="249"/>
                      <a:pt x="21600" y="9844"/>
                      <a:pt x="21600" y="21595"/>
                    </a:cubicBezTo>
                  </a:path>
                  <a:path w="21600" h="21595" stroke="0" extrusionOk="0">
                    <a:moveTo>
                      <a:pt x="459" y="-1"/>
                    </a:moveTo>
                    <a:cubicBezTo>
                      <a:pt x="12206" y="249"/>
                      <a:pt x="21600" y="9844"/>
                      <a:pt x="21600" y="21595"/>
                    </a:cubicBezTo>
                    <a:lnTo>
                      <a:pt x="0" y="21595"/>
                    </a:lnTo>
                    <a:lnTo>
                      <a:pt x="459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Arc 550"/>
              <p:cNvSpPr>
                <a:spLocks/>
              </p:cNvSpPr>
              <p:nvPr/>
            </p:nvSpPr>
            <p:spPr bwMode="auto">
              <a:xfrm flipH="1">
                <a:off x="833" y="4"/>
                <a:ext cx="83" cy="1968"/>
              </a:xfrm>
              <a:custGeom>
                <a:avLst/>
                <a:gdLst>
                  <a:gd name="T0" fmla="*/ 0 w 21600"/>
                  <a:gd name="T1" fmla="*/ 0 h 21179"/>
                  <a:gd name="T2" fmla="*/ 0 w 21600"/>
                  <a:gd name="T3" fmla="*/ 183 h 21179"/>
                  <a:gd name="T4" fmla="*/ 0 w 21600"/>
                  <a:gd name="T5" fmla="*/ 183 h 211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79"/>
                  <a:gd name="T11" fmla="*/ 21600 w 21600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79" fill="none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</a:path>
                  <a:path w="21600" h="21179" stroke="0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551"/>
              <p:cNvSpPr>
                <a:spLocks noChangeArrowheads="1"/>
              </p:cNvSpPr>
              <p:nvPr/>
            </p:nvSpPr>
            <p:spPr bwMode="auto">
              <a:xfrm>
                <a:off x="0" y="1243"/>
                <a:ext cx="1680" cy="58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552"/>
              <p:cNvSpPr>
                <a:spLocks noChangeArrowheads="1"/>
              </p:cNvSpPr>
              <p:nvPr/>
            </p:nvSpPr>
            <p:spPr bwMode="auto">
              <a:xfrm>
                <a:off x="240" y="371"/>
                <a:ext cx="1248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92" name="Group 553"/>
          <p:cNvGrpSpPr>
            <a:grpSpLocks/>
          </p:cNvGrpSpPr>
          <p:nvPr/>
        </p:nvGrpSpPr>
        <p:grpSpPr bwMode="auto">
          <a:xfrm>
            <a:off x="6405563" y="2754312"/>
            <a:ext cx="985837" cy="903288"/>
            <a:chOff x="0" y="0"/>
            <a:chExt cx="1684" cy="1972"/>
          </a:xfrm>
        </p:grpSpPr>
        <p:grpSp>
          <p:nvGrpSpPr>
            <p:cNvPr id="693" name="Group 554"/>
            <p:cNvGrpSpPr>
              <a:grpSpLocks/>
            </p:cNvGrpSpPr>
            <p:nvPr/>
          </p:nvGrpSpPr>
          <p:grpSpPr bwMode="auto">
            <a:xfrm rot="1101841">
              <a:off x="436" y="342"/>
              <a:ext cx="446" cy="616"/>
              <a:chOff x="0" y="0"/>
              <a:chExt cx="446" cy="616"/>
            </a:xfrm>
          </p:grpSpPr>
          <p:sp>
            <p:nvSpPr>
              <p:cNvPr id="1108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4" name="Oval 688"/>
            <p:cNvSpPr>
              <a:spLocks noChangeArrowheads="1"/>
            </p:cNvSpPr>
            <p:nvPr/>
          </p:nvSpPr>
          <p:spPr bwMode="auto">
            <a:xfrm>
              <a:off x="4" y="1348"/>
              <a:ext cx="1680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5" name="Group 689"/>
            <p:cNvGrpSpPr>
              <a:grpSpLocks/>
            </p:cNvGrpSpPr>
            <p:nvPr/>
          </p:nvGrpSpPr>
          <p:grpSpPr bwMode="auto">
            <a:xfrm rot="-879727">
              <a:off x="178" y="968"/>
              <a:ext cx="446" cy="616"/>
              <a:chOff x="0" y="0"/>
              <a:chExt cx="446" cy="616"/>
            </a:xfrm>
          </p:grpSpPr>
          <p:sp>
            <p:nvSpPr>
              <p:cNvPr id="975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6" name="Group 823"/>
            <p:cNvGrpSpPr>
              <a:grpSpLocks/>
            </p:cNvGrpSpPr>
            <p:nvPr/>
          </p:nvGrpSpPr>
          <p:grpSpPr bwMode="auto">
            <a:xfrm rot="286036">
              <a:off x="950" y="1068"/>
              <a:ext cx="446" cy="616"/>
              <a:chOff x="0" y="0"/>
              <a:chExt cx="446" cy="616"/>
            </a:xfrm>
          </p:grpSpPr>
          <p:sp>
            <p:nvSpPr>
              <p:cNvPr id="842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7" name="Group 957"/>
            <p:cNvGrpSpPr>
              <a:grpSpLocks/>
            </p:cNvGrpSpPr>
            <p:nvPr/>
          </p:nvGrpSpPr>
          <p:grpSpPr bwMode="auto">
            <a:xfrm rot="1101841">
              <a:off x="916" y="542"/>
              <a:ext cx="446" cy="616"/>
              <a:chOff x="0" y="0"/>
              <a:chExt cx="446" cy="616"/>
            </a:xfrm>
          </p:grpSpPr>
          <p:sp>
            <p:nvSpPr>
              <p:cNvPr id="709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8" name="Group 1091"/>
            <p:cNvGrpSpPr>
              <a:grpSpLocks/>
            </p:cNvGrpSpPr>
            <p:nvPr/>
          </p:nvGrpSpPr>
          <p:grpSpPr bwMode="auto">
            <a:xfrm>
              <a:off x="0" y="0"/>
              <a:ext cx="1684" cy="1972"/>
              <a:chOff x="0" y="0"/>
              <a:chExt cx="1684" cy="1972"/>
            </a:xfrm>
          </p:grpSpPr>
          <p:sp>
            <p:nvSpPr>
              <p:cNvPr id="699" name="Oval 1092"/>
              <p:cNvSpPr>
                <a:spLocks noChangeArrowheads="1"/>
              </p:cNvSpPr>
              <p:nvPr/>
            </p:nvSpPr>
            <p:spPr bwMode="auto">
              <a:xfrm>
                <a:off x="4" y="1348"/>
                <a:ext cx="1680" cy="6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" name="Arc 1093"/>
              <p:cNvSpPr>
                <a:spLocks/>
              </p:cNvSpPr>
              <p:nvPr/>
            </p:nvSpPr>
            <p:spPr bwMode="auto">
              <a:xfrm>
                <a:off x="916" y="4"/>
                <a:ext cx="768" cy="168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131 h 21600"/>
                  <a:gd name="T4" fmla="*/ 0 w 21600"/>
                  <a:gd name="T5" fmla="*/ 13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" name="Arc 1094"/>
              <p:cNvSpPr>
                <a:spLocks/>
              </p:cNvSpPr>
              <p:nvPr/>
            </p:nvSpPr>
            <p:spPr bwMode="auto">
              <a:xfrm>
                <a:off x="820" y="4"/>
                <a:ext cx="720" cy="1824"/>
              </a:xfrm>
              <a:custGeom>
                <a:avLst/>
                <a:gdLst>
                  <a:gd name="T0" fmla="*/ 5 w 21600"/>
                  <a:gd name="T1" fmla="*/ 0 h 21179"/>
                  <a:gd name="T2" fmla="*/ 24 w 21600"/>
                  <a:gd name="T3" fmla="*/ 157 h 21179"/>
                  <a:gd name="T4" fmla="*/ 0 w 21600"/>
                  <a:gd name="T5" fmla="*/ 157 h 211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79"/>
                  <a:gd name="T11" fmla="*/ 21600 w 21600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79" fill="none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</a:path>
                  <a:path w="21600" h="21179" stroke="0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" name="Arc 1095"/>
              <p:cNvSpPr>
                <a:spLocks/>
              </p:cNvSpPr>
              <p:nvPr/>
            </p:nvSpPr>
            <p:spPr bwMode="auto">
              <a:xfrm flipH="1">
                <a:off x="4" y="5"/>
                <a:ext cx="912" cy="1632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123 h 21600"/>
                  <a:gd name="T4" fmla="*/ 0 w 21600"/>
                  <a:gd name="T5" fmla="*/ 12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" name="Arc 1096"/>
              <p:cNvSpPr>
                <a:spLocks/>
              </p:cNvSpPr>
              <p:nvPr/>
            </p:nvSpPr>
            <p:spPr bwMode="auto">
              <a:xfrm flipH="1">
                <a:off x="244" y="13"/>
                <a:ext cx="671" cy="1958"/>
              </a:xfrm>
              <a:custGeom>
                <a:avLst/>
                <a:gdLst>
                  <a:gd name="T0" fmla="*/ 4 w 21579"/>
                  <a:gd name="T1" fmla="*/ 0 h 21179"/>
                  <a:gd name="T2" fmla="*/ 21 w 21579"/>
                  <a:gd name="T3" fmla="*/ 173 h 21179"/>
                  <a:gd name="T4" fmla="*/ 0 w 21579"/>
                  <a:gd name="T5" fmla="*/ 181 h 21179"/>
                  <a:gd name="T6" fmla="*/ 0 60000 65536"/>
                  <a:gd name="T7" fmla="*/ 0 60000 65536"/>
                  <a:gd name="T8" fmla="*/ 0 60000 65536"/>
                  <a:gd name="T9" fmla="*/ 0 w 21579"/>
                  <a:gd name="T10" fmla="*/ 0 h 21179"/>
                  <a:gd name="T11" fmla="*/ 21579 w 21579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9" h="21179" fill="none" extrusionOk="0">
                    <a:moveTo>
                      <a:pt x="4243" y="-1"/>
                    </a:moveTo>
                    <a:cubicBezTo>
                      <a:pt x="13982" y="1951"/>
                      <a:pt x="21136" y="10293"/>
                      <a:pt x="21578" y="20217"/>
                    </a:cubicBezTo>
                  </a:path>
                  <a:path w="21579" h="21179" stroke="0" extrusionOk="0">
                    <a:moveTo>
                      <a:pt x="4243" y="-1"/>
                    </a:moveTo>
                    <a:cubicBezTo>
                      <a:pt x="13982" y="1951"/>
                      <a:pt x="21136" y="10293"/>
                      <a:pt x="21578" y="20217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" name="Arc 1097"/>
              <p:cNvSpPr>
                <a:spLocks/>
              </p:cNvSpPr>
              <p:nvPr/>
            </p:nvSpPr>
            <p:spPr bwMode="auto">
              <a:xfrm flipH="1">
                <a:off x="484" y="4"/>
                <a:ext cx="480" cy="1920"/>
              </a:xfrm>
              <a:custGeom>
                <a:avLst/>
                <a:gdLst>
                  <a:gd name="T0" fmla="*/ 2 w 21600"/>
                  <a:gd name="T1" fmla="*/ 0 h 21179"/>
                  <a:gd name="T2" fmla="*/ 11 w 21600"/>
                  <a:gd name="T3" fmla="*/ 174 h 21179"/>
                  <a:gd name="T4" fmla="*/ 0 w 21600"/>
                  <a:gd name="T5" fmla="*/ 174 h 211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79"/>
                  <a:gd name="T11" fmla="*/ 21600 w 21600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79" fill="none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</a:path>
                  <a:path w="21600" h="21179" stroke="0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" name="Arc 1098"/>
              <p:cNvSpPr>
                <a:spLocks/>
              </p:cNvSpPr>
              <p:nvPr/>
            </p:nvSpPr>
            <p:spPr bwMode="auto">
              <a:xfrm>
                <a:off x="899" y="0"/>
                <a:ext cx="349" cy="1936"/>
              </a:xfrm>
              <a:custGeom>
                <a:avLst/>
                <a:gdLst>
                  <a:gd name="T0" fmla="*/ 0 w 21600"/>
                  <a:gd name="T1" fmla="*/ 0 h 21595"/>
                  <a:gd name="T2" fmla="*/ 6 w 21600"/>
                  <a:gd name="T3" fmla="*/ 174 h 21595"/>
                  <a:gd name="T4" fmla="*/ 0 w 21600"/>
                  <a:gd name="T5" fmla="*/ 174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459" y="-1"/>
                    </a:moveTo>
                    <a:cubicBezTo>
                      <a:pt x="12206" y="249"/>
                      <a:pt x="21600" y="9844"/>
                      <a:pt x="21600" y="21595"/>
                    </a:cubicBezTo>
                  </a:path>
                  <a:path w="21600" h="21595" stroke="0" extrusionOk="0">
                    <a:moveTo>
                      <a:pt x="459" y="-1"/>
                    </a:moveTo>
                    <a:cubicBezTo>
                      <a:pt x="12206" y="249"/>
                      <a:pt x="21600" y="9844"/>
                      <a:pt x="21600" y="21595"/>
                    </a:cubicBezTo>
                    <a:lnTo>
                      <a:pt x="0" y="21595"/>
                    </a:lnTo>
                    <a:lnTo>
                      <a:pt x="459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" name="Arc 1099"/>
              <p:cNvSpPr>
                <a:spLocks/>
              </p:cNvSpPr>
              <p:nvPr/>
            </p:nvSpPr>
            <p:spPr bwMode="auto">
              <a:xfrm flipH="1">
                <a:off x="833" y="4"/>
                <a:ext cx="83" cy="1968"/>
              </a:xfrm>
              <a:custGeom>
                <a:avLst/>
                <a:gdLst>
                  <a:gd name="T0" fmla="*/ 0 w 21600"/>
                  <a:gd name="T1" fmla="*/ 0 h 21179"/>
                  <a:gd name="T2" fmla="*/ 0 w 21600"/>
                  <a:gd name="T3" fmla="*/ 183 h 21179"/>
                  <a:gd name="T4" fmla="*/ 0 w 21600"/>
                  <a:gd name="T5" fmla="*/ 183 h 211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79"/>
                  <a:gd name="T11" fmla="*/ 21600 w 21600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79" fill="none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</a:path>
                  <a:path w="21600" h="21179" stroke="0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" name="Oval 1100"/>
              <p:cNvSpPr>
                <a:spLocks noChangeArrowheads="1"/>
              </p:cNvSpPr>
              <p:nvPr/>
            </p:nvSpPr>
            <p:spPr bwMode="auto">
              <a:xfrm>
                <a:off x="0" y="1243"/>
                <a:ext cx="1680" cy="58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" name="Oval 1101"/>
              <p:cNvSpPr>
                <a:spLocks noChangeArrowheads="1"/>
              </p:cNvSpPr>
              <p:nvPr/>
            </p:nvSpPr>
            <p:spPr bwMode="auto">
              <a:xfrm>
                <a:off x="240" y="371"/>
                <a:ext cx="1248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41" name="Group 1102"/>
          <p:cNvGrpSpPr>
            <a:grpSpLocks/>
          </p:cNvGrpSpPr>
          <p:nvPr/>
        </p:nvGrpSpPr>
        <p:grpSpPr bwMode="auto">
          <a:xfrm>
            <a:off x="7548563" y="2754312"/>
            <a:ext cx="985837" cy="903288"/>
            <a:chOff x="0" y="0"/>
            <a:chExt cx="1684" cy="1972"/>
          </a:xfrm>
        </p:grpSpPr>
        <p:grpSp>
          <p:nvGrpSpPr>
            <p:cNvPr id="1242" name="Group 1103"/>
            <p:cNvGrpSpPr>
              <a:grpSpLocks/>
            </p:cNvGrpSpPr>
            <p:nvPr/>
          </p:nvGrpSpPr>
          <p:grpSpPr bwMode="auto">
            <a:xfrm rot="1101841">
              <a:off x="436" y="342"/>
              <a:ext cx="446" cy="616"/>
              <a:chOff x="0" y="0"/>
              <a:chExt cx="446" cy="616"/>
            </a:xfrm>
          </p:grpSpPr>
          <p:sp>
            <p:nvSpPr>
              <p:cNvPr id="1657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3" name="Oval 1237"/>
            <p:cNvSpPr>
              <a:spLocks noChangeArrowheads="1"/>
            </p:cNvSpPr>
            <p:nvPr/>
          </p:nvSpPr>
          <p:spPr bwMode="auto">
            <a:xfrm>
              <a:off x="4" y="1348"/>
              <a:ext cx="1680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4" name="Group 1238"/>
            <p:cNvGrpSpPr>
              <a:grpSpLocks/>
            </p:cNvGrpSpPr>
            <p:nvPr/>
          </p:nvGrpSpPr>
          <p:grpSpPr bwMode="auto">
            <a:xfrm rot="-879727">
              <a:off x="178" y="968"/>
              <a:ext cx="446" cy="616"/>
              <a:chOff x="0" y="0"/>
              <a:chExt cx="446" cy="616"/>
            </a:xfrm>
          </p:grpSpPr>
          <p:sp>
            <p:nvSpPr>
              <p:cNvPr id="1524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5" name="Group 1372"/>
            <p:cNvGrpSpPr>
              <a:grpSpLocks/>
            </p:cNvGrpSpPr>
            <p:nvPr/>
          </p:nvGrpSpPr>
          <p:grpSpPr bwMode="auto">
            <a:xfrm rot="286036">
              <a:off x="950" y="1068"/>
              <a:ext cx="446" cy="616"/>
              <a:chOff x="0" y="0"/>
              <a:chExt cx="446" cy="616"/>
            </a:xfrm>
          </p:grpSpPr>
          <p:sp>
            <p:nvSpPr>
              <p:cNvPr id="1391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6" name="Group 1506"/>
            <p:cNvGrpSpPr>
              <a:grpSpLocks/>
            </p:cNvGrpSpPr>
            <p:nvPr/>
          </p:nvGrpSpPr>
          <p:grpSpPr bwMode="auto">
            <a:xfrm rot="1101841">
              <a:off x="916" y="542"/>
              <a:ext cx="446" cy="616"/>
              <a:chOff x="0" y="0"/>
              <a:chExt cx="446" cy="616"/>
            </a:xfrm>
          </p:grpSpPr>
          <p:sp>
            <p:nvSpPr>
              <p:cNvPr id="1258" name="Unknown Shape"/>
              <p:cNvSpPr>
                <a:spLocks/>
              </p:cNvSpPr>
              <p:nvPr/>
            </p:nvSpPr>
            <p:spPr bwMode="auto">
              <a:xfrm flipH="1">
                <a:off x="32" y="364"/>
                <a:ext cx="189" cy="192"/>
              </a:xfrm>
              <a:custGeom>
                <a:avLst/>
                <a:gdLst>
                  <a:gd name="T0" fmla="*/ 65 w 351"/>
                  <a:gd name="T1" fmla="*/ 20 h 319"/>
                  <a:gd name="T2" fmla="*/ 62 w 351"/>
                  <a:gd name="T3" fmla="*/ 17 h 319"/>
                  <a:gd name="T4" fmla="*/ 60 w 351"/>
                  <a:gd name="T5" fmla="*/ 15 h 319"/>
                  <a:gd name="T6" fmla="*/ 57 w 351"/>
                  <a:gd name="T7" fmla="*/ 13 h 319"/>
                  <a:gd name="T8" fmla="*/ 55 w 351"/>
                  <a:gd name="T9" fmla="*/ 10 h 319"/>
                  <a:gd name="T10" fmla="*/ 52 w 351"/>
                  <a:gd name="T11" fmla="*/ 7 h 319"/>
                  <a:gd name="T12" fmla="*/ 51 w 351"/>
                  <a:gd name="T13" fmla="*/ 5 h 319"/>
                  <a:gd name="T14" fmla="*/ 49 w 351"/>
                  <a:gd name="T15" fmla="*/ 2 h 319"/>
                  <a:gd name="T16" fmla="*/ 47 w 351"/>
                  <a:gd name="T17" fmla="*/ 0 h 319"/>
                  <a:gd name="T18" fmla="*/ 41 w 351"/>
                  <a:gd name="T19" fmla="*/ 5 h 319"/>
                  <a:gd name="T20" fmla="*/ 35 w 351"/>
                  <a:gd name="T21" fmla="*/ 8 h 319"/>
                  <a:gd name="T22" fmla="*/ 29 w 351"/>
                  <a:gd name="T23" fmla="*/ 10 h 319"/>
                  <a:gd name="T24" fmla="*/ 23 w 351"/>
                  <a:gd name="T25" fmla="*/ 11 h 319"/>
                  <a:gd name="T26" fmla="*/ 17 w 351"/>
                  <a:gd name="T27" fmla="*/ 12 h 319"/>
                  <a:gd name="T28" fmla="*/ 11 w 351"/>
                  <a:gd name="T29" fmla="*/ 11 h 319"/>
                  <a:gd name="T30" fmla="*/ 5 w 351"/>
                  <a:gd name="T31" fmla="*/ 10 h 319"/>
                  <a:gd name="T32" fmla="*/ 0 w 351"/>
                  <a:gd name="T33" fmla="*/ 8 h 319"/>
                  <a:gd name="T34" fmla="*/ 1 w 351"/>
                  <a:gd name="T35" fmla="*/ 16 h 319"/>
                  <a:gd name="T36" fmla="*/ 3 w 351"/>
                  <a:gd name="T37" fmla="*/ 24 h 319"/>
                  <a:gd name="T38" fmla="*/ 5 w 351"/>
                  <a:gd name="T39" fmla="*/ 35 h 319"/>
                  <a:gd name="T40" fmla="*/ 8 w 351"/>
                  <a:gd name="T41" fmla="*/ 46 h 319"/>
                  <a:gd name="T42" fmla="*/ 10 w 351"/>
                  <a:gd name="T43" fmla="*/ 58 h 319"/>
                  <a:gd name="T44" fmla="*/ 12 w 351"/>
                  <a:gd name="T45" fmla="*/ 69 h 319"/>
                  <a:gd name="T46" fmla="*/ 13 w 351"/>
                  <a:gd name="T47" fmla="*/ 78 h 319"/>
                  <a:gd name="T48" fmla="*/ 13 w 351"/>
                  <a:gd name="T49" fmla="*/ 86 h 319"/>
                  <a:gd name="T50" fmla="*/ 15 w 351"/>
                  <a:gd name="T51" fmla="*/ 93 h 319"/>
                  <a:gd name="T52" fmla="*/ 17 w 351"/>
                  <a:gd name="T53" fmla="*/ 99 h 319"/>
                  <a:gd name="T54" fmla="*/ 20 w 351"/>
                  <a:gd name="T55" fmla="*/ 103 h 319"/>
                  <a:gd name="T56" fmla="*/ 24 w 351"/>
                  <a:gd name="T57" fmla="*/ 106 h 319"/>
                  <a:gd name="T58" fmla="*/ 27 w 351"/>
                  <a:gd name="T59" fmla="*/ 108 h 319"/>
                  <a:gd name="T60" fmla="*/ 31 w 351"/>
                  <a:gd name="T61" fmla="*/ 108 h 319"/>
                  <a:gd name="T62" fmla="*/ 35 w 351"/>
                  <a:gd name="T63" fmla="*/ 105 h 319"/>
                  <a:gd name="T64" fmla="*/ 38 w 351"/>
                  <a:gd name="T65" fmla="*/ 101 h 319"/>
                  <a:gd name="T66" fmla="*/ 40 w 351"/>
                  <a:gd name="T67" fmla="*/ 106 h 319"/>
                  <a:gd name="T68" fmla="*/ 44 w 351"/>
                  <a:gd name="T69" fmla="*/ 111 h 319"/>
                  <a:gd name="T70" fmla="*/ 50 w 351"/>
                  <a:gd name="T71" fmla="*/ 114 h 319"/>
                  <a:gd name="T72" fmla="*/ 55 w 351"/>
                  <a:gd name="T73" fmla="*/ 116 h 319"/>
                  <a:gd name="T74" fmla="*/ 61 w 351"/>
                  <a:gd name="T75" fmla="*/ 116 h 319"/>
                  <a:gd name="T76" fmla="*/ 66 w 351"/>
                  <a:gd name="T77" fmla="*/ 114 h 319"/>
                  <a:gd name="T78" fmla="*/ 69 w 351"/>
                  <a:gd name="T79" fmla="*/ 110 h 319"/>
                  <a:gd name="T80" fmla="*/ 69 w 351"/>
                  <a:gd name="T81" fmla="*/ 104 h 319"/>
                  <a:gd name="T82" fmla="*/ 73 w 351"/>
                  <a:gd name="T83" fmla="*/ 108 h 319"/>
                  <a:gd name="T84" fmla="*/ 78 w 351"/>
                  <a:gd name="T85" fmla="*/ 111 h 319"/>
                  <a:gd name="T86" fmla="*/ 85 w 351"/>
                  <a:gd name="T87" fmla="*/ 111 h 319"/>
                  <a:gd name="T88" fmla="*/ 91 w 351"/>
                  <a:gd name="T89" fmla="*/ 111 h 319"/>
                  <a:gd name="T90" fmla="*/ 96 w 351"/>
                  <a:gd name="T91" fmla="*/ 108 h 319"/>
                  <a:gd name="T92" fmla="*/ 100 w 351"/>
                  <a:gd name="T93" fmla="*/ 104 h 319"/>
                  <a:gd name="T94" fmla="*/ 102 w 351"/>
                  <a:gd name="T95" fmla="*/ 98 h 319"/>
                  <a:gd name="T96" fmla="*/ 99 w 351"/>
                  <a:gd name="T97" fmla="*/ 90 h 319"/>
                  <a:gd name="T98" fmla="*/ 95 w 351"/>
                  <a:gd name="T99" fmla="*/ 82 h 319"/>
                  <a:gd name="T100" fmla="*/ 92 w 351"/>
                  <a:gd name="T101" fmla="*/ 75 h 319"/>
                  <a:gd name="T102" fmla="*/ 87 w 351"/>
                  <a:gd name="T103" fmla="*/ 68 h 319"/>
                  <a:gd name="T104" fmla="*/ 83 w 351"/>
                  <a:gd name="T105" fmla="*/ 60 h 319"/>
                  <a:gd name="T106" fmla="*/ 79 w 351"/>
                  <a:gd name="T107" fmla="*/ 52 h 319"/>
                  <a:gd name="T108" fmla="*/ 74 w 351"/>
                  <a:gd name="T109" fmla="*/ 42 h 319"/>
                  <a:gd name="T110" fmla="*/ 70 w 351"/>
                  <a:gd name="T111" fmla="*/ 33 h 319"/>
                  <a:gd name="T112" fmla="*/ 65 w 351"/>
                  <a:gd name="T113" fmla="*/ 20 h 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1"/>
                  <a:gd name="T172" fmla="*/ 0 h 319"/>
                  <a:gd name="T173" fmla="*/ 351 w 351"/>
                  <a:gd name="T174" fmla="*/ 319 h 3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1" h="319">
                    <a:moveTo>
                      <a:pt x="224" y="55"/>
                    </a:moveTo>
                    <a:lnTo>
                      <a:pt x="215" y="48"/>
                    </a:lnTo>
                    <a:lnTo>
                      <a:pt x="206" y="42"/>
                    </a:lnTo>
                    <a:lnTo>
                      <a:pt x="197" y="35"/>
                    </a:lnTo>
                    <a:lnTo>
                      <a:pt x="189" y="27"/>
                    </a:lnTo>
                    <a:lnTo>
                      <a:pt x="181" y="20"/>
                    </a:lnTo>
                    <a:lnTo>
                      <a:pt x="174" y="13"/>
                    </a:lnTo>
                    <a:lnTo>
                      <a:pt x="169" y="6"/>
                    </a:lnTo>
                    <a:lnTo>
                      <a:pt x="164" y="0"/>
                    </a:lnTo>
                    <a:lnTo>
                      <a:pt x="142" y="13"/>
                    </a:lnTo>
                    <a:lnTo>
                      <a:pt x="120" y="22"/>
                    </a:lnTo>
                    <a:lnTo>
                      <a:pt x="99" y="28"/>
                    </a:lnTo>
                    <a:lnTo>
                      <a:pt x="78" y="32"/>
                    </a:lnTo>
                    <a:lnTo>
                      <a:pt x="57" y="33"/>
                    </a:lnTo>
                    <a:lnTo>
                      <a:pt x="38" y="32"/>
                    </a:lnTo>
                    <a:lnTo>
                      <a:pt x="18" y="29"/>
                    </a:lnTo>
                    <a:lnTo>
                      <a:pt x="0" y="24"/>
                    </a:lnTo>
                    <a:lnTo>
                      <a:pt x="4" y="43"/>
                    </a:lnTo>
                    <a:lnTo>
                      <a:pt x="11" y="67"/>
                    </a:lnTo>
                    <a:lnTo>
                      <a:pt x="18" y="96"/>
                    </a:lnTo>
                    <a:lnTo>
                      <a:pt x="26" y="127"/>
                    </a:lnTo>
                    <a:lnTo>
                      <a:pt x="34" y="159"/>
                    </a:lnTo>
                    <a:lnTo>
                      <a:pt x="40" y="189"/>
                    </a:lnTo>
                    <a:lnTo>
                      <a:pt x="44" y="216"/>
                    </a:lnTo>
                    <a:lnTo>
                      <a:pt x="47" y="238"/>
                    </a:lnTo>
                    <a:lnTo>
                      <a:pt x="50" y="257"/>
                    </a:lnTo>
                    <a:lnTo>
                      <a:pt x="58" y="272"/>
                    </a:lnTo>
                    <a:lnTo>
                      <a:pt x="69" y="284"/>
                    </a:lnTo>
                    <a:lnTo>
                      <a:pt x="81" y="293"/>
                    </a:lnTo>
                    <a:lnTo>
                      <a:pt x="95" y="298"/>
                    </a:lnTo>
                    <a:lnTo>
                      <a:pt x="108" y="297"/>
                    </a:lnTo>
                    <a:lnTo>
                      <a:pt x="120" y="291"/>
                    </a:lnTo>
                    <a:lnTo>
                      <a:pt x="130" y="278"/>
                    </a:lnTo>
                    <a:lnTo>
                      <a:pt x="137" y="293"/>
                    </a:lnTo>
                    <a:lnTo>
                      <a:pt x="151" y="305"/>
                    </a:lnTo>
                    <a:lnTo>
                      <a:pt x="170" y="314"/>
                    </a:lnTo>
                    <a:lnTo>
                      <a:pt x="191" y="319"/>
                    </a:lnTo>
                    <a:lnTo>
                      <a:pt x="211" y="319"/>
                    </a:lnTo>
                    <a:lnTo>
                      <a:pt x="227" y="314"/>
                    </a:lnTo>
                    <a:lnTo>
                      <a:pt x="238" y="303"/>
                    </a:lnTo>
                    <a:lnTo>
                      <a:pt x="240" y="287"/>
                    </a:lnTo>
                    <a:lnTo>
                      <a:pt x="252" y="298"/>
                    </a:lnTo>
                    <a:lnTo>
                      <a:pt x="270" y="305"/>
                    </a:lnTo>
                    <a:lnTo>
                      <a:pt x="292" y="307"/>
                    </a:lnTo>
                    <a:lnTo>
                      <a:pt x="314" y="305"/>
                    </a:lnTo>
                    <a:lnTo>
                      <a:pt x="332" y="298"/>
                    </a:lnTo>
                    <a:lnTo>
                      <a:pt x="346" y="285"/>
                    </a:lnTo>
                    <a:lnTo>
                      <a:pt x="351" y="269"/>
                    </a:lnTo>
                    <a:lnTo>
                      <a:pt x="342" y="249"/>
                    </a:lnTo>
                    <a:lnTo>
                      <a:pt x="329" y="228"/>
                    </a:lnTo>
                    <a:lnTo>
                      <a:pt x="315" y="207"/>
                    </a:lnTo>
                    <a:lnTo>
                      <a:pt x="301" y="188"/>
                    </a:lnTo>
                    <a:lnTo>
                      <a:pt x="287" y="166"/>
                    </a:lnTo>
                    <a:lnTo>
                      <a:pt x="273" y="143"/>
                    </a:lnTo>
                    <a:lnTo>
                      <a:pt x="257" y="117"/>
                    </a:lnTo>
                    <a:lnTo>
                      <a:pt x="241" y="89"/>
                    </a:lnTo>
                    <a:lnTo>
                      <a:pt x="224" y="55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Unknown Shape"/>
              <p:cNvSpPr>
                <a:spLocks/>
              </p:cNvSpPr>
              <p:nvPr/>
            </p:nvSpPr>
            <p:spPr bwMode="auto">
              <a:xfrm flipH="1">
                <a:off x="99" y="359"/>
                <a:ext cx="37" cy="41"/>
              </a:xfrm>
              <a:custGeom>
                <a:avLst/>
                <a:gdLst>
                  <a:gd name="T0" fmla="*/ 3 w 70"/>
                  <a:gd name="T1" fmla="*/ 5 h 68"/>
                  <a:gd name="T2" fmla="*/ 1 w 70"/>
                  <a:gd name="T3" fmla="*/ 4 h 68"/>
                  <a:gd name="T4" fmla="*/ 2 w 70"/>
                  <a:gd name="T5" fmla="*/ 6 h 68"/>
                  <a:gd name="T6" fmla="*/ 3 w 70"/>
                  <a:gd name="T7" fmla="*/ 8 h 68"/>
                  <a:gd name="T8" fmla="*/ 6 w 70"/>
                  <a:gd name="T9" fmla="*/ 11 h 68"/>
                  <a:gd name="T10" fmla="*/ 8 w 70"/>
                  <a:gd name="T11" fmla="*/ 14 h 68"/>
                  <a:gd name="T12" fmla="*/ 10 w 70"/>
                  <a:gd name="T13" fmla="*/ 17 h 68"/>
                  <a:gd name="T14" fmla="*/ 12 w 70"/>
                  <a:gd name="T15" fmla="*/ 20 h 68"/>
                  <a:gd name="T16" fmla="*/ 15 w 70"/>
                  <a:gd name="T17" fmla="*/ 22 h 68"/>
                  <a:gd name="T18" fmla="*/ 18 w 70"/>
                  <a:gd name="T19" fmla="*/ 25 h 68"/>
                  <a:gd name="T20" fmla="*/ 20 w 70"/>
                  <a:gd name="T21" fmla="*/ 21 h 68"/>
                  <a:gd name="T22" fmla="*/ 17 w 70"/>
                  <a:gd name="T23" fmla="*/ 18 h 68"/>
                  <a:gd name="T24" fmla="*/ 15 w 70"/>
                  <a:gd name="T25" fmla="*/ 16 h 68"/>
                  <a:gd name="T26" fmla="*/ 13 w 70"/>
                  <a:gd name="T27" fmla="*/ 13 h 68"/>
                  <a:gd name="T28" fmla="*/ 11 w 70"/>
                  <a:gd name="T29" fmla="*/ 10 h 68"/>
                  <a:gd name="T30" fmla="*/ 8 w 70"/>
                  <a:gd name="T31" fmla="*/ 8 h 68"/>
                  <a:gd name="T32" fmla="*/ 6 w 70"/>
                  <a:gd name="T33" fmla="*/ 5 h 68"/>
                  <a:gd name="T34" fmla="*/ 5 w 70"/>
                  <a:gd name="T35" fmla="*/ 3 h 68"/>
                  <a:gd name="T36" fmla="*/ 4 w 70"/>
                  <a:gd name="T37" fmla="*/ 1 h 68"/>
                  <a:gd name="T38" fmla="*/ 1 w 70"/>
                  <a:gd name="T39" fmla="*/ 1 h 68"/>
                  <a:gd name="T40" fmla="*/ 4 w 70"/>
                  <a:gd name="T41" fmla="*/ 1 h 68"/>
                  <a:gd name="T42" fmla="*/ 2 w 70"/>
                  <a:gd name="T43" fmla="*/ 0 h 68"/>
                  <a:gd name="T44" fmla="*/ 1 w 70"/>
                  <a:gd name="T45" fmla="*/ 1 h 68"/>
                  <a:gd name="T46" fmla="*/ 0 w 70"/>
                  <a:gd name="T47" fmla="*/ 2 h 68"/>
                  <a:gd name="T48" fmla="*/ 1 w 70"/>
                  <a:gd name="T49" fmla="*/ 4 h 68"/>
                  <a:gd name="T50" fmla="*/ 3 w 70"/>
                  <a:gd name="T51" fmla="*/ 5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68"/>
                  <a:gd name="T80" fmla="*/ 70 w 70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68">
                    <a:moveTo>
                      <a:pt x="11" y="13"/>
                    </a:moveTo>
                    <a:lnTo>
                      <a:pt x="1" y="12"/>
                    </a:lnTo>
                    <a:lnTo>
                      <a:pt x="6" y="17"/>
                    </a:lnTo>
                    <a:lnTo>
                      <a:pt x="12" y="24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7"/>
                    </a:lnTo>
                    <a:lnTo>
                      <a:pt x="44" y="54"/>
                    </a:lnTo>
                    <a:lnTo>
                      <a:pt x="53" y="61"/>
                    </a:lnTo>
                    <a:lnTo>
                      <a:pt x="64" y="68"/>
                    </a:lnTo>
                    <a:lnTo>
                      <a:pt x="70" y="57"/>
                    </a:lnTo>
                    <a:lnTo>
                      <a:pt x="62" y="50"/>
                    </a:lnTo>
                    <a:lnTo>
                      <a:pt x="53" y="43"/>
                    </a:lnTo>
                    <a:lnTo>
                      <a:pt x="45" y="36"/>
                    </a:lnTo>
                    <a:lnTo>
                      <a:pt x="37" y="28"/>
                    </a:lnTo>
                    <a:lnTo>
                      <a:pt x="29" y="21"/>
                    </a:lnTo>
                    <a:lnTo>
                      <a:pt x="23" y="15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4" y="1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3" cy="28"/>
              </a:xfrm>
              <a:custGeom>
                <a:avLst/>
                <a:gdLst>
                  <a:gd name="T0" fmla="*/ 4 w 175"/>
                  <a:gd name="T1" fmla="*/ 10 h 48"/>
                  <a:gd name="T2" fmla="*/ 1 w 175"/>
                  <a:gd name="T3" fmla="*/ 13 h 48"/>
                  <a:gd name="T4" fmla="*/ 7 w 175"/>
                  <a:gd name="T5" fmla="*/ 15 h 48"/>
                  <a:gd name="T6" fmla="*/ 13 w 175"/>
                  <a:gd name="T7" fmla="*/ 15 h 48"/>
                  <a:gd name="T8" fmla="*/ 18 w 175"/>
                  <a:gd name="T9" fmla="*/ 16 h 48"/>
                  <a:gd name="T10" fmla="*/ 24 w 175"/>
                  <a:gd name="T11" fmla="*/ 15 h 48"/>
                  <a:gd name="T12" fmla="*/ 30 w 175"/>
                  <a:gd name="T13" fmla="*/ 14 h 48"/>
                  <a:gd name="T14" fmla="*/ 37 w 175"/>
                  <a:gd name="T15" fmla="*/ 12 h 48"/>
                  <a:gd name="T16" fmla="*/ 43 w 175"/>
                  <a:gd name="T17" fmla="*/ 9 h 48"/>
                  <a:gd name="T18" fmla="*/ 49 w 175"/>
                  <a:gd name="T19" fmla="*/ 4 h 48"/>
                  <a:gd name="T20" fmla="*/ 47 w 175"/>
                  <a:gd name="T21" fmla="*/ 0 h 48"/>
                  <a:gd name="T22" fmla="*/ 41 w 175"/>
                  <a:gd name="T23" fmla="*/ 4 h 48"/>
                  <a:gd name="T24" fmla="*/ 35 w 175"/>
                  <a:gd name="T25" fmla="*/ 7 h 48"/>
                  <a:gd name="T26" fmla="*/ 29 w 175"/>
                  <a:gd name="T27" fmla="*/ 9 h 48"/>
                  <a:gd name="T28" fmla="*/ 24 w 175"/>
                  <a:gd name="T29" fmla="*/ 11 h 48"/>
                  <a:gd name="T30" fmla="*/ 18 w 175"/>
                  <a:gd name="T31" fmla="*/ 11 h 48"/>
                  <a:gd name="T32" fmla="*/ 13 w 175"/>
                  <a:gd name="T33" fmla="*/ 11 h 48"/>
                  <a:gd name="T34" fmla="*/ 7 w 175"/>
                  <a:gd name="T35" fmla="*/ 9 h 48"/>
                  <a:gd name="T36" fmla="*/ 3 w 175"/>
                  <a:gd name="T37" fmla="*/ 8 h 48"/>
                  <a:gd name="T38" fmla="*/ 0 w 175"/>
                  <a:gd name="T39" fmla="*/ 11 h 48"/>
                  <a:gd name="T40" fmla="*/ 3 w 175"/>
                  <a:gd name="T41" fmla="*/ 8 h 48"/>
                  <a:gd name="T42" fmla="*/ 1 w 175"/>
                  <a:gd name="T43" fmla="*/ 9 h 48"/>
                  <a:gd name="T44" fmla="*/ 0 w 175"/>
                  <a:gd name="T45" fmla="*/ 9 h 48"/>
                  <a:gd name="T46" fmla="*/ 0 w 175"/>
                  <a:gd name="T47" fmla="*/ 12 h 48"/>
                  <a:gd name="T48" fmla="*/ 1 w 175"/>
                  <a:gd name="T49" fmla="*/ 13 h 48"/>
                  <a:gd name="T50" fmla="*/ 4 w 175"/>
                  <a:gd name="T51" fmla="*/ 10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48"/>
                  <a:gd name="T80" fmla="*/ 175 w 175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48">
                    <a:moveTo>
                      <a:pt x="13" y="29"/>
                    </a:moveTo>
                    <a:lnTo>
                      <a:pt x="4" y="37"/>
                    </a:lnTo>
                    <a:lnTo>
                      <a:pt x="24" y="42"/>
                    </a:lnTo>
                    <a:lnTo>
                      <a:pt x="45" y="45"/>
                    </a:lnTo>
                    <a:lnTo>
                      <a:pt x="64" y="48"/>
                    </a:lnTo>
                    <a:lnTo>
                      <a:pt x="85" y="45"/>
                    </a:lnTo>
                    <a:lnTo>
                      <a:pt x="107" y="41"/>
                    </a:lnTo>
                    <a:lnTo>
                      <a:pt x="130" y="35"/>
                    </a:lnTo>
                    <a:lnTo>
                      <a:pt x="153" y="26"/>
                    </a:lnTo>
                    <a:lnTo>
                      <a:pt x="175" y="12"/>
                    </a:lnTo>
                    <a:lnTo>
                      <a:pt x="168" y="0"/>
                    </a:lnTo>
                    <a:lnTo>
                      <a:pt x="146" y="12"/>
                    </a:lnTo>
                    <a:lnTo>
                      <a:pt x="125" y="21"/>
                    </a:lnTo>
                    <a:lnTo>
                      <a:pt x="104" y="27"/>
                    </a:lnTo>
                    <a:lnTo>
                      <a:pt x="85" y="31"/>
                    </a:lnTo>
                    <a:lnTo>
                      <a:pt x="64" y="31"/>
                    </a:lnTo>
                    <a:lnTo>
                      <a:pt x="45" y="31"/>
                    </a:lnTo>
                    <a:lnTo>
                      <a:pt x="26" y="28"/>
                    </a:lnTo>
                    <a:lnTo>
                      <a:pt x="9" y="23"/>
                    </a:lnTo>
                    <a:lnTo>
                      <a:pt x="0" y="31"/>
                    </a:lnTo>
                    <a:lnTo>
                      <a:pt x="9" y="23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Unknown Shape"/>
              <p:cNvSpPr>
                <a:spLocks/>
              </p:cNvSpPr>
              <p:nvPr/>
            </p:nvSpPr>
            <p:spPr bwMode="auto">
              <a:xfrm flipH="1">
                <a:off x="192" y="377"/>
                <a:ext cx="32" cy="130"/>
              </a:xfrm>
              <a:custGeom>
                <a:avLst/>
                <a:gdLst>
                  <a:gd name="T0" fmla="*/ 17 w 61"/>
                  <a:gd name="T1" fmla="*/ 79 h 215"/>
                  <a:gd name="T2" fmla="*/ 17 w 61"/>
                  <a:gd name="T3" fmla="*/ 79 h 215"/>
                  <a:gd name="T4" fmla="*/ 16 w 61"/>
                  <a:gd name="T5" fmla="*/ 71 h 215"/>
                  <a:gd name="T6" fmla="*/ 15 w 61"/>
                  <a:gd name="T7" fmla="*/ 60 h 215"/>
                  <a:gd name="T8" fmla="*/ 13 w 61"/>
                  <a:gd name="T9" fmla="*/ 50 h 215"/>
                  <a:gd name="T10" fmla="*/ 11 w 61"/>
                  <a:gd name="T11" fmla="*/ 37 h 215"/>
                  <a:gd name="T12" fmla="*/ 9 w 61"/>
                  <a:gd name="T13" fmla="*/ 26 h 215"/>
                  <a:gd name="T14" fmla="*/ 7 w 61"/>
                  <a:gd name="T15" fmla="*/ 16 h 215"/>
                  <a:gd name="T16" fmla="*/ 5 w 61"/>
                  <a:gd name="T17" fmla="*/ 7 h 215"/>
                  <a:gd name="T18" fmla="*/ 4 w 61"/>
                  <a:gd name="T19" fmla="*/ 0 h 215"/>
                  <a:gd name="T20" fmla="*/ 0 w 61"/>
                  <a:gd name="T21" fmla="*/ 1 h 215"/>
                  <a:gd name="T22" fmla="*/ 1 w 61"/>
                  <a:gd name="T23" fmla="*/ 8 h 215"/>
                  <a:gd name="T24" fmla="*/ 3 w 61"/>
                  <a:gd name="T25" fmla="*/ 16 h 215"/>
                  <a:gd name="T26" fmla="*/ 5 w 61"/>
                  <a:gd name="T27" fmla="*/ 27 h 215"/>
                  <a:gd name="T28" fmla="*/ 7 w 61"/>
                  <a:gd name="T29" fmla="*/ 38 h 215"/>
                  <a:gd name="T30" fmla="*/ 9 w 61"/>
                  <a:gd name="T31" fmla="*/ 50 h 215"/>
                  <a:gd name="T32" fmla="*/ 11 w 61"/>
                  <a:gd name="T33" fmla="*/ 61 h 215"/>
                  <a:gd name="T34" fmla="*/ 13 w 61"/>
                  <a:gd name="T35" fmla="*/ 71 h 215"/>
                  <a:gd name="T36" fmla="*/ 13 w 61"/>
                  <a:gd name="T37" fmla="*/ 79 h 215"/>
                  <a:gd name="T38" fmla="*/ 13 w 61"/>
                  <a:gd name="T39" fmla="*/ 79 h 215"/>
                  <a:gd name="T40" fmla="*/ 17 w 61"/>
                  <a:gd name="T41" fmla="*/ 79 h 2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215"/>
                  <a:gd name="T65" fmla="*/ 61 w 61"/>
                  <a:gd name="T66" fmla="*/ 215 h 2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215">
                    <a:moveTo>
                      <a:pt x="61" y="215"/>
                    </a:moveTo>
                    <a:lnTo>
                      <a:pt x="61" y="215"/>
                    </a:lnTo>
                    <a:lnTo>
                      <a:pt x="58" y="193"/>
                    </a:lnTo>
                    <a:lnTo>
                      <a:pt x="54" y="165"/>
                    </a:lnTo>
                    <a:lnTo>
                      <a:pt x="48" y="135"/>
                    </a:lnTo>
                    <a:lnTo>
                      <a:pt x="40" y="102"/>
                    </a:lnTo>
                    <a:lnTo>
                      <a:pt x="32" y="71"/>
                    </a:lnTo>
                    <a:lnTo>
                      <a:pt x="25" y="43"/>
                    </a:lnTo>
                    <a:lnTo>
                      <a:pt x="18" y="1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1" y="45"/>
                    </a:lnTo>
                    <a:lnTo>
                      <a:pt x="18" y="74"/>
                    </a:lnTo>
                    <a:lnTo>
                      <a:pt x="26" y="105"/>
                    </a:lnTo>
                    <a:lnTo>
                      <a:pt x="34" y="137"/>
                    </a:lnTo>
                    <a:lnTo>
                      <a:pt x="40" y="167"/>
                    </a:lnTo>
                    <a:lnTo>
                      <a:pt x="45" y="193"/>
                    </a:lnTo>
                    <a:lnTo>
                      <a:pt x="47" y="215"/>
                    </a:lnTo>
                    <a:lnTo>
                      <a:pt x="61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Unknown Shape"/>
              <p:cNvSpPr>
                <a:spLocks/>
              </p:cNvSpPr>
              <p:nvPr/>
            </p:nvSpPr>
            <p:spPr bwMode="auto">
              <a:xfrm flipH="1">
                <a:off x="147" y="507"/>
                <a:ext cx="52" cy="40"/>
              </a:xfrm>
              <a:custGeom>
                <a:avLst/>
                <a:gdLst>
                  <a:gd name="T0" fmla="*/ 28 w 97"/>
                  <a:gd name="T1" fmla="*/ 14 h 67"/>
                  <a:gd name="T2" fmla="*/ 24 w 97"/>
                  <a:gd name="T3" fmla="*/ 13 h 67"/>
                  <a:gd name="T4" fmla="*/ 22 w 97"/>
                  <a:gd name="T5" fmla="*/ 17 h 67"/>
                  <a:gd name="T6" fmla="*/ 19 w 97"/>
                  <a:gd name="T7" fmla="*/ 19 h 67"/>
                  <a:gd name="T8" fmla="*/ 16 w 97"/>
                  <a:gd name="T9" fmla="*/ 19 h 67"/>
                  <a:gd name="T10" fmla="*/ 13 w 97"/>
                  <a:gd name="T11" fmla="*/ 17 h 67"/>
                  <a:gd name="T12" fmla="*/ 10 w 97"/>
                  <a:gd name="T13" fmla="*/ 14 h 67"/>
                  <a:gd name="T14" fmla="*/ 7 w 97"/>
                  <a:gd name="T15" fmla="*/ 11 h 67"/>
                  <a:gd name="T16" fmla="*/ 5 w 97"/>
                  <a:gd name="T17" fmla="*/ 6 h 67"/>
                  <a:gd name="T18" fmla="*/ 4 w 97"/>
                  <a:gd name="T19" fmla="*/ 0 h 67"/>
                  <a:gd name="T20" fmla="*/ 0 w 97"/>
                  <a:gd name="T21" fmla="*/ 0 h 67"/>
                  <a:gd name="T22" fmla="*/ 1 w 97"/>
                  <a:gd name="T23" fmla="*/ 8 h 67"/>
                  <a:gd name="T24" fmla="*/ 4 w 97"/>
                  <a:gd name="T25" fmla="*/ 13 h 67"/>
                  <a:gd name="T26" fmla="*/ 7 w 97"/>
                  <a:gd name="T27" fmla="*/ 19 h 67"/>
                  <a:gd name="T28" fmla="*/ 11 w 97"/>
                  <a:gd name="T29" fmla="*/ 22 h 67"/>
                  <a:gd name="T30" fmla="*/ 16 w 97"/>
                  <a:gd name="T31" fmla="*/ 24 h 67"/>
                  <a:gd name="T32" fmla="*/ 20 w 97"/>
                  <a:gd name="T33" fmla="*/ 23 h 67"/>
                  <a:gd name="T34" fmla="*/ 25 w 97"/>
                  <a:gd name="T35" fmla="*/ 21 h 67"/>
                  <a:gd name="T36" fmla="*/ 28 w 97"/>
                  <a:gd name="T37" fmla="*/ 16 h 67"/>
                  <a:gd name="T38" fmla="*/ 24 w 97"/>
                  <a:gd name="T39" fmla="*/ 15 h 67"/>
                  <a:gd name="T40" fmla="*/ 28 w 97"/>
                  <a:gd name="T41" fmla="*/ 16 h 67"/>
                  <a:gd name="T42" fmla="*/ 28 w 97"/>
                  <a:gd name="T43" fmla="*/ 14 h 67"/>
                  <a:gd name="T44" fmla="*/ 27 w 97"/>
                  <a:gd name="T45" fmla="*/ 12 h 67"/>
                  <a:gd name="T46" fmla="*/ 25 w 97"/>
                  <a:gd name="T47" fmla="*/ 11 h 67"/>
                  <a:gd name="T48" fmla="*/ 24 w 97"/>
                  <a:gd name="T49" fmla="*/ 13 h 67"/>
                  <a:gd name="T50" fmla="*/ 28 w 97"/>
                  <a:gd name="T51" fmla="*/ 14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67"/>
                  <a:gd name="T80" fmla="*/ 97 w 9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67">
                    <a:moveTo>
                      <a:pt x="97" y="39"/>
                    </a:moveTo>
                    <a:lnTo>
                      <a:pt x="83" y="37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3" y="40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13" y="37"/>
                    </a:lnTo>
                    <a:lnTo>
                      <a:pt x="24" y="52"/>
                    </a:lnTo>
                    <a:lnTo>
                      <a:pt x="38" y="62"/>
                    </a:lnTo>
                    <a:lnTo>
                      <a:pt x="55" y="67"/>
                    </a:lnTo>
                    <a:lnTo>
                      <a:pt x="69" y="66"/>
                    </a:lnTo>
                    <a:lnTo>
                      <a:pt x="85" y="59"/>
                    </a:lnTo>
                    <a:lnTo>
                      <a:pt x="97" y="44"/>
                    </a:lnTo>
                    <a:lnTo>
                      <a:pt x="83" y="42"/>
                    </a:lnTo>
                    <a:lnTo>
                      <a:pt x="97" y="44"/>
                    </a:lnTo>
                    <a:lnTo>
                      <a:pt x="97" y="38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83" y="37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Unknown Shape"/>
              <p:cNvSpPr>
                <a:spLocks/>
              </p:cNvSpPr>
              <p:nvPr/>
            </p:nvSpPr>
            <p:spPr bwMode="auto">
              <a:xfrm flipH="1">
                <a:off x="88" y="531"/>
                <a:ext cx="67" cy="28"/>
              </a:xfrm>
              <a:custGeom>
                <a:avLst/>
                <a:gdLst>
                  <a:gd name="T0" fmla="*/ 36 w 124"/>
                  <a:gd name="T1" fmla="*/ 2 h 49"/>
                  <a:gd name="T2" fmla="*/ 32 w 124"/>
                  <a:gd name="T3" fmla="*/ 3 h 49"/>
                  <a:gd name="T4" fmla="*/ 31 w 124"/>
                  <a:gd name="T5" fmla="*/ 7 h 49"/>
                  <a:gd name="T6" fmla="*/ 30 w 124"/>
                  <a:gd name="T7" fmla="*/ 10 h 49"/>
                  <a:gd name="T8" fmla="*/ 26 w 124"/>
                  <a:gd name="T9" fmla="*/ 11 h 49"/>
                  <a:gd name="T10" fmla="*/ 20 w 124"/>
                  <a:gd name="T11" fmla="*/ 11 h 49"/>
                  <a:gd name="T12" fmla="*/ 14 w 124"/>
                  <a:gd name="T13" fmla="*/ 10 h 49"/>
                  <a:gd name="T14" fmla="*/ 9 w 124"/>
                  <a:gd name="T15" fmla="*/ 7 h 49"/>
                  <a:gd name="T16" fmla="*/ 5 w 124"/>
                  <a:gd name="T17" fmla="*/ 4 h 49"/>
                  <a:gd name="T18" fmla="*/ 4 w 124"/>
                  <a:gd name="T19" fmla="*/ 0 h 49"/>
                  <a:gd name="T20" fmla="*/ 0 w 124"/>
                  <a:gd name="T21" fmla="*/ 1 h 49"/>
                  <a:gd name="T22" fmla="*/ 2 w 124"/>
                  <a:gd name="T23" fmla="*/ 7 h 49"/>
                  <a:gd name="T24" fmla="*/ 8 w 124"/>
                  <a:gd name="T25" fmla="*/ 11 h 49"/>
                  <a:gd name="T26" fmla="*/ 13 w 124"/>
                  <a:gd name="T27" fmla="*/ 14 h 49"/>
                  <a:gd name="T28" fmla="*/ 20 w 124"/>
                  <a:gd name="T29" fmla="*/ 16 h 49"/>
                  <a:gd name="T30" fmla="*/ 26 w 124"/>
                  <a:gd name="T31" fmla="*/ 16 h 49"/>
                  <a:gd name="T32" fmla="*/ 31 w 124"/>
                  <a:gd name="T33" fmla="*/ 14 h 49"/>
                  <a:gd name="T34" fmla="*/ 36 w 124"/>
                  <a:gd name="T35" fmla="*/ 9 h 49"/>
                  <a:gd name="T36" fmla="*/ 36 w 124"/>
                  <a:gd name="T37" fmla="*/ 3 h 49"/>
                  <a:gd name="T38" fmla="*/ 32 w 124"/>
                  <a:gd name="T39" fmla="*/ 4 h 49"/>
                  <a:gd name="T40" fmla="*/ 36 w 124"/>
                  <a:gd name="T41" fmla="*/ 3 h 49"/>
                  <a:gd name="T42" fmla="*/ 36 w 124"/>
                  <a:gd name="T43" fmla="*/ 1 h 49"/>
                  <a:gd name="T44" fmla="*/ 34 w 124"/>
                  <a:gd name="T45" fmla="*/ 1 h 49"/>
                  <a:gd name="T46" fmla="*/ 32 w 124"/>
                  <a:gd name="T47" fmla="*/ 2 h 49"/>
                  <a:gd name="T48" fmla="*/ 32 w 124"/>
                  <a:gd name="T49" fmla="*/ 3 h 49"/>
                  <a:gd name="T50" fmla="*/ 36 w 124"/>
                  <a:gd name="T51" fmla="*/ 2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49"/>
                  <a:gd name="T80" fmla="*/ 124 w 12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49">
                    <a:moveTo>
                      <a:pt x="124" y="6"/>
                    </a:moveTo>
                    <a:lnTo>
                      <a:pt x="110" y="11"/>
                    </a:lnTo>
                    <a:lnTo>
                      <a:pt x="108" y="23"/>
                    </a:lnTo>
                    <a:lnTo>
                      <a:pt x="101" y="31"/>
                    </a:lnTo>
                    <a:lnTo>
                      <a:pt x="88" y="35"/>
                    </a:lnTo>
                    <a:lnTo>
                      <a:pt x="68" y="35"/>
                    </a:lnTo>
                    <a:lnTo>
                      <a:pt x="49" y="30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25" y="34"/>
                    </a:lnTo>
                    <a:lnTo>
                      <a:pt x="45" y="44"/>
                    </a:lnTo>
                    <a:lnTo>
                      <a:pt x="68" y="49"/>
                    </a:lnTo>
                    <a:lnTo>
                      <a:pt x="88" y="49"/>
                    </a:lnTo>
                    <a:lnTo>
                      <a:pt x="108" y="43"/>
                    </a:lnTo>
                    <a:lnTo>
                      <a:pt x="122" y="28"/>
                    </a:lnTo>
                    <a:lnTo>
                      <a:pt x="124" y="8"/>
                    </a:lnTo>
                    <a:lnTo>
                      <a:pt x="110" y="13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16" y="3"/>
                    </a:lnTo>
                    <a:lnTo>
                      <a:pt x="111" y="5"/>
                    </a:lnTo>
                    <a:lnTo>
                      <a:pt x="110" y="11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30 w 124"/>
                  <a:gd name="T1" fmla="*/ 2 h 70"/>
                  <a:gd name="T2" fmla="*/ 30 w 124"/>
                  <a:gd name="T3" fmla="*/ 2 h 70"/>
                  <a:gd name="T4" fmla="*/ 32 w 124"/>
                  <a:gd name="T5" fmla="*/ 8 h 70"/>
                  <a:gd name="T6" fmla="*/ 31 w 124"/>
                  <a:gd name="T7" fmla="*/ 13 h 70"/>
                  <a:gd name="T8" fmla="*/ 28 w 124"/>
                  <a:gd name="T9" fmla="*/ 17 h 70"/>
                  <a:gd name="T10" fmla="*/ 23 w 124"/>
                  <a:gd name="T11" fmla="*/ 19 h 70"/>
                  <a:gd name="T12" fmla="*/ 17 w 124"/>
                  <a:gd name="T13" fmla="*/ 19 h 70"/>
                  <a:gd name="T14" fmla="*/ 11 w 124"/>
                  <a:gd name="T15" fmla="*/ 19 h 70"/>
                  <a:gd name="T16" fmla="*/ 6 w 124"/>
                  <a:gd name="T17" fmla="*/ 17 h 70"/>
                  <a:gd name="T18" fmla="*/ 4 w 124"/>
                  <a:gd name="T19" fmla="*/ 14 h 70"/>
                  <a:gd name="T20" fmla="*/ 0 w 124"/>
                  <a:gd name="T21" fmla="*/ 16 h 70"/>
                  <a:gd name="T22" fmla="*/ 4 w 124"/>
                  <a:gd name="T23" fmla="*/ 21 h 70"/>
                  <a:gd name="T24" fmla="*/ 10 w 124"/>
                  <a:gd name="T25" fmla="*/ 24 h 70"/>
                  <a:gd name="T26" fmla="*/ 17 w 124"/>
                  <a:gd name="T27" fmla="*/ 25 h 70"/>
                  <a:gd name="T28" fmla="*/ 24 w 124"/>
                  <a:gd name="T29" fmla="*/ 24 h 70"/>
                  <a:gd name="T30" fmla="*/ 30 w 124"/>
                  <a:gd name="T31" fmla="*/ 21 h 70"/>
                  <a:gd name="T32" fmla="*/ 35 w 124"/>
                  <a:gd name="T33" fmla="*/ 16 h 70"/>
                  <a:gd name="T34" fmla="*/ 36 w 124"/>
                  <a:gd name="T35" fmla="*/ 8 h 70"/>
                  <a:gd name="T36" fmla="*/ 34 w 124"/>
                  <a:gd name="T37" fmla="*/ 0 h 70"/>
                  <a:gd name="T38" fmla="*/ 34 w 124"/>
                  <a:gd name="T39" fmla="*/ 0 h 70"/>
                  <a:gd name="T40" fmla="*/ 30 w 124"/>
                  <a:gd name="T41" fmla="*/ 2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70"/>
                  <a:gd name="T65" fmla="*/ 124 w 124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70">
                    <a:moveTo>
                      <a:pt x="104" y="7"/>
                    </a:move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Unknown Shape"/>
              <p:cNvSpPr>
                <a:spLocks/>
              </p:cNvSpPr>
              <p:nvPr/>
            </p:nvSpPr>
            <p:spPr bwMode="auto">
              <a:xfrm flipH="1">
                <a:off x="33" y="391"/>
                <a:ext cx="71" cy="124"/>
              </a:xfrm>
              <a:custGeom>
                <a:avLst/>
                <a:gdLst>
                  <a:gd name="T0" fmla="*/ 1 w 131"/>
                  <a:gd name="T1" fmla="*/ 5 h 205"/>
                  <a:gd name="T2" fmla="*/ 0 w 131"/>
                  <a:gd name="T3" fmla="*/ 4 h 205"/>
                  <a:gd name="T4" fmla="*/ 5 w 131"/>
                  <a:gd name="T5" fmla="*/ 16 h 205"/>
                  <a:gd name="T6" fmla="*/ 10 w 131"/>
                  <a:gd name="T7" fmla="*/ 27 h 205"/>
                  <a:gd name="T8" fmla="*/ 15 w 131"/>
                  <a:gd name="T9" fmla="*/ 36 h 205"/>
                  <a:gd name="T10" fmla="*/ 19 w 131"/>
                  <a:gd name="T11" fmla="*/ 45 h 205"/>
                  <a:gd name="T12" fmla="*/ 23 w 131"/>
                  <a:gd name="T13" fmla="*/ 53 h 205"/>
                  <a:gd name="T14" fmla="*/ 27 w 131"/>
                  <a:gd name="T15" fmla="*/ 60 h 205"/>
                  <a:gd name="T16" fmla="*/ 31 w 131"/>
                  <a:gd name="T17" fmla="*/ 67 h 205"/>
                  <a:gd name="T18" fmla="*/ 35 w 131"/>
                  <a:gd name="T19" fmla="*/ 75 h 205"/>
                  <a:gd name="T20" fmla="*/ 38 w 131"/>
                  <a:gd name="T21" fmla="*/ 73 h 205"/>
                  <a:gd name="T22" fmla="*/ 34 w 131"/>
                  <a:gd name="T23" fmla="*/ 65 h 205"/>
                  <a:gd name="T24" fmla="*/ 30 w 131"/>
                  <a:gd name="T25" fmla="*/ 57 h 205"/>
                  <a:gd name="T26" fmla="*/ 27 w 131"/>
                  <a:gd name="T27" fmla="*/ 50 h 205"/>
                  <a:gd name="T28" fmla="*/ 22 w 131"/>
                  <a:gd name="T29" fmla="*/ 42 h 205"/>
                  <a:gd name="T30" fmla="*/ 18 w 131"/>
                  <a:gd name="T31" fmla="*/ 34 h 205"/>
                  <a:gd name="T32" fmla="*/ 14 w 131"/>
                  <a:gd name="T33" fmla="*/ 25 h 205"/>
                  <a:gd name="T34" fmla="*/ 9 w 131"/>
                  <a:gd name="T35" fmla="*/ 14 h 205"/>
                  <a:gd name="T36" fmla="*/ 4 w 131"/>
                  <a:gd name="T37" fmla="*/ 2 h 205"/>
                  <a:gd name="T38" fmla="*/ 3 w 131"/>
                  <a:gd name="T39" fmla="*/ 1 h 205"/>
                  <a:gd name="T40" fmla="*/ 4 w 131"/>
                  <a:gd name="T41" fmla="*/ 2 h 205"/>
                  <a:gd name="T42" fmla="*/ 3 w 131"/>
                  <a:gd name="T43" fmla="*/ 0 h 205"/>
                  <a:gd name="T44" fmla="*/ 1 w 131"/>
                  <a:gd name="T45" fmla="*/ 1 h 205"/>
                  <a:gd name="T46" fmla="*/ 0 w 131"/>
                  <a:gd name="T47" fmla="*/ 2 h 205"/>
                  <a:gd name="T48" fmla="*/ 0 w 131"/>
                  <a:gd name="T49" fmla="*/ 4 h 205"/>
                  <a:gd name="T50" fmla="*/ 1 w 131"/>
                  <a:gd name="T51" fmla="*/ 5 h 2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1"/>
                  <a:gd name="T79" fmla="*/ 0 h 205"/>
                  <a:gd name="T80" fmla="*/ 131 w 131"/>
                  <a:gd name="T81" fmla="*/ 205 h 2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1" h="205">
                    <a:moveTo>
                      <a:pt x="4" y="14"/>
                    </a:moveTo>
                    <a:lnTo>
                      <a:pt x="0" y="12"/>
                    </a:lnTo>
                    <a:lnTo>
                      <a:pt x="17" y="45"/>
                    </a:lnTo>
                    <a:lnTo>
                      <a:pt x="33" y="74"/>
                    </a:lnTo>
                    <a:lnTo>
                      <a:pt x="51" y="99"/>
                    </a:lnTo>
                    <a:lnTo>
                      <a:pt x="64" y="122"/>
                    </a:lnTo>
                    <a:lnTo>
                      <a:pt x="78" y="144"/>
                    </a:lnTo>
                    <a:lnTo>
                      <a:pt x="92" y="164"/>
                    </a:lnTo>
                    <a:lnTo>
                      <a:pt x="106" y="184"/>
                    </a:lnTo>
                    <a:lnTo>
                      <a:pt x="120" y="205"/>
                    </a:lnTo>
                    <a:lnTo>
                      <a:pt x="131" y="198"/>
                    </a:lnTo>
                    <a:lnTo>
                      <a:pt x="117" y="177"/>
                    </a:lnTo>
                    <a:lnTo>
                      <a:pt x="104" y="157"/>
                    </a:lnTo>
                    <a:lnTo>
                      <a:pt x="90" y="137"/>
                    </a:lnTo>
                    <a:lnTo>
                      <a:pt x="76" y="115"/>
                    </a:lnTo>
                    <a:lnTo>
                      <a:pt x="62" y="92"/>
                    </a:lnTo>
                    <a:lnTo>
                      <a:pt x="47" y="67"/>
                    </a:lnTo>
                    <a:lnTo>
                      <a:pt x="31" y="38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Unknown Shape"/>
              <p:cNvSpPr>
                <a:spLocks/>
              </p:cNvSpPr>
              <p:nvPr/>
            </p:nvSpPr>
            <p:spPr bwMode="auto">
              <a:xfrm flipH="1">
                <a:off x="5" y="507"/>
                <a:ext cx="194" cy="104"/>
              </a:xfrm>
              <a:custGeom>
                <a:avLst/>
                <a:gdLst>
                  <a:gd name="T0" fmla="*/ 86 w 363"/>
                  <a:gd name="T1" fmla="*/ 4 h 173"/>
                  <a:gd name="T2" fmla="*/ 89 w 363"/>
                  <a:gd name="T3" fmla="*/ 11 h 173"/>
                  <a:gd name="T4" fmla="*/ 88 w 363"/>
                  <a:gd name="T5" fmla="*/ 17 h 173"/>
                  <a:gd name="T6" fmla="*/ 83 w 363"/>
                  <a:gd name="T7" fmla="*/ 22 h 173"/>
                  <a:gd name="T8" fmla="*/ 78 w 363"/>
                  <a:gd name="T9" fmla="*/ 24 h 173"/>
                  <a:gd name="T10" fmla="*/ 72 w 363"/>
                  <a:gd name="T11" fmla="*/ 25 h 173"/>
                  <a:gd name="T12" fmla="*/ 66 w 363"/>
                  <a:gd name="T13" fmla="*/ 24 h 173"/>
                  <a:gd name="T14" fmla="*/ 60 w 363"/>
                  <a:gd name="T15" fmla="*/ 22 h 173"/>
                  <a:gd name="T16" fmla="*/ 57 w 363"/>
                  <a:gd name="T17" fmla="*/ 17 h 173"/>
                  <a:gd name="T18" fmla="*/ 57 w 363"/>
                  <a:gd name="T19" fmla="*/ 23 h 173"/>
                  <a:gd name="T20" fmla="*/ 53 w 363"/>
                  <a:gd name="T21" fmla="*/ 28 h 173"/>
                  <a:gd name="T22" fmla="*/ 49 w 363"/>
                  <a:gd name="T23" fmla="*/ 29 h 173"/>
                  <a:gd name="T24" fmla="*/ 43 w 363"/>
                  <a:gd name="T25" fmla="*/ 29 h 173"/>
                  <a:gd name="T26" fmla="*/ 37 w 363"/>
                  <a:gd name="T27" fmla="*/ 28 h 173"/>
                  <a:gd name="T28" fmla="*/ 32 w 363"/>
                  <a:gd name="T29" fmla="*/ 24 h 173"/>
                  <a:gd name="T30" fmla="*/ 28 w 363"/>
                  <a:gd name="T31" fmla="*/ 20 h 173"/>
                  <a:gd name="T32" fmla="*/ 26 w 363"/>
                  <a:gd name="T33" fmla="*/ 14 h 173"/>
                  <a:gd name="T34" fmla="*/ 23 w 363"/>
                  <a:gd name="T35" fmla="*/ 19 h 173"/>
                  <a:gd name="T36" fmla="*/ 19 w 363"/>
                  <a:gd name="T37" fmla="*/ 21 h 173"/>
                  <a:gd name="T38" fmla="*/ 15 w 363"/>
                  <a:gd name="T39" fmla="*/ 22 h 173"/>
                  <a:gd name="T40" fmla="*/ 12 w 363"/>
                  <a:gd name="T41" fmla="*/ 20 h 173"/>
                  <a:gd name="T42" fmla="*/ 8 w 363"/>
                  <a:gd name="T43" fmla="*/ 17 h 173"/>
                  <a:gd name="T44" fmla="*/ 5 w 363"/>
                  <a:gd name="T45" fmla="*/ 12 h 173"/>
                  <a:gd name="T46" fmla="*/ 3 w 363"/>
                  <a:gd name="T47" fmla="*/ 7 h 173"/>
                  <a:gd name="T48" fmla="*/ 2 w 363"/>
                  <a:gd name="T49" fmla="*/ 0 h 173"/>
                  <a:gd name="T50" fmla="*/ 1 w 363"/>
                  <a:gd name="T51" fmla="*/ 8 h 173"/>
                  <a:gd name="T52" fmla="*/ 0 w 363"/>
                  <a:gd name="T53" fmla="*/ 16 h 173"/>
                  <a:gd name="T54" fmla="*/ 1 w 363"/>
                  <a:gd name="T55" fmla="*/ 25 h 173"/>
                  <a:gd name="T56" fmla="*/ 4 w 363"/>
                  <a:gd name="T57" fmla="*/ 33 h 173"/>
                  <a:gd name="T58" fmla="*/ 7 w 363"/>
                  <a:gd name="T59" fmla="*/ 40 h 173"/>
                  <a:gd name="T60" fmla="*/ 13 w 363"/>
                  <a:gd name="T61" fmla="*/ 45 h 173"/>
                  <a:gd name="T62" fmla="*/ 19 w 363"/>
                  <a:gd name="T63" fmla="*/ 47 h 173"/>
                  <a:gd name="T64" fmla="*/ 27 w 363"/>
                  <a:gd name="T65" fmla="*/ 46 h 173"/>
                  <a:gd name="T66" fmla="*/ 29 w 363"/>
                  <a:gd name="T67" fmla="*/ 51 h 173"/>
                  <a:gd name="T68" fmla="*/ 34 w 363"/>
                  <a:gd name="T69" fmla="*/ 55 h 173"/>
                  <a:gd name="T70" fmla="*/ 40 w 363"/>
                  <a:gd name="T71" fmla="*/ 60 h 173"/>
                  <a:gd name="T72" fmla="*/ 48 w 363"/>
                  <a:gd name="T73" fmla="*/ 61 h 173"/>
                  <a:gd name="T74" fmla="*/ 55 w 363"/>
                  <a:gd name="T75" fmla="*/ 63 h 173"/>
                  <a:gd name="T76" fmla="*/ 61 w 363"/>
                  <a:gd name="T77" fmla="*/ 61 h 173"/>
                  <a:gd name="T78" fmla="*/ 66 w 363"/>
                  <a:gd name="T79" fmla="*/ 58 h 173"/>
                  <a:gd name="T80" fmla="*/ 69 w 363"/>
                  <a:gd name="T81" fmla="*/ 53 h 173"/>
                  <a:gd name="T82" fmla="*/ 73 w 363"/>
                  <a:gd name="T83" fmla="*/ 56 h 173"/>
                  <a:gd name="T84" fmla="*/ 78 w 363"/>
                  <a:gd name="T85" fmla="*/ 58 h 173"/>
                  <a:gd name="T86" fmla="*/ 84 w 363"/>
                  <a:gd name="T87" fmla="*/ 60 h 173"/>
                  <a:gd name="T88" fmla="*/ 91 w 363"/>
                  <a:gd name="T89" fmla="*/ 60 h 173"/>
                  <a:gd name="T90" fmla="*/ 97 w 363"/>
                  <a:gd name="T91" fmla="*/ 57 h 173"/>
                  <a:gd name="T92" fmla="*/ 101 w 363"/>
                  <a:gd name="T93" fmla="*/ 53 h 173"/>
                  <a:gd name="T94" fmla="*/ 104 w 363"/>
                  <a:gd name="T95" fmla="*/ 47 h 173"/>
                  <a:gd name="T96" fmla="*/ 103 w 363"/>
                  <a:gd name="T97" fmla="*/ 38 h 173"/>
                  <a:gd name="T98" fmla="*/ 102 w 363"/>
                  <a:gd name="T99" fmla="*/ 32 h 173"/>
                  <a:gd name="T100" fmla="*/ 100 w 363"/>
                  <a:gd name="T101" fmla="*/ 26 h 173"/>
                  <a:gd name="T102" fmla="*/ 98 w 363"/>
                  <a:gd name="T103" fmla="*/ 21 h 173"/>
                  <a:gd name="T104" fmla="*/ 96 w 363"/>
                  <a:gd name="T105" fmla="*/ 17 h 173"/>
                  <a:gd name="T106" fmla="*/ 94 w 363"/>
                  <a:gd name="T107" fmla="*/ 13 h 173"/>
                  <a:gd name="T108" fmla="*/ 91 w 363"/>
                  <a:gd name="T109" fmla="*/ 10 h 173"/>
                  <a:gd name="T110" fmla="*/ 89 w 363"/>
                  <a:gd name="T111" fmla="*/ 7 h 173"/>
                  <a:gd name="T112" fmla="*/ 86 w 363"/>
                  <a:gd name="T113" fmla="*/ 4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73"/>
                  <a:gd name="T173" fmla="*/ 363 w 36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73">
                    <a:moveTo>
                      <a:pt x="302" y="11"/>
                    </a:moveTo>
                    <a:lnTo>
                      <a:pt x="311" y="31"/>
                    </a:lnTo>
                    <a:lnTo>
                      <a:pt x="306" y="47"/>
                    </a:lnTo>
                    <a:lnTo>
                      <a:pt x="292" y="60"/>
                    </a:lnTo>
                    <a:lnTo>
                      <a:pt x="274" y="67"/>
                    </a:lnTo>
                    <a:lnTo>
                      <a:pt x="252" y="69"/>
                    </a:lnTo>
                    <a:lnTo>
                      <a:pt x="230" y="67"/>
                    </a:lnTo>
                    <a:lnTo>
                      <a:pt x="212" y="60"/>
                    </a:lnTo>
                    <a:lnTo>
                      <a:pt x="200" y="49"/>
                    </a:lnTo>
                    <a:lnTo>
                      <a:pt x="198" y="65"/>
                    </a:lnTo>
                    <a:lnTo>
                      <a:pt x="187" y="76"/>
                    </a:lnTo>
                    <a:lnTo>
                      <a:pt x="171" y="81"/>
                    </a:lnTo>
                    <a:lnTo>
                      <a:pt x="151" y="81"/>
                    </a:lnTo>
                    <a:lnTo>
                      <a:pt x="130" y="76"/>
                    </a:lnTo>
                    <a:lnTo>
                      <a:pt x="111" y="67"/>
                    </a:lnTo>
                    <a:lnTo>
                      <a:pt x="97" y="55"/>
                    </a:lnTo>
                    <a:lnTo>
                      <a:pt x="90" y="40"/>
                    </a:lnTo>
                    <a:lnTo>
                      <a:pt x="80" y="53"/>
                    </a:lnTo>
                    <a:lnTo>
                      <a:pt x="68" y="59"/>
                    </a:lnTo>
                    <a:lnTo>
                      <a:pt x="55" y="60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18" y="34"/>
                    </a:lnTo>
                    <a:lnTo>
                      <a:pt x="10" y="19"/>
                    </a:lnTo>
                    <a:lnTo>
                      <a:pt x="7" y="0"/>
                    </a:lnTo>
                    <a:lnTo>
                      <a:pt x="1" y="21"/>
                    </a:lnTo>
                    <a:lnTo>
                      <a:pt x="0" y="44"/>
                    </a:lnTo>
                    <a:lnTo>
                      <a:pt x="3" y="68"/>
                    </a:lnTo>
                    <a:lnTo>
                      <a:pt x="13" y="91"/>
                    </a:lnTo>
                    <a:lnTo>
                      <a:pt x="25" y="111"/>
                    </a:lnTo>
                    <a:lnTo>
                      <a:pt x="44" y="124"/>
                    </a:lnTo>
                    <a:lnTo>
                      <a:pt x="67" y="131"/>
                    </a:lnTo>
                    <a:lnTo>
                      <a:pt x="94" y="128"/>
                    </a:lnTo>
                    <a:lnTo>
                      <a:pt x="102" y="142"/>
                    </a:lnTo>
                    <a:lnTo>
                      <a:pt x="118" y="153"/>
                    </a:lnTo>
                    <a:lnTo>
                      <a:pt x="140" y="164"/>
                    </a:lnTo>
                    <a:lnTo>
                      <a:pt x="166" y="169"/>
                    </a:lnTo>
                    <a:lnTo>
                      <a:pt x="191" y="173"/>
                    </a:lnTo>
                    <a:lnTo>
                      <a:pt x="214" y="170"/>
                    </a:lnTo>
                    <a:lnTo>
                      <a:pt x="232" y="161"/>
                    </a:lnTo>
                    <a:lnTo>
                      <a:pt x="243" y="146"/>
                    </a:lnTo>
                    <a:lnTo>
                      <a:pt x="255" y="155"/>
                    </a:lnTo>
                    <a:lnTo>
                      <a:pt x="274" y="162"/>
                    </a:lnTo>
                    <a:lnTo>
                      <a:pt x="296" y="165"/>
                    </a:lnTo>
                    <a:lnTo>
                      <a:pt x="319" y="164"/>
                    </a:lnTo>
                    <a:lnTo>
                      <a:pt x="339" y="158"/>
                    </a:lnTo>
                    <a:lnTo>
                      <a:pt x="354" y="146"/>
                    </a:lnTo>
                    <a:lnTo>
                      <a:pt x="363" y="129"/>
                    </a:lnTo>
                    <a:lnTo>
                      <a:pt x="361" y="106"/>
                    </a:lnTo>
                    <a:lnTo>
                      <a:pt x="355" y="88"/>
                    </a:lnTo>
                    <a:lnTo>
                      <a:pt x="349" y="73"/>
                    </a:lnTo>
                    <a:lnTo>
                      <a:pt x="342" y="59"/>
                    </a:lnTo>
                    <a:lnTo>
                      <a:pt x="334" y="47"/>
                    </a:lnTo>
                    <a:lnTo>
                      <a:pt x="327" y="37"/>
                    </a:lnTo>
                    <a:lnTo>
                      <a:pt x="319" y="28"/>
                    </a:lnTo>
                    <a:lnTo>
                      <a:pt x="311" y="20"/>
                    </a:lnTo>
                    <a:lnTo>
                      <a:pt x="302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Unknown Shape"/>
              <p:cNvSpPr>
                <a:spLocks/>
              </p:cNvSpPr>
              <p:nvPr/>
            </p:nvSpPr>
            <p:spPr bwMode="auto">
              <a:xfrm flipH="1">
                <a:off x="29" y="511"/>
                <a:ext cx="67" cy="42"/>
              </a:xfrm>
              <a:custGeom>
                <a:avLst/>
                <a:gdLst>
                  <a:gd name="T0" fmla="*/ 4 w 124"/>
                  <a:gd name="T1" fmla="*/ 14 h 70"/>
                  <a:gd name="T2" fmla="*/ 0 w 124"/>
                  <a:gd name="T3" fmla="*/ 16 h 70"/>
                  <a:gd name="T4" fmla="*/ 4 w 124"/>
                  <a:gd name="T5" fmla="*/ 21 h 70"/>
                  <a:gd name="T6" fmla="*/ 10 w 124"/>
                  <a:gd name="T7" fmla="*/ 24 h 70"/>
                  <a:gd name="T8" fmla="*/ 17 w 124"/>
                  <a:gd name="T9" fmla="*/ 25 h 70"/>
                  <a:gd name="T10" fmla="*/ 24 w 124"/>
                  <a:gd name="T11" fmla="*/ 24 h 70"/>
                  <a:gd name="T12" fmla="*/ 30 w 124"/>
                  <a:gd name="T13" fmla="*/ 21 h 70"/>
                  <a:gd name="T14" fmla="*/ 35 w 124"/>
                  <a:gd name="T15" fmla="*/ 16 h 70"/>
                  <a:gd name="T16" fmla="*/ 36 w 124"/>
                  <a:gd name="T17" fmla="*/ 8 h 70"/>
                  <a:gd name="T18" fmla="*/ 34 w 124"/>
                  <a:gd name="T19" fmla="*/ 0 h 70"/>
                  <a:gd name="T20" fmla="*/ 30 w 124"/>
                  <a:gd name="T21" fmla="*/ 2 h 70"/>
                  <a:gd name="T22" fmla="*/ 32 w 124"/>
                  <a:gd name="T23" fmla="*/ 8 h 70"/>
                  <a:gd name="T24" fmla="*/ 31 w 124"/>
                  <a:gd name="T25" fmla="*/ 13 h 70"/>
                  <a:gd name="T26" fmla="*/ 28 w 124"/>
                  <a:gd name="T27" fmla="*/ 17 h 70"/>
                  <a:gd name="T28" fmla="*/ 23 w 124"/>
                  <a:gd name="T29" fmla="*/ 19 h 70"/>
                  <a:gd name="T30" fmla="*/ 17 w 124"/>
                  <a:gd name="T31" fmla="*/ 19 h 70"/>
                  <a:gd name="T32" fmla="*/ 11 w 124"/>
                  <a:gd name="T33" fmla="*/ 19 h 70"/>
                  <a:gd name="T34" fmla="*/ 6 w 124"/>
                  <a:gd name="T35" fmla="*/ 17 h 70"/>
                  <a:gd name="T36" fmla="*/ 4 w 124"/>
                  <a:gd name="T37" fmla="*/ 14 h 70"/>
                  <a:gd name="T38" fmla="*/ 0 w 124"/>
                  <a:gd name="T39" fmla="*/ 16 h 70"/>
                  <a:gd name="T40" fmla="*/ 4 w 124"/>
                  <a:gd name="T41" fmla="*/ 14 h 70"/>
                  <a:gd name="T42" fmla="*/ 3 w 124"/>
                  <a:gd name="T43" fmla="*/ 12 h 70"/>
                  <a:gd name="T44" fmla="*/ 1 w 124"/>
                  <a:gd name="T45" fmla="*/ 13 h 70"/>
                  <a:gd name="T46" fmla="*/ 0 w 124"/>
                  <a:gd name="T47" fmla="*/ 14 h 70"/>
                  <a:gd name="T48" fmla="*/ 0 w 124"/>
                  <a:gd name="T49" fmla="*/ 16 h 70"/>
                  <a:gd name="T50" fmla="*/ 4 w 124"/>
                  <a:gd name="T51" fmla="*/ 1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70"/>
                  <a:gd name="T80" fmla="*/ 124 w 124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70">
                    <a:moveTo>
                      <a:pt x="14" y="40"/>
                    </a:moveTo>
                    <a:lnTo>
                      <a:pt x="0" y="45"/>
                    </a:lnTo>
                    <a:lnTo>
                      <a:pt x="15" y="59"/>
                    </a:lnTo>
                    <a:lnTo>
                      <a:pt x="36" y="67"/>
                    </a:lnTo>
                    <a:lnTo>
                      <a:pt x="59" y="70"/>
                    </a:lnTo>
                    <a:lnTo>
                      <a:pt x="82" y="67"/>
                    </a:lnTo>
                    <a:lnTo>
                      <a:pt x="103" y="59"/>
                    </a:lnTo>
                    <a:lnTo>
                      <a:pt x="119" y="44"/>
                    </a:lnTo>
                    <a:lnTo>
                      <a:pt x="124" y="24"/>
                    </a:lnTo>
                    <a:lnTo>
                      <a:pt x="115" y="0"/>
                    </a:lnTo>
                    <a:lnTo>
                      <a:pt x="104" y="7"/>
                    </a:lnTo>
                    <a:lnTo>
                      <a:pt x="111" y="24"/>
                    </a:lnTo>
                    <a:lnTo>
                      <a:pt x="107" y="37"/>
                    </a:lnTo>
                    <a:lnTo>
                      <a:pt x="96" y="47"/>
                    </a:lnTo>
                    <a:lnTo>
                      <a:pt x="80" y="53"/>
                    </a:lnTo>
                    <a:lnTo>
                      <a:pt x="59" y="54"/>
                    </a:lnTo>
                    <a:lnTo>
                      <a:pt x="38" y="53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Unknown Shape"/>
              <p:cNvSpPr>
                <a:spLocks/>
              </p:cNvSpPr>
              <p:nvPr/>
            </p:nvSpPr>
            <p:spPr bwMode="auto">
              <a:xfrm flipH="1">
                <a:off x="88" y="527"/>
                <a:ext cx="67" cy="32"/>
              </a:xfrm>
              <a:custGeom>
                <a:avLst/>
                <a:gdLst>
                  <a:gd name="T0" fmla="*/ 4 w 124"/>
                  <a:gd name="T1" fmla="*/ 4 h 54"/>
                  <a:gd name="T2" fmla="*/ 0 w 124"/>
                  <a:gd name="T3" fmla="*/ 3 h 54"/>
                  <a:gd name="T4" fmla="*/ 2 w 124"/>
                  <a:gd name="T5" fmla="*/ 9 h 54"/>
                  <a:gd name="T6" fmla="*/ 8 w 124"/>
                  <a:gd name="T7" fmla="*/ 14 h 54"/>
                  <a:gd name="T8" fmla="*/ 13 w 124"/>
                  <a:gd name="T9" fmla="*/ 17 h 54"/>
                  <a:gd name="T10" fmla="*/ 20 w 124"/>
                  <a:gd name="T11" fmla="*/ 19 h 54"/>
                  <a:gd name="T12" fmla="*/ 26 w 124"/>
                  <a:gd name="T13" fmla="*/ 19 h 54"/>
                  <a:gd name="T14" fmla="*/ 31 w 124"/>
                  <a:gd name="T15" fmla="*/ 17 h 54"/>
                  <a:gd name="T16" fmla="*/ 36 w 124"/>
                  <a:gd name="T17" fmla="*/ 12 h 54"/>
                  <a:gd name="T18" fmla="*/ 36 w 124"/>
                  <a:gd name="T19" fmla="*/ 5 h 54"/>
                  <a:gd name="T20" fmla="*/ 32 w 124"/>
                  <a:gd name="T21" fmla="*/ 5 h 54"/>
                  <a:gd name="T22" fmla="*/ 31 w 124"/>
                  <a:gd name="T23" fmla="*/ 10 h 54"/>
                  <a:gd name="T24" fmla="*/ 30 w 124"/>
                  <a:gd name="T25" fmla="*/ 12 h 54"/>
                  <a:gd name="T26" fmla="*/ 26 w 124"/>
                  <a:gd name="T27" fmla="*/ 14 h 54"/>
                  <a:gd name="T28" fmla="*/ 20 w 124"/>
                  <a:gd name="T29" fmla="*/ 14 h 54"/>
                  <a:gd name="T30" fmla="*/ 14 w 124"/>
                  <a:gd name="T31" fmla="*/ 12 h 54"/>
                  <a:gd name="T32" fmla="*/ 9 w 124"/>
                  <a:gd name="T33" fmla="*/ 9 h 54"/>
                  <a:gd name="T34" fmla="*/ 5 w 124"/>
                  <a:gd name="T35" fmla="*/ 6 h 54"/>
                  <a:gd name="T36" fmla="*/ 4 w 124"/>
                  <a:gd name="T37" fmla="*/ 2 h 54"/>
                  <a:gd name="T38" fmla="*/ 0 w 124"/>
                  <a:gd name="T39" fmla="*/ 1 h 54"/>
                  <a:gd name="T40" fmla="*/ 4 w 124"/>
                  <a:gd name="T41" fmla="*/ 2 h 54"/>
                  <a:gd name="T42" fmla="*/ 3 w 124"/>
                  <a:gd name="T43" fmla="*/ 1 h 54"/>
                  <a:gd name="T44" fmla="*/ 2 w 124"/>
                  <a:gd name="T45" fmla="*/ 0 h 54"/>
                  <a:gd name="T46" fmla="*/ 1 w 124"/>
                  <a:gd name="T47" fmla="*/ 1 h 54"/>
                  <a:gd name="T48" fmla="*/ 0 w 124"/>
                  <a:gd name="T49" fmla="*/ 3 h 54"/>
                  <a:gd name="T50" fmla="*/ 4 w 124"/>
                  <a:gd name="T51" fmla="*/ 4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54"/>
                  <a:gd name="T80" fmla="*/ 124 w 124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54">
                    <a:moveTo>
                      <a:pt x="14" y="10"/>
                    </a:moveTo>
                    <a:lnTo>
                      <a:pt x="0" y="8"/>
                    </a:lnTo>
                    <a:lnTo>
                      <a:pt x="8" y="26"/>
                    </a:lnTo>
                    <a:lnTo>
                      <a:pt x="25" y="39"/>
                    </a:lnTo>
                    <a:lnTo>
                      <a:pt x="45" y="49"/>
                    </a:lnTo>
                    <a:lnTo>
                      <a:pt x="68" y="54"/>
                    </a:lnTo>
                    <a:lnTo>
                      <a:pt x="88" y="54"/>
                    </a:lnTo>
                    <a:lnTo>
                      <a:pt x="108" y="48"/>
                    </a:lnTo>
                    <a:lnTo>
                      <a:pt x="122" y="33"/>
                    </a:lnTo>
                    <a:lnTo>
                      <a:pt x="124" y="13"/>
                    </a:lnTo>
                    <a:lnTo>
                      <a:pt x="110" y="16"/>
                    </a:lnTo>
                    <a:lnTo>
                      <a:pt x="108" y="28"/>
                    </a:lnTo>
                    <a:lnTo>
                      <a:pt x="101" y="36"/>
                    </a:lnTo>
                    <a:lnTo>
                      <a:pt x="88" y="40"/>
                    </a:lnTo>
                    <a:lnTo>
                      <a:pt x="68" y="40"/>
                    </a:lnTo>
                    <a:lnTo>
                      <a:pt x="49" y="35"/>
                    </a:lnTo>
                    <a:lnTo>
                      <a:pt x="32" y="27"/>
                    </a:lnTo>
                    <a:lnTo>
                      <a:pt x="19" y="17"/>
                    </a:lnTo>
                    <a:lnTo>
                      <a:pt x="14" y="5"/>
                    </a:lnTo>
                    <a:lnTo>
                      <a:pt x="0" y="3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Unknown Shape"/>
              <p:cNvSpPr>
                <a:spLocks/>
              </p:cNvSpPr>
              <p:nvPr/>
            </p:nvSpPr>
            <p:spPr bwMode="auto">
              <a:xfrm flipH="1">
                <a:off x="147" y="503"/>
                <a:ext cx="52" cy="44"/>
              </a:xfrm>
              <a:custGeom>
                <a:avLst/>
                <a:gdLst>
                  <a:gd name="T0" fmla="*/ 4 w 97"/>
                  <a:gd name="T1" fmla="*/ 3 h 74"/>
                  <a:gd name="T2" fmla="*/ 0 w 97"/>
                  <a:gd name="T3" fmla="*/ 2 h 74"/>
                  <a:gd name="T4" fmla="*/ 1 w 97"/>
                  <a:gd name="T5" fmla="*/ 10 h 74"/>
                  <a:gd name="T6" fmla="*/ 4 w 97"/>
                  <a:gd name="T7" fmla="*/ 15 h 74"/>
                  <a:gd name="T8" fmla="*/ 7 w 97"/>
                  <a:gd name="T9" fmla="*/ 21 h 74"/>
                  <a:gd name="T10" fmla="*/ 11 w 97"/>
                  <a:gd name="T11" fmla="*/ 24 h 74"/>
                  <a:gd name="T12" fmla="*/ 16 w 97"/>
                  <a:gd name="T13" fmla="*/ 26 h 74"/>
                  <a:gd name="T14" fmla="*/ 20 w 97"/>
                  <a:gd name="T15" fmla="*/ 26 h 74"/>
                  <a:gd name="T16" fmla="*/ 25 w 97"/>
                  <a:gd name="T17" fmla="*/ 23 h 74"/>
                  <a:gd name="T18" fmla="*/ 28 w 97"/>
                  <a:gd name="T19" fmla="*/ 18 h 74"/>
                  <a:gd name="T20" fmla="*/ 24 w 97"/>
                  <a:gd name="T21" fmla="*/ 15 h 74"/>
                  <a:gd name="T22" fmla="*/ 22 w 97"/>
                  <a:gd name="T23" fmla="*/ 19 h 74"/>
                  <a:gd name="T24" fmla="*/ 19 w 97"/>
                  <a:gd name="T25" fmla="*/ 21 h 74"/>
                  <a:gd name="T26" fmla="*/ 16 w 97"/>
                  <a:gd name="T27" fmla="*/ 21 h 74"/>
                  <a:gd name="T28" fmla="*/ 13 w 97"/>
                  <a:gd name="T29" fmla="*/ 20 h 74"/>
                  <a:gd name="T30" fmla="*/ 10 w 97"/>
                  <a:gd name="T31" fmla="*/ 17 h 74"/>
                  <a:gd name="T32" fmla="*/ 7 w 97"/>
                  <a:gd name="T33" fmla="*/ 13 h 74"/>
                  <a:gd name="T34" fmla="*/ 5 w 97"/>
                  <a:gd name="T35" fmla="*/ 8 h 74"/>
                  <a:gd name="T36" fmla="*/ 4 w 97"/>
                  <a:gd name="T37" fmla="*/ 2 h 74"/>
                  <a:gd name="T38" fmla="*/ 0 w 97"/>
                  <a:gd name="T39" fmla="*/ 2 h 74"/>
                  <a:gd name="T40" fmla="*/ 4 w 97"/>
                  <a:gd name="T41" fmla="*/ 2 h 74"/>
                  <a:gd name="T42" fmla="*/ 3 w 97"/>
                  <a:gd name="T43" fmla="*/ 1 h 74"/>
                  <a:gd name="T44" fmla="*/ 2 w 97"/>
                  <a:gd name="T45" fmla="*/ 0 h 74"/>
                  <a:gd name="T46" fmla="*/ 1 w 97"/>
                  <a:gd name="T47" fmla="*/ 1 h 74"/>
                  <a:gd name="T48" fmla="*/ 0 w 97"/>
                  <a:gd name="T49" fmla="*/ 2 h 74"/>
                  <a:gd name="T50" fmla="*/ 4 w 97"/>
                  <a:gd name="T51" fmla="*/ 3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74"/>
                  <a:gd name="T80" fmla="*/ 97 w 9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74">
                    <a:moveTo>
                      <a:pt x="14" y="9"/>
                    </a:moveTo>
                    <a:lnTo>
                      <a:pt x="0" y="7"/>
                    </a:lnTo>
                    <a:lnTo>
                      <a:pt x="3" y="28"/>
                    </a:lnTo>
                    <a:lnTo>
                      <a:pt x="13" y="44"/>
                    </a:lnTo>
                    <a:lnTo>
                      <a:pt x="24" y="59"/>
                    </a:lnTo>
                    <a:lnTo>
                      <a:pt x="38" y="69"/>
                    </a:lnTo>
                    <a:lnTo>
                      <a:pt x="55" y="74"/>
                    </a:lnTo>
                    <a:lnTo>
                      <a:pt x="69" y="73"/>
                    </a:lnTo>
                    <a:lnTo>
                      <a:pt x="85" y="66"/>
                    </a:lnTo>
                    <a:lnTo>
                      <a:pt x="97" y="51"/>
                    </a:lnTo>
                    <a:lnTo>
                      <a:pt x="83" y="44"/>
                    </a:lnTo>
                    <a:lnTo>
                      <a:pt x="76" y="54"/>
                    </a:lnTo>
                    <a:lnTo>
                      <a:pt x="67" y="59"/>
                    </a:lnTo>
                    <a:lnTo>
                      <a:pt x="55" y="60"/>
                    </a:lnTo>
                    <a:lnTo>
                      <a:pt x="45" y="56"/>
                    </a:lnTo>
                    <a:lnTo>
                      <a:pt x="33" y="47"/>
                    </a:lnTo>
                    <a:lnTo>
                      <a:pt x="24" y="37"/>
                    </a:lnTo>
                    <a:lnTo>
                      <a:pt x="17" y="23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Unknown Shape"/>
              <p:cNvSpPr>
                <a:spLocks/>
              </p:cNvSpPr>
              <p:nvPr/>
            </p:nvSpPr>
            <p:spPr bwMode="auto">
              <a:xfrm flipH="1">
                <a:off x="145" y="506"/>
                <a:ext cx="58" cy="85"/>
              </a:xfrm>
              <a:custGeom>
                <a:avLst/>
                <a:gdLst>
                  <a:gd name="T0" fmla="*/ 31 w 108"/>
                  <a:gd name="T1" fmla="*/ 47 h 140"/>
                  <a:gd name="T2" fmla="*/ 29 w 108"/>
                  <a:gd name="T3" fmla="*/ 46 h 140"/>
                  <a:gd name="T4" fmla="*/ 21 w 108"/>
                  <a:gd name="T5" fmla="*/ 47 h 140"/>
                  <a:gd name="T6" fmla="*/ 16 w 108"/>
                  <a:gd name="T7" fmla="*/ 44 h 140"/>
                  <a:gd name="T8" fmla="*/ 11 w 108"/>
                  <a:gd name="T9" fmla="*/ 40 h 140"/>
                  <a:gd name="T10" fmla="*/ 8 w 108"/>
                  <a:gd name="T11" fmla="*/ 33 h 140"/>
                  <a:gd name="T12" fmla="*/ 5 w 108"/>
                  <a:gd name="T13" fmla="*/ 25 h 140"/>
                  <a:gd name="T14" fmla="*/ 4 w 108"/>
                  <a:gd name="T15" fmla="*/ 17 h 140"/>
                  <a:gd name="T16" fmla="*/ 4 w 108"/>
                  <a:gd name="T17" fmla="*/ 9 h 140"/>
                  <a:gd name="T18" fmla="*/ 6 w 108"/>
                  <a:gd name="T19" fmla="*/ 1 h 140"/>
                  <a:gd name="T20" fmla="*/ 2 w 108"/>
                  <a:gd name="T21" fmla="*/ 0 h 140"/>
                  <a:gd name="T22" fmla="*/ 1 w 108"/>
                  <a:gd name="T23" fmla="*/ 8 h 140"/>
                  <a:gd name="T24" fmla="*/ 0 w 108"/>
                  <a:gd name="T25" fmla="*/ 17 h 140"/>
                  <a:gd name="T26" fmla="*/ 1 w 108"/>
                  <a:gd name="T27" fmla="*/ 26 h 140"/>
                  <a:gd name="T28" fmla="*/ 4 w 108"/>
                  <a:gd name="T29" fmla="*/ 36 h 140"/>
                  <a:gd name="T30" fmla="*/ 8 w 108"/>
                  <a:gd name="T31" fmla="*/ 43 h 140"/>
                  <a:gd name="T32" fmla="*/ 13 w 108"/>
                  <a:gd name="T33" fmla="*/ 49 h 140"/>
                  <a:gd name="T34" fmla="*/ 21 w 108"/>
                  <a:gd name="T35" fmla="*/ 52 h 140"/>
                  <a:gd name="T36" fmla="*/ 30 w 108"/>
                  <a:gd name="T37" fmla="*/ 50 h 140"/>
                  <a:gd name="T38" fmla="*/ 27 w 108"/>
                  <a:gd name="T39" fmla="*/ 49 h 140"/>
                  <a:gd name="T40" fmla="*/ 30 w 108"/>
                  <a:gd name="T41" fmla="*/ 50 h 140"/>
                  <a:gd name="T42" fmla="*/ 31 w 108"/>
                  <a:gd name="T43" fmla="*/ 49 h 140"/>
                  <a:gd name="T44" fmla="*/ 31 w 108"/>
                  <a:gd name="T45" fmla="*/ 47 h 140"/>
                  <a:gd name="T46" fmla="*/ 31 w 108"/>
                  <a:gd name="T47" fmla="*/ 46 h 140"/>
                  <a:gd name="T48" fmla="*/ 29 w 108"/>
                  <a:gd name="T49" fmla="*/ 46 h 140"/>
                  <a:gd name="T50" fmla="*/ 31 w 108"/>
                  <a:gd name="T51" fmla="*/ 47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140"/>
                  <a:gd name="T80" fmla="*/ 108 w 108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140">
                    <a:moveTo>
                      <a:pt x="108" y="129"/>
                    </a:moveTo>
                    <a:lnTo>
                      <a:pt x="100" y="123"/>
                    </a:lnTo>
                    <a:lnTo>
                      <a:pt x="74" y="126"/>
                    </a:lnTo>
                    <a:lnTo>
                      <a:pt x="54" y="120"/>
                    </a:lnTo>
                    <a:lnTo>
                      <a:pt x="38" y="108"/>
                    </a:lnTo>
                    <a:lnTo>
                      <a:pt x="26" y="90"/>
                    </a:lnTo>
                    <a:lnTo>
                      <a:pt x="17" y="69"/>
                    </a:lnTo>
                    <a:lnTo>
                      <a:pt x="14" y="4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" y="0"/>
                    </a:lnTo>
                    <a:lnTo>
                      <a:pt x="1" y="22"/>
                    </a:lnTo>
                    <a:lnTo>
                      <a:pt x="0" y="46"/>
                    </a:lnTo>
                    <a:lnTo>
                      <a:pt x="3" y="71"/>
                    </a:lnTo>
                    <a:lnTo>
                      <a:pt x="13" y="97"/>
                    </a:lnTo>
                    <a:lnTo>
                      <a:pt x="26" y="117"/>
                    </a:lnTo>
                    <a:lnTo>
                      <a:pt x="47" y="133"/>
                    </a:lnTo>
                    <a:lnTo>
                      <a:pt x="74" y="140"/>
                    </a:lnTo>
                    <a:lnTo>
                      <a:pt x="102" y="137"/>
                    </a:lnTo>
                    <a:lnTo>
                      <a:pt x="94" y="131"/>
                    </a:lnTo>
                    <a:lnTo>
                      <a:pt x="102" y="137"/>
                    </a:lnTo>
                    <a:lnTo>
                      <a:pt x="107" y="134"/>
                    </a:lnTo>
                    <a:lnTo>
                      <a:pt x="108" y="129"/>
                    </a:lnTo>
                    <a:lnTo>
                      <a:pt x="106" y="124"/>
                    </a:lnTo>
                    <a:lnTo>
                      <a:pt x="100" y="123"/>
                    </a:lnTo>
                    <a:lnTo>
                      <a:pt x="10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Unknown Shape"/>
              <p:cNvSpPr>
                <a:spLocks/>
              </p:cNvSpPr>
              <p:nvPr/>
            </p:nvSpPr>
            <p:spPr bwMode="auto">
              <a:xfrm flipH="1">
                <a:off x="66" y="584"/>
                <a:ext cx="86" cy="32"/>
              </a:xfrm>
              <a:custGeom>
                <a:avLst/>
                <a:gdLst>
                  <a:gd name="T0" fmla="*/ 45 w 163"/>
                  <a:gd name="T1" fmla="*/ 5 h 54"/>
                  <a:gd name="T2" fmla="*/ 42 w 163"/>
                  <a:gd name="T3" fmla="*/ 6 h 54"/>
                  <a:gd name="T4" fmla="*/ 39 w 163"/>
                  <a:gd name="T5" fmla="*/ 10 h 54"/>
                  <a:gd name="T6" fmla="*/ 35 w 163"/>
                  <a:gd name="T7" fmla="*/ 13 h 54"/>
                  <a:gd name="T8" fmla="*/ 29 w 163"/>
                  <a:gd name="T9" fmla="*/ 14 h 54"/>
                  <a:gd name="T10" fmla="*/ 22 w 163"/>
                  <a:gd name="T11" fmla="*/ 12 h 54"/>
                  <a:gd name="T12" fmla="*/ 16 w 163"/>
                  <a:gd name="T13" fmla="*/ 11 h 54"/>
                  <a:gd name="T14" fmla="*/ 9 w 163"/>
                  <a:gd name="T15" fmla="*/ 7 h 54"/>
                  <a:gd name="T16" fmla="*/ 6 w 163"/>
                  <a:gd name="T17" fmla="*/ 4 h 54"/>
                  <a:gd name="T18" fmla="*/ 4 w 163"/>
                  <a:gd name="T19" fmla="*/ 0 h 54"/>
                  <a:gd name="T20" fmla="*/ 0 w 163"/>
                  <a:gd name="T21" fmla="*/ 1 h 54"/>
                  <a:gd name="T22" fmla="*/ 3 w 163"/>
                  <a:gd name="T23" fmla="*/ 7 h 54"/>
                  <a:gd name="T24" fmla="*/ 8 w 163"/>
                  <a:gd name="T25" fmla="*/ 12 h 54"/>
                  <a:gd name="T26" fmla="*/ 14 w 163"/>
                  <a:gd name="T27" fmla="*/ 15 h 54"/>
                  <a:gd name="T28" fmla="*/ 22 w 163"/>
                  <a:gd name="T29" fmla="*/ 17 h 54"/>
                  <a:gd name="T30" fmla="*/ 29 w 163"/>
                  <a:gd name="T31" fmla="*/ 19 h 54"/>
                  <a:gd name="T32" fmla="*/ 36 w 163"/>
                  <a:gd name="T33" fmla="*/ 18 h 54"/>
                  <a:gd name="T34" fmla="*/ 42 w 163"/>
                  <a:gd name="T35" fmla="*/ 14 h 54"/>
                  <a:gd name="T36" fmla="*/ 45 w 163"/>
                  <a:gd name="T37" fmla="*/ 8 h 54"/>
                  <a:gd name="T38" fmla="*/ 42 w 163"/>
                  <a:gd name="T39" fmla="*/ 8 h 54"/>
                  <a:gd name="T40" fmla="*/ 45 w 163"/>
                  <a:gd name="T41" fmla="*/ 8 h 54"/>
                  <a:gd name="T42" fmla="*/ 45 w 163"/>
                  <a:gd name="T43" fmla="*/ 5 h 54"/>
                  <a:gd name="T44" fmla="*/ 44 w 163"/>
                  <a:gd name="T45" fmla="*/ 4 h 54"/>
                  <a:gd name="T46" fmla="*/ 42 w 163"/>
                  <a:gd name="T47" fmla="*/ 4 h 54"/>
                  <a:gd name="T48" fmla="*/ 42 w 163"/>
                  <a:gd name="T49" fmla="*/ 6 h 54"/>
                  <a:gd name="T50" fmla="*/ 45 w 163"/>
                  <a:gd name="T51" fmla="*/ 5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54"/>
                  <a:gd name="T80" fmla="*/ 163 w 16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54">
                    <a:moveTo>
                      <a:pt x="161" y="15"/>
                    </a:moveTo>
                    <a:lnTo>
                      <a:pt x="149" y="17"/>
                    </a:lnTo>
                    <a:lnTo>
                      <a:pt x="141" y="28"/>
                    </a:lnTo>
                    <a:lnTo>
                      <a:pt x="126" y="37"/>
                    </a:lnTo>
                    <a:lnTo>
                      <a:pt x="104" y="38"/>
                    </a:lnTo>
                    <a:lnTo>
                      <a:pt x="80" y="35"/>
                    </a:lnTo>
                    <a:lnTo>
                      <a:pt x="56" y="30"/>
                    </a:lnTo>
                    <a:lnTo>
                      <a:pt x="35" y="19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0" y="19"/>
                    </a:lnTo>
                    <a:lnTo>
                      <a:pt x="28" y="33"/>
                    </a:lnTo>
                    <a:lnTo>
                      <a:pt x="51" y="43"/>
                    </a:lnTo>
                    <a:lnTo>
                      <a:pt x="77" y="49"/>
                    </a:lnTo>
                    <a:lnTo>
                      <a:pt x="104" y="54"/>
                    </a:lnTo>
                    <a:lnTo>
                      <a:pt x="128" y="50"/>
                    </a:lnTo>
                    <a:lnTo>
                      <a:pt x="150" y="40"/>
                    </a:lnTo>
                    <a:lnTo>
                      <a:pt x="163" y="22"/>
                    </a:lnTo>
                    <a:lnTo>
                      <a:pt x="150" y="24"/>
                    </a:lnTo>
                    <a:lnTo>
                      <a:pt x="163" y="22"/>
                    </a:lnTo>
                    <a:lnTo>
                      <a:pt x="161" y="16"/>
                    </a:lnTo>
                    <a:lnTo>
                      <a:pt x="158" y="12"/>
                    </a:lnTo>
                    <a:lnTo>
                      <a:pt x="152" y="12"/>
                    </a:lnTo>
                    <a:lnTo>
                      <a:pt x="149" y="17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Unknown Shape"/>
              <p:cNvSpPr>
                <a:spLocks/>
              </p:cNvSpPr>
              <p:nvPr/>
            </p:nvSpPr>
            <p:spPr bwMode="auto">
              <a:xfrm flipH="1">
                <a:off x="0" y="569"/>
                <a:ext cx="72" cy="42"/>
              </a:xfrm>
              <a:custGeom>
                <a:avLst/>
                <a:gdLst>
                  <a:gd name="T0" fmla="*/ 34 w 133"/>
                  <a:gd name="T1" fmla="*/ 1 h 69"/>
                  <a:gd name="T2" fmla="*/ 34 w 133"/>
                  <a:gd name="T3" fmla="*/ 1 h 69"/>
                  <a:gd name="T4" fmla="*/ 35 w 133"/>
                  <a:gd name="T5" fmla="*/ 9 h 69"/>
                  <a:gd name="T6" fmla="*/ 33 w 133"/>
                  <a:gd name="T7" fmla="*/ 14 h 69"/>
                  <a:gd name="T8" fmla="*/ 29 w 133"/>
                  <a:gd name="T9" fmla="*/ 18 h 69"/>
                  <a:gd name="T10" fmla="*/ 23 w 133"/>
                  <a:gd name="T11" fmla="*/ 19 h 69"/>
                  <a:gd name="T12" fmla="*/ 17 w 133"/>
                  <a:gd name="T13" fmla="*/ 19 h 69"/>
                  <a:gd name="T14" fmla="*/ 11 w 133"/>
                  <a:gd name="T15" fmla="*/ 19 h 69"/>
                  <a:gd name="T16" fmla="*/ 6 w 133"/>
                  <a:gd name="T17" fmla="*/ 16 h 69"/>
                  <a:gd name="T18" fmla="*/ 3 w 133"/>
                  <a:gd name="T19" fmla="*/ 14 h 69"/>
                  <a:gd name="T20" fmla="*/ 0 w 133"/>
                  <a:gd name="T21" fmla="*/ 18 h 69"/>
                  <a:gd name="T22" fmla="*/ 4 w 133"/>
                  <a:gd name="T23" fmla="*/ 21 h 69"/>
                  <a:gd name="T24" fmla="*/ 10 w 133"/>
                  <a:gd name="T25" fmla="*/ 24 h 69"/>
                  <a:gd name="T26" fmla="*/ 17 w 133"/>
                  <a:gd name="T27" fmla="*/ 26 h 69"/>
                  <a:gd name="T28" fmla="*/ 24 w 133"/>
                  <a:gd name="T29" fmla="*/ 24 h 69"/>
                  <a:gd name="T30" fmla="*/ 31 w 133"/>
                  <a:gd name="T31" fmla="*/ 23 h 69"/>
                  <a:gd name="T32" fmla="*/ 36 w 133"/>
                  <a:gd name="T33" fmla="*/ 18 h 69"/>
                  <a:gd name="T34" fmla="*/ 39 w 133"/>
                  <a:gd name="T35" fmla="*/ 10 h 69"/>
                  <a:gd name="T36" fmla="*/ 38 w 133"/>
                  <a:gd name="T37" fmla="*/ 1 h 69"/>
                  <a:gd name="T38" fmla="*/ 38 w 133"/>
                  <a:gd name="T39" fmla="*/ 0 h 69"/>
                  <a:gd name="T40" fmla="*/ 34 w 133"/>
                  <a:gd name="T41" fmla="*/ 1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69"/>
                  <a:gd name="T65" fmla="*/ 133 w 133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69">
                    <a:moveTo>
                      <a:pt x="117" y="4"/>
                    </a:moveTo>
                    <a:lnTo>
                      <a:pt x="117" y="3"/>
                    </a:lnTo>
                    <a:lnTo>
                      <a:pt x="120" y="24"/>
                    </a:lnTo>
                    <a:lnTo>
                      <a:pt x="112" y="38"/>
                    </a:lnTo>
                    <a:lnTo>
                      <a:pt x="99" y="47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38" y="51"/>
                    </a:lnTo>
                    <a:lnTo>
                      <a:pt x="22" y="45"/>
                    </a:lnTo>
                    <a:lnTo>
                      <a:pt x="11" y="38"/>
                    </a:lnTo>
                    <a:lnTo>
                      <a:pt x="0" y="47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9" y="69"/>
                    </a:lnTo>
                    <a:lnTo>
                      <a:pt x="83" y="66"/>
                    </a:lnTo>
                    <a:lnTo>
                      <a:pt x="106" y="61"/>
                    </a:lnTo>
                    <a:lnTo>
                      <a:pt x="123" y="47"/>
                    </a:lnTo>
                    <a:lnTo>
                      <a:pt x="133" y="26"/>
                    </a:lnTo>
                    <a:lnTo>
                      <a:pt x="131" y="1"/>
                    </a:lnTo>
                    <a:lnTo>
                      <a:pt x="131" y="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Unknown Shape"/>
              <p:cNvSpPr>
                <a:spLocks/>
              </p:cNvSpPr>
              <p:nvPr/>
            </p:nvSpPr>
            <p:spPr bwMode="auto">
              <a:xfrm flipH="1">
                <a:off x="2" y="509"/>
                <a:ext cx="39" cy="64"/>
              </a:xfrm>
              <a:custGeom>
                <a:avLst/>
                <a:gdLst>
                  <a:gd name="T0" fmla="*/ 4 w 72"/>
                  <a:gd name="T1" fmla="*/ 1 h 104"/>
                  <a:gd name="T2" fmla="*/ 1 w 72"/>
                  <a:gd name="T3" fmla="*/ 4 h 104"/>
                  <a:gd name="T4" fmla="*/ 3 w 72"/>
                  <a:gd name="T5" fmla="*/ 7 h 104"/>
                  <a:gd name="T6" fmla="*/ 5 w 72"/>
                  <a:gd name="T7" fmla="*/ 10 h 104"/>
                  <a:gd name="T8" fmla="*/ 8 w 72"/>
                  <a:gd name="T9" fmla="*/ 14 h 104"/>
                  <a:gd name="T10" fmla="*/ 9 w 72"/>
                  <a:gd name="T11" fmla="*/ 18 h 104"/>
                  <a:gd name="T12" fmla="*/ 11 w 72"/>
                  <a:gd name="T13" fmla="*/ 22 h 104"/>
                  <a:gd name="T14" fmla="*/ 14 w 72"/>
                  <a:gd name="T15" fmla="*/ 27 h 104"/>
                  <a:gd name="T16" fmla="*/ 16 w 72"/>
                  <a:gd name="T17" fmla="*/ 33 h 104"/>
                  <a:gd name="T18" fmla="*/ 17 w 72"/>
                  <a:gd name="T19" fmla="*/ 39 h 104"/>
                  <a:gd name="T20" fmla="*/ 21 w 72"/>
                  <a:gd name="T21" fmla="*/ 38 h 104"/>
                  <a:gd name="T22" fmla="*/ 20 w 72"/>
                  <a:gd name="T23" fmla="*/ 31 h 104"/>
                  <a:gd name="T24" fmla="*/ 17 w 72"/>
                  <a:gd name="T25" fmla="*/ 25 h 104"/>
                  <a:gd name="T26" fmla="*/ 16 w 72"/>
                  <a:gd name="T27" fmla="*/ 19 h 104"/>
                  <a:gd name="T28" fmla="*/ 12 w 72"/>
                  <a:gd name="T29" fmla="*/ 15 h 104"/>
                  <a:gd name="T30" fmla="*/ 11 w 72"/>
                  <a:gd name="T31" fmla="*/ 10 h 104"/>
                  <a:gd name="T32" fmla="*/ 8 w 72"/>
                  <a:gd name="T33" fmla="*/ 7 h 104"/>
                  <a:gd name="T34" fmla="*/ 6 w 72"/>
                  <a:gd name="T35" fmla="*/ 4 h 104"/>
                  <a:gd name="T36" fmla="*/ 4 w 72"/>
                  <a:gd name="T37" fmla="*/ 1 h 104"/>
                  <a:gd name="T38" fmla="*/ 1 w 72"/>
                  <a:gd name="T39" fmla="*/ 4 h 104"/>
                  <a:gd name="T40" fmla="*/ 4 w 72"/>
                  <a:gd name="T41" fmla="*/ 1 h 104"/>
                  <a:gd name="T42" fmla="*/ 2 w 72"/>
                  <a:gd name="T43" fmla="*/ 0 h 104"/>
                  <a:gd name="T44" fmla="*/ 1 w 72"/>
                  <a:gd name="T45" fmla="*/ 1 h 104"/>
                  <a:gd name="T46" fmla="*/ 0 w 72"/>
                  <a:gd name="T47" fmla="*/ 2 h 104"/>
                  <a:gd name="T48" fmla="*/ 1 w 72"/>
                  <a:gd name="T49" fmla="*/ 4 h 104"/>
                  <a:gd name="T50" fmla="*/ 4 w 72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04"/>
                  <a:gd name="T80" fmla="*/ 72 w 72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04">
                    <a:moveTo>
                      <a:pt x="12" y="3"/>
                    </a:moveTo>
                    <a:lnTo>
                      <a:pt x="1" y="11"/>
                    </a:lnTo>
                    <a:lnTo>
                      <a:pt x="9" y="20"/>
                    </a:lnTo>
                    <a:lnTo>
                      <a:pt x="17" y="28"/>
                    </a:lnTo>
                    <a:lnTo>
                      <a:pt x="25" y="38"/>
                    </a:lnTo>
                    <a:lnTo>
                      <a:pt x="32" y="47"/>
                    </a:lnTo>
                    <a:lnTo>
                      <a:pt x="39" y="58"/>
                    </a:lnTo>
                    <a:lnTo>
                      <a:pt x="46" y="72"/>
                    </a:lnTo>
                    <a:lnTo>
                      <a:pt x="53" y="86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66" y="81"/>
                    </a:lnTo>
                    <a:lnTo>
                      <a:pt x="59" y="65"/>
                    </a:lnTo>
                    <a:lnTo>
                      <a:pt x="53" y="51"/>
                    </a:lnTo>
                    <a:lnTo>
                      <a:pt x="43" y="40"/>
                    </a:lnTo>
                    <a:lnTo>
                      <a:pt x="36" y="28"/>
                    </a:lnTo>
                    <a:lnTo>
                      <a:pt x="28" y="19"/>
                    </a:lnTo>
                    <a:lnTo>
                      <a:pt x="20" y="11"/>
                    </a:lnTo>
                    <a:lnTo>
                      <a:pt x="12" y="2"/>
                    </a:lnTo>
                    <a:lnTo>
                      <a:pt x="1" y="10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Unknown Shape"/>
              <p:cNvSpPr>
                <a:spLocks/>
              </p:cNvSpPr>
              <p:nvPr/>
            </p:nvSpPr>
            <p:spPr bwMode="auto">
              <a:xfrm flipH="1">
                <a:off x="66" y="594"/>
                <a:ext cx="8" cy="5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3 h 9"/>
                  <a:gd name="T4" fmla="*/ 3 w 14"/>
                  <a:gd name="T5" fmla="*/ 3 h 9"/>
                  <a:gd name="T6" fmla="*/ 4 w 14"/>
                  <a:gd name="T7" fmla="*/ 2 h 9"/>
                  <a:gd name="T8" fmla="*/ 5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3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Unknown Shape"/>
              <p:cNvSpPr>
                <a:spLocks/>
              </p:cNvSpPr>
              <p:nvPr/>
            </p:nvSpPr>
            <p:spPr bwMode="auto">
              <a:xfrm flipH="1">
                <a:off x="66" y="489"/>
                <a:ext cx="49" cy="108"/>
              </a:xfrm>
              <a:custGeom>
                <a:avLst/>
                <a:gdLst>
                  <a:gd name="T0" fmla="*/ 2 w 94"/>
                  <a:gd name="T1" fmla="*/ 1 h 178"/>
                  <a:gd name="T2" fmla="*/ 0 w 94"/>
                  <a:gd name="T3" fmla="*/ 2 h 178"/>
                  <a:gd name="T4" fmla="*/ 22 w 94"/>
                  <a:gd name="T5" fmla="*/ 66 h 178"/>
                  <a:gd name="T6" fmla="*/ 26 w 94"/>
                  <a:gd name="T7" fmla="*/ 64 h 178"/>
                  <a:gd name="T8" fmla="*/ 4 w 94"/>
                  <a:gd name="T9" fmla="*/ 0 h 178"/>
                  <a:gd name="T10" fmla="*/ 2 w 94"/>
                  <a:gd name="T11" fmla="*/ 1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178"/>
                  <a:gd name="T20" fmla="*/ 94 w 94"/>
                  <a:gd name="T21" fmla="*/ 178 h 1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178">
                    <a:moveTo>
                      <a:pt x="7" y="3"/>
                    </a:moveTo>
                    <a:lnTo>
                      <a:pt x="0" y="5"/>
                    </a:lnTo>
                    <a:lnTo>
                      <a:pt x="80" y="178"/>
                    </a:lnTo>
                    <a:lnTo>
                      <a:pt x="94" y="173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Unknown Shape"/>
              <p:cNvSpPr>
                <a:spLocks/>
              </p:cNvSpPr>
              <p:nvPr/>
            </p:nvSpPr>
            <p:spPr bwMode="auto">
              <a:xfrm flipH="1">
                <a:off x="107" y="486"/>
                <a:ext cx="8" cy="8"/>
              </a:xfrm>
              <a:custGeom>
                <a:avLst/>
                <a:gdLst>
                  <a:gd name="T0" fmla="*/ 5 w 14"/>
                  <a:gd name="T1" fmla="*/ 4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3 h 9"/>
                  <a:gd name="T8" fmla="*/ 0 w 14"/>
                  <a:gd name="T9" fmla="*/ 7 h 9"/>
                  <a:gd name="T10" fmla="*/ 5 w 14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Unknown Shape"/>
              <p:cNvSpPr>
                <a:spLocks/>
              </p:cNvSpPr>
              <p:nvPr/>
            </p:nvSpPr>
            <p:spPr bwMode="auto">
              <a:xfrm flipH="1">
                <a:off x="151" y="477"/>
                <a:ext cx="8" cy="4"/>
              </a:xfrm>
              <a:custGeom>
                <a:avLst/>
                <a:gdLst>
                  <a:gd name="T0" fmla="*/ 5 w 13"/>
                  <a:gd name="T1" fmla="*/ 2 h 7"/>
                  <a:gd name="T2" fmla="*/ 4 w 13"/>
                  <a:gd name="T3" fmla="*/ 1 h 7"/>
                  <a:gd name="T4" fmla="*/ 2 w 13"/>
                  <a:gd name="T5" fmla="*/ 0 h 7"/>
                  <a:gd name="T6" fmla="*/ 1 w 13"/>
                  <a:gd name="T7" fmla="*/ 1 h 7"/>
                  <a:gd name="T8" fmla="*/ 0 w 13"/>
                  <a:gd name="T9" fmla="*/ 2 h 7"/>
                  <a:gd name="T10" fmla="*/ 5 w 1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7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Unknown Shape"/>
              <p:cNvSpPr>
                <a:spLocks/>
              </p:cNvSpPr>
              <p:nvPr/>
            </p:nvSpPr>
            <p:spPr bwMode="auto">
              <a:xfrm flipH="1">
                <a:off x="145" y="481"/>
                <a:ext cx="14" cy="103"/>
              </a:xfrm>
              <a:custGeom>
                <a:avLst/>
                <a:gdLst>
                  <a:gd name="T0" fmla="*/ 5 w 26"/>
                  <a:gd name="T1" fmla="*/ 62 h 170"/>
                  <a:gd name="T2" fmla="*/ 8 w 26"/>
                  <a:gd name="T3" fmla="*/ 62 h 170"/>
                  <a:gd name="T4" fmla="*/ 4 w 26"/>
                  <a:gd name="T5" fmla="*/ 0 h 170"/>
                  <a:gd name="T6" fmla="*/ 0 w 26"/>
                  <a:gd name="T7" fmla="*/ 0 h 170"/>
                  <a:gd name="T8" fmla="*/ 3 w 26"/>
                  <a:gd name="T9" fmla="*/ 62 h 170"/>
                  <a:gd name="T10" fmla="*/ 5 w 26"/>
                  <a:gd name="T11" fmla="*/ 62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0"/>
                  <a:gd name="T20" fmla="*/ 26 w 2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0">
                    <a:moveTo>
                      <a:pt x="19" y="170"/>
                    </a:moveTo>
                    <a:lnTo>
                      <a:pt x="26" y="17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2" y="170"/>
                    </a:lnTo>
                    <a:lnTo>
                      <a:pt x="1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Unknown Shape"/>
              <p:cNvSpPr>
                <a:spLocks/>
              </p:cNvSpPr>
              <p:nvPr/>
            </p:nvSpPr>
            <p:spPr bwMode="auto">
              <a:xfrm flipH="1">
                <a:off x="145" y="584"/>
                <a:ext cx="7" cy="5"/>
              </a:xfrm>
              <a:custGeom>
                <a:avLst/>
                <a:gdLst>
                  <a:gd name="T0" fmla="*/ 0 w 14"/>
                  <a:gd name="T1" fmla="*/ 0 h 7"/>
                  <a:gd name="T2" fmla="*/ 1 w 14"/>
                  <a:gd name="T3" fmla="*/ 2 h 7"/>
                  <a:gd name="T4" fmla="*/ 2 w 14"/>
                  <a:gd name="T5" fmla="*/ 4 h 7"/>
                  <a:gd name="T6" fmla="*/ 3 w 14"/>
                  <a:gd name="T7" fmla="*/ 2 h 7"/>
                  <a:gd name="T8" fmla="*/ 4 w 14"/>
                  <a:gd name="T9" fmla="*/ 0 h 7"/>
                  <a:gd name="T10" fmla="*/ 0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Unknown Shape"/>
              <p:cNvSpPr>
                <a:spLocks/>
              </p:cNvSpPr>
              <p:nvPr/>
            </p:nvSpPr>
            <p:spPr bwMode="auto">
              <a:xfrm flipH="1">
                <a:off x="132" y="273"/>
                <a:ext cx="101" cy="107"/>
              </a:xfrm>
              <a:custGeom>
                <a:avLst/>
                <a:gdLst>
                  <a:gd name="T0" fmla="*/ 41 w 187"/>
                  <a:gd name="T1" fmla="*/ 0 h 177"/>
                  <a:gd name="T2" fmla="*/ 40 w 187"/>
                  <a:gd name="T3" fmla="*/ 4 h 177"/>
                  <a:gd name="T4" fmla="*/ 38 w 187"/>
                  <a:gd name="T5" fmla="*/ 7 h 177"/>
                  <a:gd name="T6" fmla="*/ 35 w 187"/>
                  <a:gd name="T7" fmla="*/ 9 h 177"/>
                  <a:gd name="T8" fmla="*/ 31 w 187"/>
                  <a:gd name="T9" fmla="*/ 10 h 177"/>
                  <a:gd name="T10" fmla="*/ 32 w 187"/>
                  <a:gd name="T11" fmla="*/ 15 h 177"/>
                  <a:gd name="T12" fmla="*/ 32 w 187"/>
                  <a:gd name="T13" fmla="*/ 19 h 177"/>
                  <a:gd name="T14" fmla="*/ 30 w 187"/>
                  <a:gd name="T15" fmla="*/ 23 h 177"/>
                  <a:gd name="T16" fmla="*/ 27 w 187"/>
                  <a:gd name="T17" fmla="*/ 27 h 177"/>
                  <a:gd name="T18" fmla="*/ 23 w 187"/>
                  <a:gd name="T19" fmla="*/ 28 h 177"/>
                  <a:gd name="T20" fmla="*/ 19 w 187"/>
                  <a:gd name="T21" fmla="*/ 30 h 177"/>
                  <a:gd name="T22" fmla="*/ 15 w 187"/>
                  <a:gd name="T23" fmla="*/ 30 h 177"/>
                  <a:gd name="T24" fmla="*/ 11 w 187"/>
                  <a:gd name="T25" fmla="*/ 29 h 177"/>
                  <a:gd name="T26" fmla="*/ 12 w 187"/>
                  <a:gd name="T27" fmla="*/ 32 h 177"/>
                  <a:gd name="T28" fmla="*/ 13 w 187"/>
                  <a:gd name="T29" fmla="*/ 35 h 177"/>
                  <a:gd name="T30" fmla="*/ 12 w 187"/>
                  <a:gd name="T31" fmla="*/ 39 h 177"/>
                  <a:gd name="T32" fmla="*/ 12 w 187"/>
                  <a:gd name="T33" fmla="*/ 42 h 177"/>
                  <a:gd name="T34" fmla="*/ 10 w 187"/>
                  <a:gd name="T35" fmla="*/ 46 h 177"/>
                  <a:gd name="T36" fmla="*/ 8 w 187"/>
                  <a:gd name="T37" fmla="*/ 48 h 177"/>
                  <a:gd name="T38" fmla="*/ 4 w 187"/>
                  <a:gd name="T39" fmla="*/ 50 h 177"/>
                  <a:gd name="T40" fmla="*/ 0 w 187"/>
                  <a:gd name="T41" fmla="*/ 51 h 177"/>
                  <a:gd name="T42" fmla="*/ 2 w 187"/>
                  <a:gd name="T43" fmla="*/ 52 h 177"/>
                  <a:gd name="T44" fmla="*/ 4 w 187"/>
                  <a:gd name="T45" fmla="*/ 54 h 177"/>
                  <a:gd name="T46" fmla="*/ 6 w 187"/>
                  <a:gd name="T47" fmla="*/ 56 h 177"/>
                  <a:gd name="T48" fmla="*/ 9 w 187"/>
                  <a:gd name="T49" fmla="*/ 57 h 177"/>
                  <a:gd name="T50" fmla="*/ 12 w 187"/>
                  <a:gd name="T51" fmla="*/ 59 h 177"/>
                  <a:gd name="T52" fmla="*/ 16 w 187"/>
                  <a:gd name="T53" fmla="*/ 60 h 177"/>
                  <a:gd name="T54" fmla="*/ 19 w 187"/>
                  <a:gd name="T55" fmla="*/ 62 h 177"/>
                  <a:gd name="T56" fmla="*/ 22 w 187"/>
                  <a:gd name="T57" fmla="*/ 63 h 177"/>
                  <a:gd name="T58" fmla="*/ 25 w 187"/>
                  <a:gd name="T59" fmla="*/ 64 h 177"/>
                  <a:gd name="T60" fmla="*/ 28 w 187"/>
                  <a:gd name="T61" fmla="*/ 65 h 177"/>
                  <a:gd name="T62" fmla="*/ 31 w 187"/>
                  <a:gd name="T63" fmla="*/ 65 h 177"/>
                  <a:gd name="T64" fmla="*/ 33 w 187"/>
                  <a:gd name="T65" fmla="*/ 64 h 177"/>
                  <a:gd name="T66" fmla="*/ 35 w 187"/>
                  <a:gd name="T67" fmla="*/ 63 h 177"/>
                  <a:gd name="T68" fmla="*/ 36 w 187"/>
                  <a:gd name="T69" fmla="*/ 60 h 177"/>
                  <a:gd name="T70" fmla="*/ 36 w 187"/>
                  <a:gd name="T71" fmla="*/ 58 h 177"/>
                  <a:gd name="T72" fmla="*/ 35 w 187"/>
                  <a:gd name="T73" fmla="*/ 54 h 177"/>
                  <a:gd name="T74" fmla="*/ 41 w 187"/>
                  <a:gd name="T75" fmla="*/ 57 h 177"/>
                  <a:gd name="T76" fmla="*/ 46 w 187"/>
                  <a:gd name="T77" fmla="*/ 57 h 177"/>
                  <a:gd name="T78" fmla="*/ 50 w 187"/>
                  <a:gd name="T79" fmla="*/ 57 h 177"/>
                  <a:gd name="T80" fmla="*/ 53 w 187"/>
                  <a:gd name="T81" fmla="*/ 54 h 177"/>
                  <a:gd name="T82" fmla="*/ 55 w 187"/>
                  <a:gd name="T83" fmla="*/ 51 h 177"/>
                  <a:gd name="T84" fmla="*/ 53 w 187"/>
                  <a:gd name="T85" fmla="*/ 45 h 177"/>
                  <a:gd name="T86" fmla="*/ 50 w 187"/>
                  <a:gd name="T87" fmla="*/ 38 h 177"/>
                  <a:gd name="T88" fmla="*/ 44 w 187"/>
                  <a:gd name="T89" fmla="*/ 30 h 177"/>
                  <a:gd name="T90" fmla="*/ 47 w 187"/>
                  <a:gd name="T91" fmla="*/ 30 h 177"/>
                  <a:gd name="T92" fmla="*/ 50 w 187"/>
                  <a:gd name="T93" fmla="*/ 29 h 177"/>
                  <a:gd name="T94" fmla="*/ 52 w 187"/>
                  <a:gd name="T95" fmla="*/ 27 h 177"/>
                  <a:gd name="T96" fmla="*/ 52 w 187"/>
                  <a:gd name="T97" fmla="*/ 24 h 177"/>
                  <a:gd name="T98" fmla="*/ 52 w 187"/>
                  <a:gd name="T99" fmla="*/ 20 h 177"/>
                  <a:gd name="T100" fmla="*/ 50 w 187"/>
                  <a:gd name="T101" fmla="*/ 15 h 177"/>
                  <a:gd name="T102" fmla="*/ 46 w 187"/>
                  <a:gd name="T103" fmla="*/ 7 h 177"/>
                  <a:gd name="T104" fmla="*/ 41 w 187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7"/>
                  <a:gd name="T160" fmla="*/ 0 h 177"/>
                  <a:gd name="T161" fmla="*/ 187 w 187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7" h="177">
                    <a:moveTo>
                      <a:pt x="141" y="0"/>
                    </a:moveTo>
                    <a:lnTo>
                      <a:pt x="137" y="11"/>
                    </a:lnTo>
                    <a:lnTo>
                      <a:pt x="130" y="19"/>
                    </a:lnTo>
                    <a:lnTo>
                      <a:pt x="119" y="25"/>
                    </a:lnTo>
                    <a:lnTo>
                      <a:pt x="108" y="26"/>
                    </a:lnTo>
                    <a:lnTo>
                      <a:pt x="112" y="40"/>
                    </a:lnTo>
                    <a:lnTo>
                      <a:pt x="110" y="53"/>
                    </a:lnTo>
                    <a:lnTo>
                      <a:pt x="103" y="63"/>
                    </a:lnTo>
                    <a:lnTo>
                      <a:pt x="93" y="72"/>
                    </a:lnTo>
                    <a:lnTo>
                      <a:pt x="80" y="78"/>
                    </a:lnTo>
                    <a:lnTo>
                      <a:pt x="66" y="82"/>
                    </a:lnTo>
                    <a:lnTo>
                      <a:pt x="52" y="82"/>
                    </a:lnTo>
                    <a:lnTo>
                      <a:pt x="39" y="80"/>
                    </a:lnTo>
                    <a:lnTo>
                      <a:pt x="42" y="87"/>
                    </a:lnTo>
                    <a:lnTo>
                      <a:pt x="45" y="96"/>
                    </a:lnTo>
                    <a:lnTo>
                      <a:pt x="43" y="107"/>
                    </a:lnTo>
                    <a:lnTo>
                      <a:pt x="40" y="116"/>
                    </a:lnTo>
                    <a:lnTo>
                      <a:pt x="34" y="125"/>
                    </a:lnTo>
                    <a:lnTo>
                      <a:pt x="25" y="132"/>
                    </a:lnTo>
                    <a:lnTo>
                      <a:pt x="14" y="136"/>
                    </a:lnTo>
                    <a:lnTo>
                      <a:pt x="0" y="139"/>
                    </a:lnTo>
                    <a:lnTo>
                      <a:pt x="5" y="143"/>
                    </a:lnTo>
                    <a:lnTo>
                      <a:pt x="14" y="147"/>
                    </a:lnTo>
                    <a:lnTo>
                      <a:pt x="22" y="153"/>
                    </a:lnTo>
                    <a:lnTo>
                      <a:pt x="32" y="157"/>
                    </a:lnTo>
                    <a:lnTo>
                      <a:pt x="42" y="162"/>
                    </a:lnTo>
                    <a:lnTo>
                      <a:pt x="53" y="165"/>
                    </a:lnTo>
                    <a:lnTo>
                      <a:pt x="64" y="169"/>
                    </a:lnTo>
                    <a:lnTo>
                      <a:pt x="75" y="172"/>
                    </a:lnTo>
                    <a:lnTo>
                      <a:pt x="86" y="176"/>
                    </a:lnTo>
                    <a:lnTo>
                      <a:pt x="96" y="177"/>
                    </a:lnTo>
                    <a:lnTo>
                      <a:pt x="106" y="177"/>
                    </a:lnTo>
                    <a:lnTo>
                      <a:pt x="114" y="176"/>
                    </a:lnTo>
                    <a:lnTo>
                      <a:pt x="119" y="172"/>
                    </a:lnTo>
                    <a:lnTo>
                      <a:pt x="122" y="166"/>
                    </a:lnTo>
                    <a:lnTo>
                      <a:pt x="123" y="158"/>
                    </a:lnTo>
                    <a:lnTo>
                      <a:pt x="119" y="148"/>
                    </a:lnTo>
                    <a:lnTo>
                      <a:pt x="139" y="155"/>
                    </a:lnTo>
                    <a:lnTo>
                      <a:pt x="157" y="157"/>
                    </a:lnTo>
                    <a:lnTo>
                      <a:pt x="172" y="156"/>
                    </a:lnTo>
                    <a:lnTo>
                      <a:pt x="183" y="149"/>
                    </a:lnTo>
                    <a:lnTo>
                      <a:pt x="187" y="139"/>
                    </a:lnTo>
                    <a:lnTo>
                      <a:pt x="184" y="124"/>
                    </a:lnTo>
                    <a:lnTo>
                      <a:pt x="172" y="105"/>
                    </a:lnTo>
                    <a:lnTo>
                      <a:pt x="150" y="81"/>
                    </a:lnTo>
                    <a:lnTo>
                      <a:pt x="162" y="82"/>
                    </a:lnTo>
                    <a:lnTo>
                      <a:pt x="171" y="80"/>
                    </a:lnTo>
                    <a:lnTo>
                      <a:pt x="178" y="74"/>
                    </a:lnTo>
                    <a:lnTo>
                      <a:pt x="180" y="66"/>
                    </a:lnTo>
                    <a:lnTo>
                      <a:pt x="178" y="54"/>
                    </a:lnTo>
                    <a:lnTo>
                      <a:pt x="171" y="39"/>
                    </a:lnTo>
                    <a:lnTo>
                      <a:pt x="160" y="2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C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7" cy="21"/>
              </a:xfrm>
              <a:custGeom>
                <a:avLst/>
                <a:gdLst>
                  <a:gd name="T0" fmla="*/ 5 w 47"/>
                  <a:gd name="T1" fmla="*/ 9 h 35"/>
                  <a:gd name="T2" fmla="*/ 2 w 47"/>
                  <a:gd name="T3" fmla="*/ 13 h 35"/>
                  <a:gd name="T4" fmla="*/ 7 w 47"/>
                  <a:gd name="T5" fmla="*/ 12 h 35"/>
                  <a:gd name="T6" fmla="*/ 11 w 47"/>
                  <a:gd name="T7" fmla="*/ 10 h 35"/>
                  <a:gd name="T8" fmla="*/ 14 w 47"/>
                  <a:gd name="T9" fmla="*/ 6 h 35"/>
                  <a:gd name="T10" fmla="*/ 16 w 47"/>
                  <a:gd name="T11" fmla="*/ 1 h 35"/>
                  <a:gd name="T12" fmla="*/ 11 w 47"/>
                  <a:gd name="T13" fmla="*/ 0 h 35"/>
                  <a:gd name="T14" fmla="*/ 10 w 47"/>
                  <a:gd name="T15" fmla="*/ 4 h 35"/>
                  <a:gd name="T16" fmla="*/ 8 w 47"/>
                  <a:gd name="T17" fmla="*/ 5 h 35"/>
                  <a:gd name="T18" fmla="*/ 5 w 47"/>
                  <a:gd name="T19" fmla="*/ 7 h 35"/>
                  <a:gd name="T20" fmla="*/ 2 w 47"/>
                  <a:gd name="T21" fmla="*/ 8 h 35"/>
                  <a:gd name="T22" fmla="*/ 0 w 47"/>
                  <a:gd name="T23" fmla="*/ 11 h 35"/>
                  <a:gd name="T24" fmla="*/ 2 w 47"/>
                  <a:gd name="T25" fmla="*/ 8 h 35"/>
                  <a:gd name="T26" fmla="*/ 1 w 47"/>
                  <a:gd name="T27" fmla="*/ 8 h 35"/>
                  <a:gd name="T28" fmla="*/ 0 w 47"/>
                  <a:gd name="T29" fmla="*/ 10 h 35"/>
                  <a:gd name="T30" fmla="*/ 1 w 47"/>
                  <a:gd name="T31" fmla="*/ 12 h 35"/>
                  <a:gd name="T32" fmla="*/ 2 w 47"/>
                  <a:gd name="T33" fmla="*/ 13 h 35"/>
                  <a:gd name="T34" fmla="*/ 5 w 47"/>
                  <a:gd name="T35" fmla="*/ 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5"/>
                  <a:gd name="T56" fmla="*/ 47 w 47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5">
                    <a:moveTo>
                      <a:pt x="14" y="25"/>
                    </a:moveTo>
                    <a:lnTo>
                      <a:pt x="7" y="35"/>
                    </a:lnTo>
                    <a:lnTo>
                      <a:pt x="21" y="34"/>
                    </a:lnTo>
                    <a:lnTo>
                      <a:pt x="33" y="27"/>
                    </a:lnTo>
                    <a:lnTo>
                      <a:pt x="43" y="17"/>
                    </a:lnTo>
                    <a:lnTo>
                      <a:pt x="47" y="3"/>
                    </a:lnTo>
                    <a:lnTo>
                      <a:pt x="33" y="0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16" y="20"/>
                    </a:lnTo>
                    <a:lnTo>
                      <a:pt x="7" y="21"/>
                    </a:lnTo>
                    <a:lnTo>
                      <a:pt x="0" y="32"/>
                    </a:lnTo>
                    <a:lnTo>
                      <a:pt x="7" y="21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7" y="3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Unknown Shape"/>
              <p:cNvSpPr>
                <a:spLocks/>
              </p:cNvSpPr>
              <p:nvPr/>
            </p:nvSpPr>
            <p:spPr bwMode="auto">
              <a:xfrm flipH="1">
                <a:off x="168" y="287"/>
                <a:ext cx="48" cy="41"/>
              </a:xfrm>
              <a:custGeom>
                <a:avLst/>
                <a:gdLst>
                  <a:gd name="T0" fmla="*/ 4 w 87"/>
                  <a:gd name="T1" fmla="*/ 21 h 66"/>
                  <a:gd name="T2" fmla="*/ 2 w 87"/>
                  <a:gd name="T3" fmla="*/ 25 h 66"/>
                  <a:gd name="T4" fmla="*/ 6 w 87"/>
                  <a:gd name="T5" fmla="*/ 25 h 66"/>
                  <a:gd name="T6" fmla="*/ 11 w 87"/>
                  <a:gd name="T7" fmla="*/ 25 h 66"/>
                  <a:gd name="T8" fmla="*/ 15 w 87"/>
                  <a:gd name="T9" fmla="*/ 24 h 66"/>
                  <a:gd name="T10" fmla="*/ 19 w 87"/>
                  <a:gd name="T11" fmla="*/ 21 h 66"/>
                  <a:gd name="T12" fmla="*/ 23 w 87"/>
                  <a:gd name="T13" fmla="*/ 17 h 66"/>
                  <a:gd name="T14" fmla="*/ 26 w 87"/>
                  <a:gd name="T15" fmla="*/ 12 h 66"/>
                  <a:gd name="T16" fmla="*/ 26 w 87"/>
                  <a:gd name="T17" fmla="*/ 7 h 66"/>
                  <a:gd name="T18" fmla="*/ 25 w 87"/>
                  <a:gd name="T19" fmla="*/ 0 h 66"/>
                  <a:gd name="T20" fmla="*/ 21 w 87"/>
                  <a:gd name="T21" fmla="*/ 2 h 66"/>
                  <a:gd name="T22" fmla="*/ 23 w 87"/>
                  <a:gd name="T23" fmla="*/ 7 h 66"/>
                  <a:gd name="T24" fmla="*/ 22 w 87"/>
                  <a:gd name="T25" fmla="*/ 11 h 66"/>
                  <a:gd name="T26" fmla="*/ 20 w 87"/>
                  <a:gd name="T27" fmla="*/ 14 h 66"/>
                  <a:gd name="T28" fmla="*/ 17 w 87"/>
                  <a:gd name="T29" fmla="*/ 17 h 66"/>
                  <a:gd name="T30" fmla="*/ 14 w 87"/>
                  <a:gd name="T31" fmla="*/ 19 h 66"/>
                  <a:gd name="T32" fmla="*/ 10 w 87"/>
                  <a:gd name="T33" fmla="*/ 21 h 66"/>
                  <a:gd name="T34" fmla="*/ 6 w 87"/>
                  <a:gd name="T35" fmla="*/ 21 h 66"/>
                  <a:gd name="T36" fmla="*/ 3 w 87"/>
                  <a:gd name="T37" fmla="*/ 19 h 66"/>
                  <a:gd name="T38" fmla="*/ 1 w 87"/>
                  <a:gd name="T39" fmla="*/ 24 h 66"/>
                  <a:gd name="T40" fmla="*/ 3 w 87"/>
                  <a:gd name="T41" fmla="*/ 19 h 66"/>
                  <a:gd name="T42" fmla="*/ 1 w 87"/>
                  <a:gd name="T43" fmla="*/ 20 h 66"/>
                  <a:gd name="T44" fmla="*/ 0 w 87"/>
                  <a:gd name="T45" fmla="*/ 21 h 66"/>
                  <a:gd name="T46" fmla="*/ 0 w 87"/>
                  <a:gd name="T47" fmla="*/ 24 h 66"/>
                  <a:gd name="T48" fmla="*/ 2 w 87"/>
                  <a:gd name="T49" fmla="*/ 25 h 66"/>
                  <a:gd name="T50" fmla="*/ 4 w 87"/>
                  <a:gd name="T51" fmla="*/ 2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7"/>
                  <a:gd name="T79" fmla="*/ 0 h 66"/>
                  <a:gd name="T80" fmla="*/ 87 w 8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7" h="66">
                    <a:moveTo>
                      <a:pt x="13" y="53"/>
                    </a:moveTo>
                    <a:lnTo>
                      <a:pt x="5" y="64"/>
                    </a:lnTo>
                    <a:lnTo>
                      <a:pt x="20" y="66"/>
                    </a:lnTo>
                    <a:lnTo>
                      <a:pt x="36" y="66"/>
                    </a:lnTo>
                    <a:lnTo>
                      <a:pt x="51" y="62"/>
                    </a:lnTo>
                    <a:lnTo>
                      <a:pt x="64" y="55"/>
                    </a:lnTo>
                    <a:lnTo>
                      <a:pt x="77" y="44"/>
                    </a:lnTo>
                    <a:lnTo>
                      <a:pt x="85" y="32"/>
                    </a:lnTo>
                    <a:lnTo>
                      <a:pt x="87" y="17"/>
                    </a:lnTo>
                    <a:lnTo>
                      <a:pt x="83" y="0"/>
                    </a:lnTo>
                    <a:lnTo>
                      <a:pt x="69" y="7"/>
                    </a:lnTo>
                    <a:lnTo>
                      <a:pt x="74" y="17"/>
                    </a:lnTo>
                    <a:lnTo>
                      <a:pt x="71" y="27"/>
                    </a:lnTo>
                    <a:lnTo>
                      <a:pt x="66" y="35"/>
                    </a:lnTo>
                    <a:lnTo>
                      <a:pt x="57" y="43"/>
                    </a:lnTo>
                    <a:lnTo>
                      <a:pt x="46" y="48"/>
                    </a:lnTo>
                    <a:lnTo>
                      <a:pt x="33" y="53"/>
                    </a:lnTo>
                    <a:lnTo>
                      <a:pt x="20" y="53"/>
                    </a:lnTo>
                    <a:lnTo>
                      <a:pt x="9" y="50"/>
                    </a:lnTo>
                    <a:lnTo>
                      <a:pt x="1" y="62"/>
                    </a:lnTo>
                    <a:lnTo>
                      <a:pt x="9" y="50"/>
                    </a:lnTo>
                    <a:lnTo>
                      <a:pt x="3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5" y="6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Unknown Shape"/>
              <p:cNvSpPr>
                <a:spLocks/>
              </p:cNvSpPr>
              <p:nvPr/>
            </p:nvSpPr>
            <p:spPr bwMode="auto">
              <a:xfrm flipH="1">
                <a:off x="204" y="320"/>
                <a:ext cx="33" cy="42"/>
              </a:xfrm>
              <a:custGeom>
                <a:avLst/>
                <a:gdLst>
                  <a:gd name="T0" fmla="*/ 3 w 61"/>
                  <a:gd name="T1" fmla="*/ 20 h 71"/>
                  <a:gd name="T2" fmla="*/ 2 w 61"/>
                  <a:gd name="T3" fmla="*/ 25 h 71"/>
                  <a:gd name="T4" fmla="*/ 6 w 61"/>
                  <a:gd name="T5" fmla="*/ 24 h 71"/>
                  <a:gd name="T6" fmla="*/ 10 w 61"/>
                  <a:gd name="T7" fmla="*/ 22 h 71"/>
                  <a:gd name="T8" fmla="*/ 14 w 61"/>
                  <a:gd name="T9" fmla="*/ 19 h 71"/>
                  <a:gd name="T10" fmla="*/ 16 w 61"/>
                  <a:gd name="T11" fmla="*/ 15 h 71"/>
                  <a:gd name="T12" fmla="*/ 17 w 61"/>
                  <a:gd name="T13" fmla="*/ 11 h 71"/>
                  <a:gd name="T14" fmla="*/ 18 w 61"/>
                  <a:gd name="T15" fmla="*/ 7 h 71"/>
                  <a:gd name="T16" fmla="*/ 17 w 61"/>
                  <a:gd name="T17" fmla="*/ 3 h 71"/>
                  <a:gd name="T18" fmla="*/ 16 w 61"/>
                  <a:gd name="T19" fmla="*/ 0 h 71"/>
                  <a:gd name="T20" fmla="*/ 12 w 61"/>
                  <a:gd name="T21" fmla="*/ 3 h 71"/>
                  <a:gd name="T22" fmla="*/ 12 w 61"/>
                  <a:gd name="T23" fmla="*/ 5 h 71"/>
                  <a:gd name="T24" fmla="*/ 13 w 61"/>
                  <a:gd name="T25" fmla="*/ 7 h 71"/>
                  <a:gd name="T26" fmla="*/ 13 w 61"/>
                  <a:gd name="T27" fmla="*/ 10 h 71"/>
                  <a:gd name="T28" fmla="*/ 12 w 61"/>
                  <a:gd name="T29" fmla="*/ 12 h 71"/>
                  <a:gd name="T30" fmla="*/ 10 w 61"/>
                  <a:gd name="T31" fmla="*/ 15 h 71"/>
                  <a:gd name="T32" fmla="*/ 9 w 61"/>
                  <a:gd name="T33" fmla="*/ 17 h 71"/>
                  <a:gd name="T34" fmla="*/ 6 w 61"/>
                  <a:gd name="T35" fmla="*/ 19 h 71"/>
                  <a:gd name="T36" fmla="*/ 2 w 61"/>
                  <a:gd name="T37" fmla="*/ 20 h 71"/>
                  <a:gd name="T38" fmla="*/ 1 w 61"/>
                  <a:gd name="T39" fmla="*/ 24 h 71"/>
                  <a:gd name="T40" fmla="*/ 2 w 61"/>
                  <a:gd name="T41" fmla="*/ 20 h 71"/>
                  <a:gd name="T42" fmla="*/ 1 w 61"/>
                  <a:gd name="T43" fmla="*/ 20 h 71"/>
                  <a:gd name="T44" fmla="*/ 0 w 61"/>
                  <a:gd name="T45" fmla="*/ 22 h 71"/>
                  <a:gd name="T46" fmla="*/ 1 w 61"/>
                  <a:gd name="T47" fmla="*/ 24 h 71"/>
                  <a:gd name="T48" fmla="*/ 2 w 61"/>
                  <a:gd name="T49" fmla="*/ 25 h 71"/>
                  <a:gd name="T50" fmla="*/ 3 w 61"/>
                  <a:gd name="T51" fmla="*/ 2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71"/>
                  <a:gd name="T80" fmla="*/ 61 w 61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71">
                    <a:moveTo>
                      <a:pt x="12" y="57"/>
                    </a:moveTo>
                    <a:lnTo>
                      <a:pt x="8" y="71"/>
                    </a:lnTo>
                    <a:lnTo>
                      <a:pt x="23" y="67"/>
                    </a:lnTo>
                    <a:lnTo>
                      <a:pt x="36" y="63"/>
                    </a:lnTo>
                    <a:lnTo>
                      <a:pt x="48" y="54"/>
                    </a:lnTo>
                    <a:lnTo>
                      <a:pt x="55" y="43"/>
                    </a:lnTo>
                    <a:lnTo>
                      <a:pt x="58" y="32"/>
                    </a:lnTo>
                    <a:lnTo>
                      <a:pt x="61" y="20"/>
                    </a:lnTo>
                    <a:lnTo>
                      <a:pt x="57" y="9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6" y="44"/>
                    </a:lnTo>
                    <a:lnTo>
                      <a:pt x="30" y="49"/>
                    </a:lnTo>
                    <a:lnTo>
                      <a:pt x="20" y="54"/>
                    </a:lnTo>
                    <a:lnTo>
                      <a:pt x="8" y="55"/>
                    </a:lnTo>
                    <a:lnTo>
                      <a:pt x="3" y="69"/>
                    </a:lnTo>
                    <a:lnTo>
                      <a:pt x="8" y="55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8" y="7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Unknown Shape"/>
              <p:cNvSpPr>
                <a:spLocks/>
              </p:cNvSpPr>
              <p:nvPr/>
            </p:nvSpPr>
            <p:spPr bwMode="auto">
              <a:xfrm flipH="1">
                <a:off x="189" y="355"/>
                <a:ext cx="46" cy="27"/>
              </a:xfrm>
              <a:custGeom>
                <a:avLst/>
                <a:gdLst>
                  <a:gd name="T0" fmla="*/ 23 w 86"/>
                  <a:gd name="T1" fmla="*/ 11 h 46"/>
                  <a:gd name="T2" fmla="*/ 23 w 86"/>
                  <a:gd name="T3" fmla="*/ 11 h 46"/>
                  <a:gd name="T4" fmla="*/ 20 w 86"/>
                  <a:gd name="T5" fmla="*/ 10 h 46"/>
                  <a:gd name="T6" fmla="*/ 17 w 86"/>
                  <a:gd name="T7" fmla="*/ 9 h 46"/>
                  <a:gd name="T8" fmla="*/ 14 w 86"/>
                  <a:gd name="T9" fmla="*/ 8 h 46"/>
                  <a:gd name="T10" fmla="*/ 11 w 86"/>
                  <a:gd name="T11" fmla="*/ 6 h 46"/>
                  <a:gd name="T12" fmla="*/ 9 w 86"/>
                  <a:gd name="T13" fmla="*/ 5 h 46"/>
                  <a:gd name="T14" fmla="*/ 6 w 86"/>
                  <a:gd name="T15" fmla="*/ 2 h 46"/>
                  <a:gd name="T16" fmla="*/ 4 w 86"/>
                  <a:gd name="T17" fmla="*/ 1 h 46"/>
                  <a:gd name="T18" fmla="*/ 3 w 86"/>
                  <a:gd name="T19" fmla="*/ 0 h 46"/>
                  <a:gd name="T20" fmla="*/ 0 w 86"/>
                  <a:gd name="T21" fmla="*/ 4 h 46"/>
                  <a:gd name="T22" fmla="*/ 2 w 86"/>
                  <a:gd name="T23" fmla="*/ 6 h 46"/>
                  <a:gd name="T24" fmla="*/ 4 w 86"/>
                  <a:gd name="T25" fmla="*/ 7 h 46"/>
                  <a:gd name="T26" fmla="*/ 6 w 86"/>
                  <a:gd name="T27" fmla="*/ 9 h 46"/>
                  <a:gd name="T28" fmla="*/ 10 w 86"/>
                  <a:gd name="T29" fmla="*/ 11 h 46"/>
                  <a:gd name="T30" fmla="*/ 13 w 86"/>
                  <a:gd name="T31" fmla="*/ 12 h 46"/>
                  <a:gd name="T32" fmla="*/ 16 w 86"/>
                  <a:gd name="T33" fmla="*/ 14 h 46"/>
                  <a:gd name="T34" fmla="*/ 19 w 86"/>
                  <a:gd name="T35" fmla="*/ 15 h 46"/>
                  <a:gd name="T36" fmla="*/ 22 w 86"/>
                  <a:gd name="T37" fmla="*/ 16 h 46"/>
                  <a:gd name="T38" fmla="*/ 22 w 86"/>
                  <a:gd name="T39" fmla="*/ 16 h 46"/>
                  <a:gd name="T40" fmla="*/ 22 w 86"/>
                  <a:gd name="T41" fmla="*/ 16 h 46"/>
                  <a:gd name="T42" fmla="*/ 24 w 86"/>
                  <a:gd name="T43" fmla="*/ 15 h 46"/>
                  <a:gd name="T44" fmla="*/ 25 w 86"/>
                  <a:gd name="T45" fmla="*/ 14 h 46"/>
                  <a:gd name="T46" fmla="*/ 24 w 86"/>
                  <a:gd name="T47" fmla="*/ 12 h 46"/>
                  <a:gd name="T48" fmla="*/ 23 w 86"/>
                  <a:gd name="T49" fmla="*/ 1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6"/>
                  <a:gd name="T77" fmla="*/ 86 w 8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6">
                    <a:moveTo>
                      <a:pt x="81" y="32"/>
                    </a:moveTo>
                    <a:lnTo>
                      <a:pt x="81" y="32"/>
                    </a:lnTo>
                    <a:lnTo>
                      <a:pt x="71" y="29"/>
                    </a:lnTo>
                    <a:lnTo>
                      <a:pt x="60" y="25"/>
                    </a:lnTo>
                    <a:lnTo>
                      <a:pt x="50" y="22"/>
                    </a:lnTo>
                    <a:lnTo>
                      <a:pt x="39" y="17"/>
                    </a:lnTo>
                    <a:lnTo>
                      <a:pt x="30" y="13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5" y="21"/>
                    </a:lnTo>
                    <a:lnTo>
                      <a:pt x="23" y="26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55" y="39"/>
                    </a:lnTo>
                    <a:lnTo>
                      <a:pt x="67" y="43"/>
                    </a:lnTo>
                    <a:lnTo>
                      <a:pt x="78" y="46"/>
                    </a:lnTo>
                    <a:lnTo>
                      <a:pt x="84" y="45"/>
                    </a:lnTo>
                    <a:lnTo>
                      <a:pt x="86" y="40"/>
                    </a:lnTo>
                    <a:lnTo>
                      <a:pt x="85" y="35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Unknown Shape"/>
              <p:cNvSpPr>
                <a:spLocks/>
              </p:cNvSpPr>
              <p:nvPr/>
            </p:nvSpPr>
            <p:spPr bwMode="auto">
              <a:xfrm flipH="1">
                <a:off x="163" y="359"/>
                <a:ext cx="31" cy="26"/>
              </a:xfrm>
              <a:custGeom>
                <a:avLst/>
                <a:gdLst>
                  <a:gd name="T0" fmla="*/ 15 w 57"/>
                  <a:gd name="T1" fmla="*/ 0 h 44"/>
                  <a:gd name="T2" fmla="*/ 11 w 57"/>
                  <a:gd name="T3" fmla="*/ 3 h 44"/>
                  <a:gd name="T4" fmla="*/ 13 w 57"/>
                  <a:gd name="T5" fmla="*/ 6 h 44"/>
                  <a:gd name="T6" fmla="*/ 13 w 57"/>
                  <a:gd name="T7" fmla="*/ 8 h 44"/>
                  <a:gd name="T8" fmla="*/ 12 w 57"/>
                  <a:gd name="T9" fmla="*/ 9 h 44"/>
                  <a:gd name="T10" fmla="*/ 11 w 57"/>
                  <a:gd name="T11" fmla="*/ 10 h 44"/>
                  <a:gd name="T12" fmla="*/ 10 w 57"/>
                  <a:gd name="T13" fmla="*/ 10 h 44"/>
                  <a:gd name="T14" fmla="*/ 7 w 57"/>
                  <a:gd name="T15" fmla="*/ 10 h 44"/>
                  <a:gd name="T16" fmla="*/ 4 w 57"/>
                  <a:gd name="T17" fmla="*/ 10 h 44"/>
                  <a:gd name="T18" fmla="*/ 1 w 57"/>
                  <a:gd name="T19" fmla="*/ 8 h 44"/>
                  <a:gd name="T20" fmla="*/ 0 w 57"/>
                  <a:gd name="T21" fmla="*/ 13 h 44"/>
                  <a:gd name="T22" fmla="*/ 4 w 57"/>
                  <a:gd name="T23" fmla="*/ 14 h 44"/>
                  <a:gd name="T24" fmla="*/ 7 w 57"/>
                  <a:gd name="T25" fmla="*/ 15 h 44"/>
                  <a:gd name="T26" fmla="*/ 10 w 57"/>
                  <a:gd name="T27" fmla="*/ 15 h 44"/>
                  <a:gd name="T28" fmla="*/ 13 w 57"/>
                  <a:gd name="T29" fmla="*/ 14 h 44"/>
                  <a:gd name="T30" fmla="*/ 15 w 57"/>
                  <a:gd name="T31" fmla="*/ 12 h 44"/>
                  <a:gd name="T32" fmla="*/ 16 w 57"/>
                  <a:gd name="T33" fmla="*/ 9 h 44"/>
                  <a:gd name="T34" fmla="*/ 17 w 57"/>
                  <a:gd name="T35" fmla="*/ 6 h 44"/>
                  <a:gd name="T36" fmla="*/ 16 w 57"/>
                  <a:gd name="T37" fmla="*/ 2 h 44"/>
                  <a:gd name="T38" fmla="*/ 13 w 57"/>
                  <a:gd name="T39" fmla="*/ 5 h 44"/>
                  <a:gd name="T40" fmla="*/ 16 w 57"/>
                  <a:gd name="T41" fmla="*/ 2 h 44"/>
                  <a:gd name="T42" fmla="*/ 15 w 57"/>
                  <a:gd name="T43" fmla="*/ 0 h 44"/>
                  <a:gd name="T44" fmla="*/ 13 w 57"/>
                  <a:gd name="T45" fmla="*/ 0 h 44"/>
                  <a:gd name="T46" fmla="*/ 12 w 57"/>
                  <a:gd name="T47" fmla="*/ 1 h 44"/>
                  <a:gd name="T48" fmla="*/ 11 w 57"/>
                  <a:gd name="T49" fmla="*/ 3 h 44"/>
                  <a:gd name="T50" fmla="*/ 15 w 57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4"/>
                  <a:gd name="T80" fmla="*/ 57 w 57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4">
                    <a:moveTo>
                      <a:pt x="49" y="0"/>
                    </a:moveTo>
                    <a:lnTo>
                      <a:pt x="39" y="9"/>
                    </a:lnTo>
                    <a:lnTo>
                      <a:pt x="43" y="17"/>
                    </a:lnTo>
                    <a:lnTo>
                      <a:pt x="42" y="24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3" y="29"/>
                    </a:lnTo>
                    <a:lnTo>
                      <a:pt x="23" y="28"/>
                    </a:lnTo>
                    <a:lnTo>
                      <a:pt x="14" y="28"/>
                    </a:lnTo>
                    <a:lnTo>
                      <a:pt x="3" y="24"/>
                    </a:lnTo>
                    <a:lnTo>
                      <a:pt x="0" y="38"/>
                    </a:lnTo>
                    <a:lnTo>
                      <a:pt x="12" y="41"/>
                    </a:lnTo>
                    <a:lnTo>
                      <a:pt x="23" y="44"/>
                    </a:lnTo>
                    <a:lnTo>
                      <a:pt x="33" y="43"/>
                    </a:lnTo>
                    <a:lnTo>
                      <a:pt x="43" y="41"/>
                    </a:lnTo>
                    <a:lnTo>
                      <a:pt x="52" y="36"/>
                    </a:lnTo>
                    <a:lnTo>
                      <a:pt x="56" y="27"/>
                    </a:lnTo>
                    <a:lnTo>
                      <a:pt x="57" y="17"/>
                    </a:lnTo>
                    <a:lnTo>
                      <a:pt x="53" y="5"/>
                    </a:lnTo>
                    <a:lnTo>
                      <a:pt x="44" y="1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4"/>
                    </a:lnTo>
                    <a:lnTo>
                      <a:pt x="3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Unknown Shape"/>
              <p:cNvSpPr>
                <a:spLocks/>
              </p:cNvSpPr>
              <p:nvPr/>
            </p:nvSpPr>
            <p:spPr bwMode="auto">
              <a:xfrm flipH="1">
                <a:off x="127" y="319"/>
                <a:ext cx="43" cy="54"/>
              </a:xfrm>
              <a:custGeom>
                <a:avLst/>
                <a:gdLst>
                  <a:gd name="T0" fmla="*/ 10 w 78"/>
                  <a:gd name="T1" fmla="*/ 0 h 91"/>
                  <a:gd name="T2" fmla="*/ 9 w 78"/>
                  <a:gd name="T3" fmla="*/ 5 h 91"/>
                  <a:gd name="T4" fmla="*/ 15 w 78"/>
                  <a:gd name="T5" fmla="*/ 12 h 91"/>
                  <a:gd name="T6" fmla="*/ 18 w 78"/>
                  <a:gd name="T7" fmla="*/ 18 h 91"/>
                  <a:gd name="T8" fmla="*/ 19 w 78"/>
                  <a:gd name="T9" fmla="*/ 23 h 91"/>
                  <a:gd name="T10" fmla="*/ 18 w 78"/>
                  <a:gd name="T11" fmla="*/ 25 h 91"/>
                  <a:gd name="T12" fmla="*/ 16 w 78"/>
                  <a:gd name="T13" fmla="*/ 27 h 91"/>
                  <a:gd name="T14" fmla="*/ 12 w 78"/>
                  <a:gd name="T15" fmla="*/ 27 h 91"/>
                  <a:gd name="T16" fmla="*/ 7 w 78"/>
                  <a:gd name="T17" fmla="*/ 26 h 91"/>
                  <a:gd name="T18" fmla="*/ 2 w 78"/>
                  <a:gd name="T19" fmla="*/ 24 h 91"/>
                  <a:gd name="T20" fmla="*/ 0 w 78"/>
                  <a:gd name="T21" fmla="*/ 28 h 91"/>
                  <a:gd name="T22" fmla="*/ 7 w 78"/>
                  <a:gd name="T23" fmla="*/ 31 h 91"/>
                  <a:gd name="T24" fmla="*/ 12 w 78"/>
                  <a:gd name="T25" fmla="*/ 32 h 91"/>
                  <a:gd name="T26" fmla="*/ 18 w 78"/>
                  <a:gd name="T27" fmla="*/ 31 h 91"/>
                  <a:gd name="T28" fmla="*/ 22 w 78"/>
                  <a:gd name="T29" fmla="*/ 28 h 91"/>
                  <a:gd name="T30" fmla="*/ 24 w 78"/>
                  <a:gd name="T31" fmla="*/ 23 h 91"/>
                  <a:gd name="T32" fmla="*/ 23 w 78"/>
                  <a:gd name="T33" fmla="*/ 17 h 91"/>
                  <a:gd name="T34" fmla="*/ 19 w 78"/>
                  <a:gd name="T35" fmla="*/ 9 h 91"/>
                  <a:gd name="T36" fmla="*/ 12 w 78"/>
                  <a:gd name="T37" fmla="*/ 1 h 91"/>
                  <a:gd name="T38" fmla="*/ 10 w 78"/>
                  <a:gd name="T39" fmla="*/ 5 h 91"/>
                  <a:gd name="T40" fmla="*/ 12 w 78"/>
                  <a:gd name="T41" fmla="*/ 1 h 91"/>
                  <a:gd name="T42" fmla="*/ 10 w 78"/>
                  <a:gd name="T43" fmla="*/ 0 h 91"/>
                  <a:gd name="T44" fmla="*/ 9 w 78"/>
                  <a:gd name="T45" fmla="*/ 1 h 91"/>
                  <a:gd name="T46" fmla="*/ 8 w 78"/>
                  <a:gd name="T47" fmla="*/ 3 h 91"/>
                  <a:gd name="T48" fmla="*/ 9 w 78"/>
                  <a:gd name="T49" fmla="*/ 5 h 91"/>
                  <a:gd name="T50" fmla="*/ 10 w 78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91"/>
                  <a:gd name="T80" fmla="*/ 78 w 78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91">
                    <a:moveTo>
                      <a:pt x="35" y="0"/>
                    </a:moveTo>
                    <a:lnTo>
                      <a:pt x="29" y="13"/>
                    </a:lnTo>
                    <a:lnTo>
                      <a:pt x="50" y="36"/>
                    </a:lnTo>
                    <a:lnTo>
                      <a:pt x="60" y="52"/>
                    </a:lnTo>
                    <a:lnTo>
                      <a:pt x="62" y="65"/>
                    </a:lnTo>
                    <a:lnTo>
                      <a:pt x="60" y="71"/>
                    </a:lnTo>
                    <a:lnTo>
                      <a:pt x="53" y="75"/>
                    </a:lnTo>
                    <a:lnTo>
                      <a:pt x="40" y="75"/>
                    </a:lnTo>
                    <a:lnTo>
                      <a:pt x="23" y="7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21" y="88"/>
                    </a:lnTo>
                    <a:lnTo>
                      <a:pt x="40" y="91"/>
                    </a:lnTo>
                    <a:lnTo>
                      <a:pt x="58" y="89"/>
                    </a:lnTo>
                    <a:lnTo>
                      <a:pt x="71" y="80"/>
                    </a:lnTo>
                    <a:lnTo>
                      <a:pt x="78" y="65"/>
                    </a:lnTo>
                    <a:lnTo>
                      <a:pt x="74" y="48"/>
                    </a:lnTo>
                    <a:lnTo>
                      <a:pt x="61" y="27"/>
                    </a:lnTo>
                    <a:lnTo>
                      <a:pt x="38" y="2"/>
                    </a:lnTo>
                    <a:lnTo>
                      <a:pt x="32" y="1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7" y="8"/>
                    </a:lnTo>
                    <a:lnTo>
                      <a:pt x="29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Unknown Shape"/>
              <p:cNvSpPr>
                <a:spLocks/>
              </p:cNvSpPr>
              <p:nvPr/>
            </p:nvSpPr>
            <p:spPr bwMode="auto">
              <a:xfrm flipH="1">
                <a:off x="131" y="269"/>
                <a:ext cx="29" cy="59"/>
              </a:xfrm>
              <a:custGeom>
                <a:avLst/>
                <a:gdLst>
                  <a:gd name="T0" fmla="*/ 4 w 54"/>
                  <a:gd name="T1" fmla="*/ 3 h 97"/>
                  <a:gd name="T2" fmla="*/ 1 w 54"/>
                  <a:gd name="T3" fmla="*/ 4 h 97"/>
                  <a:gd name="T4" fmla="*/ 6 w 54"/>
                  <a:gd name="T5" fmla="*/ 12 h 97"/>
                  <a:gd name="T6" fmla="*/ 9 w 54"/>
                  <a:gd name="T7" fmla="*/ 18 h 97"/>
                  <a:gd name="T8" fmla="*/ 11 w 54"/>
                  <a:gd name="T9" fmla="*/ 23 h 97"/>
                  <a:gd name="T10" fmla="*/ 11 w 54"/>
                  <a:gd name="T11" fmla="*/ 27 h 97"/>
                  <a:gd name="T12" fmla="*/ 11 w 54"/>
                  <a:gd name="T13" fmla="*/ 29 h 97"/>
                  <a:gd name="T14" fmla="*/ 10 w 54"/>
                  <a:gd name="T15" fmla="*/ 30 h 97"/>
                  <a:gd name="T16" fmla="*/ 8 w 54"/>
                  <a:gd name="T17" fmla="*/ 30 h 97"/>
                  <a:gd name="T18" fmla="*/ 5 w 54"/>
                  <a:gd name="T19" fmla="*/ 30 h 97"/>
                  <a:gd name="T20" fmla="*/ 4 w 54"/>
                  <a:gd name="T21" fmla="*/ 35 h 97"/>
                  <a:gd name="T22" fmla="*/ 8 w 54"/>
                  <a:gd name="T23" fmla="*/ 36 h 97"/>
                  <a:gd name="T24" fmla="*/ 12 w 54"/>
                  <a:gd name="T25" fmla="*/ 35 h 97"/>
                  <a:gd name="T26" fmla="*/ 15 w 54"/>
                  <a:gd name="T27" fmla="*/ 32 h 97"/>
                  <a:gd name="T28" fmla="*/ 16 w 54"/>
                  <a:gd name="T29" fmla="*/ 27 h 97"/>
                  <a:gd name="T30" fmla="*/ 15 w 54"/>
                  <a:gd name="T31" fmla="*/ 21 h 97"/>
                  <a:gd name="T32" fmla="*/ 13 w 54"/>
                  <a:gd name="T33" fmla="*/ 16 h 97"/>
                  <a:gd name="T34" fmla="*/ 9 w 54"/>
                  <a:gd name="T35" fmla="*/ 9 h 97"/>
                  <a:gd name="T36" fmla="*/ 4 w 54"/>
                  <a:gd name="T37" fmla="*/ 1 h 97"/>
                  <a:gd name="T38" fmla="*/ 0 w 54"/>
                  <a:gd name="T39" fmla="*/ 2 h 97"/>
                  <a:gd name="T40" fmla="*/ 4 w 54"/>
                  <a:gd name="T41" fmla="*/ 1 h 97"/>
                  <a:gd name="T42" fmla="*/ 2 w 54"/>
                  <a:gd name="T43" fmla="*/ 0 h 97"/>
                  <a:gd name="T44" fmla="*/ 1 w 54"/>
                  <a:gd name="T45" fmla="*/ 1 h 97"/>
                  <a:gd name="T46" fmla="*/ 0 w 54"/>
                  <a:gd name="T47" fmla="*/ 2 h 97"/>
                  <a:gd name="T48" fmla="*/ 1 w 54"/>
                  <a:gd name="T49" fmla="*/ 4 h 97"/>
                  <a:gd name="T50" fmla="*/ 4 w 54"/>
                  <a:gd name="T51" fmla="*/ 3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7"/>
                  <a:gd name="T80" fmla="*/ 54 w 54"/>
                  <a:gd name="T81" fmla="*/ 97 h 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7">
                    <a:moveTo>
                      <a:pt x="14" y="8"/>
                    </a:moveTo>
                    <a:lnTo>
                      <a:pt x="1" y="11"/>
                    </a:lnTo>
                    <a:lnTo>
                      <a:pt x="20" y="32"/>
                    </a:lnTo>
                    <a:lnTo>
                      <a:pt x="30" y="49"/>
                    </a:lnTo>
                    <a:lnTo>
                      <a:pt x="37" y="63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28" y="81"/>
                    </a:lnTo>
                    <a:lnTo>
                      <a:pt x="18" y="81"/>
                    </a:lnTo>
                    <a:lnTo>
                      <a:pt x="15" y="95"/>
                    </a:lnTo>
                    <a:lnTo>
                      <a:pt x="28" y="97"/>
                    </a:lnTo>
                    <a:lnTo>
                      <a:pt x="41" y="94"/>
                    </a:lnTo>
                    <a:lnTo>
                      <a:pt x="50" y="85"/>
                    </a:lnTo>
                    <a:lnTo>
                      <a:pt x="54" y="73"/>
                    </a:lnTo>
                    <a:lnTo>
                      <a:pt x="51" y="58"/>
                    </a:lnTo>
                    <a:lnTo>
                      <a:pt x="44" y="42"/>
                    </a:lnTo>
                    <a:lnTo>
                      <a:pt x="31" y="23"/>
                    </a:lnTo>
                    <a:lnTo>
                      <a:pt x="13" y="2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Unknown Shape"/>
              <p:cNvSpPr>
                <a:spLocks/>
              </p:cNvSpPr>
              <p:nvPr/>
            </p:nvSpPr>
            <p:spPr bwMode="auto">
              <a:xfrm flipH="1">
                <a:off x="156" y="164"/>
                <a:ext cx="185" cy="193"/>
              </a:xfrm>
              <a:custGeom>
                <a:avLst/>
                <a:gdLst>
                  <a:gd name="T0" fmla="*/ 10 w 346"/>
                  <a:gd name="T1" fmla="*/ 5 h 321"/>
                  <a:gd name="T2" fmla="*/ 5 w 346"/>
                  <a:gd name="T3" fmla="*/ 13 h 321"/>
                  <a:gd name="T4" fmla="*/ 2 w 346"/>
                  <a:gd name="T5" fmla="*/ 23 h 321"/>
                  <a:gd name="T6" fmla="*/ 0 w 346"/>
                  <a:gd name="T7" fmla="*/ 35 h 321"/>
                  <a:gd name="T8" fmla="*/ 2 w 346"/>
                  <a:gd name="T9" fmla="*/ 47 h 321"/>
                  <a:gd name="T10" fmla="*/ 6 w 346"/>
                  <a:gd name="T11" fmla="*/ 64 h 321"/>
                  <a:gd name="T12" fmla="*/ 16 w 346"/>
                  <a:gd name="T13" fmla="*/ 83 h 321"/>
                  <a:gd name="T14" fmla="*/ 34 w 346"/>
                  <a:gd name="T15" fmla="*/ 103 h 321"/>
                  <a:gd name="T16" fmla="*/ 48 w 346"/>
                  <a:gd name="T17" fmla="*/ 113 h 321"/>
                  <a:gd name="T18" fmla="*/ 52 w 346"/>
                  <a:gd name="T19" fmla="*/ 114 h 321"/>
                  <a:gd name="T20" fmla="*/ 55 w 346"/>
                  <a:gd name="T21" fmla="*/ 115 h 321"/>
                  <a:gd name="T22" fmla="*/ 57 w 346"/>
                  <a:gd name="T23" fmla="*/ 116 h 321"/>
                  <a:gd name="T24" fmla="*/ 63 w 346"/>
                  <a:gd name="T25" fmla="*/ 115 h 321"/>
                  <a:gd name="T26" fmla="*/ 68 w 346"/>
                  <a:gd name="T27" fmla="*/ 111 h 321"/>
                  <a:gd name="T28" fmla="*/ 71 w 346"/>
                  <a:gd name="T29" fmla="*/ 105 h 321"/>
                  <a:gd name="T30" fmla="*/ 71 w 346"/>
                  <a:gd name="T31" fmla="*/ 97 h 321"/>
                  <a:gd name="T32" fmla="*/ 73 w 346"/>
                  <a:gd name="T33" fmla="*/ 96 h 321"/>
                  <a:gd name="T34" fmla="*/ 81 w 346"/>
                  <a:gd name="T35" fmla="*/ 94 h 321"/>
                  <a:gd name="T36" fmla="*/ 88 w 346"/>
                  <a:gd name="T37" fmla="*/ 88 h 321"/>
                  <a:gd name="T38" fmla="*/ 90 w 346"/>
                  <a:gd name="T39" fmla="*/ 80 h 321"/>
                  <a:gd name="T40" fmla="*/ 93 w 346"/>
                  <a:gd name="T41" fmla="*/ 75 h 321"/>
                  <a:gd name="T42" fmla="*/ 97 w 346"/>
                  <a:gd name="T43" fmla="*/ 70 h 321"/>
                  <a:gd name="T44" fmla="*/ 99 w 346"/>
                  <a:gd name="T45" fmla="*/ 61 h 321"/>
                  <a:gd name="T46" fmla="*/ 97 w 346"/>
                  <a:gd name="T47" fmla="*/ 52 h 321"/>
                  <a:gd name="T48" fmla="*/ 92 w 346"/>
                  <a:gd name="T49" fmla="*/ 46 h 321"/>
                  <a:gd name="T50" fmla="*/ 86 w 346"/>
                  <a:gd name="T51" fmla="*/ 38 h 321"/>
                  <a:gd name="T52" fmla="*/ 78 w 346"/>
                  <a:gd name="T53" fmla="*/ 30 h 321"/>
                  <a:gd name="T54" fmla="*/ 68 w 346"/>
                  <a:gd name="T55" fmla="*/ 20 h 321"/>
                  <a:gd name="T56" fmla="*/ 57 w 346"/>
                  <a:gd name="T57" fmla="*/ 11 h 321"/>
                  <a:gd name="T58" fmla="*/ 45 w 346"/>
                  <a:gd name="T59" fmla="*/ 5 h 321"/>
                  <a:gd name="T60" fmla="*/ 32 w 346"/>
                  <a:gd name="T61" fmla="*/ 1 h 321"/>
                  <a:gd name="T62" fmla="*/ 19 w 346"/>
                  <a:gd name="T63" fmla="*/ 1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21"/>
                  <a:gd name="T98" fmla="*/ 346 w 34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21">
                    <a:moveTo>
                      <a:pt x="45" y="9"/>
                    </a:moveTo>
                    <a:lnTo>
                      <a:pt x="36" y="15"/>
                    </a:lnTo>
                    <a:lnTo>
                      <a:pt x="27" y="24"/>
                    </a:lnTo>
                    <a:lnTo>
                      <a:pt x="18" y="36"/>
                    </a:lnTo>
                    <a:lnTo>
                      <a:pt x="10" y="49"/>
                    </a:lnTo>
                    <a:lnTo>
                      <a:pt x="5" y="64"/>
                    </a:lnTo>
                    <a:lnTo>
                      <a:pt x="1" y="82"/>
                    </a:lnTo>
                    <a:lnTo>
                      <a:pt x="0" y="98"/>
                    </a:lnTo>
                    <a:lnTo>
                      <a:pt x="2" y="115"/>
                    </a:lnTo>
                    <a:lnTo>
                      <a:pt x="6" y="132"/>
                    </a:lnTo>
                    <a:lnTo>
                      <a:pt x="12" y="153"/>
                    </a:lnTo>
                    <a:lnTo>
                      <a:pt x="20" y="177"/>
                    </a:lnTo>
                    <a:lnTo>
                      <a:pt x="33" y="203"/>
                    </a:lnTo>
                    <a:lnTo>
                      <a:pt x="54" y="230"/>
                    </a:lnTo>
                    <a:lnTo>
                      <a:pt x="81" y="258"/>
                    </a:lnTo>
                    <a:lnTo>
                      <a:pt x="117" y="285"/>
                    </a:lnTo>
                    <a:lnTo>
                      <a:pt x="163" y="310"/>
                    </a:lnTo>
                    <a:lnTo>
                      <a:pt x="169" y="313"/>
                    </a:lnTo>
                    <a:lnTo>
                      <a:pt x="175" y="315"/>
                    </a:lnTo>
                    <a:lnTo>
                      <a:pt x="181" y="316"/>
                    </a:lnTo>
                    <a:lnTo>
                      <a:pt x="185" y="318"/>
                    </a:lnTo>
                    <a:lnTo>
                      <a:pt x="191" y="320"/>
                    </a:lnTo>
                    <a:lnTo>
                      <a:pt x="196" y="320"/>
                    </a:lnTo>
                    <a:lnTo>
                      <a:pt x="199" y="321"/>
                    </a:lnTo>
                    <a:lnTo>
                      <a:pt x="204" y="321"/>
                    </a:lnTo>
                    <a:lnTo>
                      <a:pt x="218" y="318"/>
                    </a:lnTo>
                    <a:lnTo>
                      <a:pt x="229" y="314"/>
                    </a:lnTo>
                    <a:lnTo>
                      <a:pt x="238" y="307"/>
                    </a:lnTo>
                    <a:lnTo>
                      <a:pt x="244" y="298"/>
                    </a:lnTo>
                    <a:lnTo>
                      <a:pt x="247" y="289"/>
                    </a:lnTo>
                    <a:lnTo>
                      <a:pt x="249" y="278"/>
                    </a:lnTo>
                    <a:lnTo>
                      <a:pt x="246" y="269"/>
                    </a:lnTo>
                    <a:lnTo>
                      <a:pt x="243" y="262"/>
                    </a:lnTo>
                    <a:lnTo>
                      <a:pt x="256" y="264"/>
                    </a:lnTo>
                    <a:lnTo>
                      <a:pt x="270" y="264"/>
                    </a:lnTo>
                    <a:lnTo>
                      <a:pt x="284" y="260"/>
                    </a:lnTo>
                    <a:lnTo>
                      <a:pt x="297" y="254"/>
                    </a:lnTo>
                    <a:lnTo>
                      <a:pt x="307" y="245"/>
                    </a:lnTo>
                    <a:lnTo>
                      <a:pt x="314" y="235"/>
                    </a:lnTo>
                    <a:lnTo>
                      <a:pt x="316" y="222"/>
                    </a:lnTo>
                    <a:lnTo>
                      <a:pt x="312" y="208"/>
                    </a:lnTo>
                    <a:lnTo>
                      <a:pt x="323" y="207"/>
                    </a:lnTo>
                    <a:lnTo>
                      <a:pt x="334" y="201"/>
                    </a:lnTo>
                    <a:lnTo>
                      <a:pt x="341" y="193"/>
                    </a:lnTo>
                    <a:lnTo>
                      <a:pt x="345" y="182"/>
                    </a:lnTo>
                    <a:lnTo>
                      <a:pt x="346" y="170"/>
                    </a:lnTo>
                    <a:lnTo>
                      <a:pt x="345" y="157"/>
                    </a:lnTo>
                    <a:lnTo>
                      <a:pt x="339" y="145"/>
                    </a:lnTo>
                    <a:lnTo>
                      <a:pt x="329" y="133"/>
                    </a:lnTo>
                    <a:lnTo>
                      <a:pt x="321" y="126"/>
                    </a:lnTo>
                    <a:lnTo>
                      <a:pt x="312" y="117"/>
                    </a:lnTo>
                    <a:lnTo>
                      <a:pt x="300" y="107"/>
                    </a:lnTo>
                    <a:lnTo>
                      <a:pt x="287" y="95"/>
                    </a:lnTo>
                    <a:lnTo>
                      <a:pt x="272" y="83"/>
                    </a:lnTo>
                    <a:lnTo>
                      <a:pt x="256" y="69"/>
                    </a:lnTo>
                    <a:lnTo>
                      <a:pt x="237" y="56"/>
                    </a:lnTo>
                    <a:lnTo>
                      <a:pt x="219" y="44"/>
                    </a:lnTo>
                    <a:lnTo>
                      <a:pt x="199" y="31"/>
                    </a:lnTo>
                    <a:lnTo>
                      <a:pt x="178" y="21"/>
                    </a:lnTo>
                    <a:lnTo>
                      <a:pt x="157" y="13"/>
                    </a:lnTo>
                    <a:lnTo>
                      <a:pt x="135" y="6"/>
                    </a:lnTo>
                    <a:lnTo>
                      <a:pt x="113" y="1"/>
                    </a:lnTo>
                    <a:lnTo>
                      <a:pt x="90" y="0"/>
                    </a:lnTo>
                    <a:lnTo>
                      <a:pt x="68" y="3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Unknown Shape"/>
              <p:cNvSpPr>
                <a:spLocks/>
              </p:cNvSpPr>
              <p:nvPr/>
            </p:nvSpPr>
            <p:spPr bwMode="auto">
              <a:xfrm flipH="1">
                <a:off x="316" y="165"/>
                <a:ext cx="29" cy="72"/>
              </a:xfrm>
              <a:custGeom>
                <a:avLst/>
                <a:gdLst>
                  <a:gd name="T0" fmla="*/ 5 w 56"/>
                  <a:gd name="T1" fmla="*/ 40 h 120"/>
                  <a:gd name="T2" fmla="*/ 5 w 56"/>
                  <a:gd name="T3" fmla="*/ 40 h 120"/>
                  <a:gd name="T4" fmla="*/ 4 w 56"/>
                  <a:gd name="T5" fmla="*/ 35 h 120"/>
                  <a:gd name="T6" fmla="*/ 4 w 56"/>
                  <a:gd name="T7" fmla="*/ 29 h 120"/>
                  <a:gd name="T8" fmla="*/ 5 w 56"/>
                  <a:gd name="T9" fmla="*/ 23 h 120"/>
                  <a:gd name="T10" fmla="*/ 7 w 56"/>
                  <a:gd name="T11" fmla="*/ 19 h 120"/>
                  <a:gd name="T12" fmla="*/ 9 w 56"/>
                  <a:gd name="T13" fmla="*/ 13 h 120"/>
                  <a:gd name="T14" fmla="*/ 11 w 56"/>
                  <a:gd name="T15" fmla="*/ 10 h 120"/>
                  <a:gd name="T16" fmla="*/ 13 w 56"/>
                  <a:gd name="T17" fmla="*/ 7 h 120"/>
                  <a:gd name="T18" fmla="*/ 15 w 56"/>
                  <a:gd name="T19" fmla="*/ 5 h 120"/>
                  <a:gd name="T20" fmla="*/ 13 w 56"/>
                  <a:gd name="T21" fmla="*/ 0 h 120"/>
                  <a:gd name="T22" fmla="*/ 10 w 56"/>
                  <a:gd name="T23" fmla="*/ 2 h 120"/>
                  <a:gd name="T24" fmla="*/ 8 w 56"/>
                  <a:gd name="T25" fmla="*/ 6 h 120"/>
                  <a:gd name="T26" fmla="*/ 6 w 56"/>
                  <a:gd name="T27" fmla="*/ 11 h 120"/>
                  <a:gd name="T28" fmla="*/ 3 w 56"/>
                  <a:gd name="T29" fmla="*/ 16 h 120"/>
                  <a:gd name="T30" fmla="*/ 2 w 56"/>
                  <a:gd name="T31" fmla="*/ 22 h 120"/>
                  <a:gd name="T32" fmla="*/ 1 w 56"/>
                  <a:gd name="T33" fmla="*/ 29 h 120"/>
                  <a:gd name="T34" fmla="*/ 0 w 56"/>
                  <a:gd name="T35" fmla="*/ 35 h 120"/>
                  <a:gd name="T36" fmla="*/ 1 w 56"/>
                  <a:gd name="T37" fmla="*/ 41 h 120"/>
                  <a:gd name="T38" fmla="*/ 1 w 56"/>
                  <a:gd name="T39" fmla="*/ 41 h 120"/>
                  <a:gd name="T40" fmla="*/ 1 w 56"/>
                  <a:gd name="T41" fmla="*/ 41 h 120"/>
                  <a:gd name="T42" fmla="*/ 2 w 56"/>
                  <a:gd name="T43" fmla="*/ 43 h 120"/>
                  <a:gd name="T44" fmla="*/ 3 w 56"/>
                  <a:gd name="T45" fmla="*/ 43 h 120"/>
                  <a:gd name="T46" fmla="*/ 4 w 56"/>
                  <a:gd name="T47" fmla="*/ 42 h 120"/>
                  <a:gd name="T48" fmla="*/ 5 w 56"/>
                  <a:gd name="T49" fmla="*/ 4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120"/>
                  <a:gd name="T77" fmla="*/ 56 w 56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120">
                    <a:moveTo>
                      <a:pt x="17" y="112"/>
                    </a:moveTo>
                    <a:lnTo>
                      <a:pt x="17" y="112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20" y="63"/>
                    </a:lnTo>
                    <a:lnTo>
                      <a:pt x="25" y="51"/>
                    </a:lnTo>
                    <a:lnTo>
                      <a:pt x="32" y="37"/>
                    </a:lnTo>
                    <a:lnTo>
                      <a:pt x="40" y="27"/>
                    </a:lnTo>
                    <a:lnTo>
                      <a:pt x="48" y="19"/>
                    </a:lnTo>
                    <a:lnTo>
                      <a:pt x="56" y="14"/>
                    </a:lnTo>
                    <a:lnTo>
                      <a:pt x="49" y="0"/>
                    </a:lnTo>
                    <a:lnTo>
                      <a:pt x="39" y="7"/>
                    </a:lnTo>
                    <a:lnTo>
                      <a:pt x="29" y="17"/>
                    </a:lnTo>
                    <a:lnTo>
                      <a:pt x="21" y="30"/>
                    </a:lnTo>
                    <a:lnTo>
                      <a:pt x="12" y="44"/>
                    </a:lnTo>
                    <a:lnTo>
                      <a:pt x="6" y="61"/>
                    </a:lnTo>
                    <a:lnTo>
                      <a:pt x="2" y="80"/>
                    </a:lnTo>
                    <a:lnTo>
                      <a:pt x="0" y="96"/>
                    </a:lnTo>
                    <a:lnTo>
                      <a:pt x="3" y="114"/>
                    </a:lnTo>
                    <a:lnTo>
                      <a:pt x="6" y="119"/>
                    </a:lnTo>
                    <a:lnTo>
                      <a:pt x="12" y="120"/>
                    </a:lnTo>
                    <a:lnTo>
                      <a:pt x="16" y="11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Unknown Shape"/>
              <p:cNvSpPr>
                <a:spLocks/>
              </p:cNvSpPr>
              <p:nvPr/>
            </p:nvSpPr>
            <p:spPr bwMode="auto">
              <a:xfrm flipH="1">
                <a:off x="253" y="233"/>
                <a:ext cx="91" cy="122"/>
              </a:xfrm>
              <a:custGeom>
                <a:avLst/>
                <a:gdLst>
                  <a:gd name="T0" fmla="*/ 48 w 171"/>
                  <a:gd name="T1" fmla="*/ 69 h 203"/>
                  <a:gd name="T2" fmla="*/ 48 w 171"/>
                  <a:gd name="T3" fmla="*/ 69 h 203"/>
                  <a:gd name="T4" fmla="*/ 36 w 171"/>
                  <a:gd name="T5" fmla="*/ 59 h 203"/>
                  <a:gd name="T6" fmla="*/ 26 w 171"/>
                  <a:gd name="T7" fmla="*/ 50 h 203"/>
                  <a:gd name="T8" fmla="*/ 19 w 171"/>
                  <a:gd name="T9" fmla="*/ 40 h 203"/>
                  <a:gd name="T10" fmla="*/ 12 w 171"/>
                  <a:gd name="T11" fmla="*/ 31 h 203"/>
                  <a:gd name="T12" fmla="*/ 9 w 171"/>
                  <a:gd name="T13" fmla="*/ 22 h 203"/>
                  <a:gd name="T14" fmla="*/ 6 w 171"/>
                  <a:gd name="T15" fmla="*/ 13 h 203"/>
                  <a:gd name="T16" fmla="*/ 5 w 171"/>
                  <a:gd name="T17" fmla="*/ 6 h 203"/>
                  <a:gd name="T18" fmla="*/ 4 w 171"/>
                  <a:gd name="T19" fmla="*/ 0 h 203"/>
                  <a:gd name="T20" fmla="*/ 0 w 171"/>
                  <a:gd name="T21" fmla="*/ 1 h 203"/>
                  <a:gd name="T22" fmla="*/ 1 w 171"/>
                  <a:gd name="T23" fmla="*/ 7 h 203"/>
                  <a:gd name="T24" fmla="*/ 3 w 171"/>
                  <a:gd name="T25" fmla="*/ 15 h 203"/>
                  <a:gd name="T26" fmla="*/ 5 w 171"/>
                  <a:gd name="T27" fmla="*/ 23 h 203"/>
                  <a:gd name="T28" fmla="*/ 10 w 171"/>
                  <a:gd name="T29" fmla="*/ 34 h 203"/>
                  <a:gd name="T30" fmla="*/ 15 w 171"/>
                  <a:gd name="T31" fmla="*/ 44 h 203"/>
                  <a:gd name="T32" fmla="*/ 23 w 171"/>
                  <a:gd name="T33" fmla="*/ 54 h 203"/>
                  <a:gd name="T34" fmla="*/ 34 w 171"/>
                  <a:gd name="T35" fmla="*/ 64 h 203"/>
                  <a:gd name="T36" fmla="*/ 47 w 171"/>
                  <a:gd name="T37" fmla="*/ 73 h 203"/>
                  <a:gd name="T38" fmla="*/ 47 w 171"/>
                  <a:gd name="T39" fmla="*/ 73 h 203"/>
                  <a:gd name="T40" fmla="*/ 48 w 171"/>
                  <a:gd name="T41" fmla="*/ 69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3"/>
                  <a:gd name="T65" fmla="*/ 171 w 171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3">
                    <a:moveTo>
                      <a:pt x="171" y="190"/>
                    </a:moveTo>
                    <a:lnTo>
                      <a:pt x="171" y="190"/>
                    </a:lnTo>
                    <a:lnTo>
                      <a:pt x="126" y="165"/>
                    </a:lnTo>
                    <a:lnTo>
                      <a:pt x="90" y="138"/>
                    </a:lnTo>
                    <a:lnTo>
                      <a:pt x="65" y="111"/>
                    </a:lnTo>
                    <a:lnTo>
                      <a:pt x="44" y="86"/>
                    </a:lnTo>
                    <a:lnTo>
                      <a:pt x="32" y="61"/>
                    </a:lnTo>
                    <a:lnTo>
                      <a:pt x="23" y="37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8" y="65"/>
                    </a:lnTo>
                    <a:lnTo>
                      <a:pt x="33" y="93"/>
                    </a:lnTo>
                    <a:lnTo>
                      <a:pt x="53" y="121"/>
                    </a:lnTo>
                    <a:lnTo>
                      <a:pt x="81" y="149"/>
                    </a:lnTo>
                    <a:lnTo>
                      <a:pt x="119" y="177"/>
                    </a:lnTo>
                    <a:lnTo>
                      <a:pt x="166" y="203"/>
                    </a:lnTo>
                    <a:lnTo>
                      <a:pt x="17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Unknown Shape"/>
              <p:cNvSpPr>
                <a:spLocks/>
              </p:cNvSpPr>
              <p:nvPr/>
            </p:nvSpPr>
            <p:spPr bwMode="auto">
              <a:xfrm flipH="1">
                <a:off x="228" y="347"/>
                <a:ext cx="27" cy="15"/>
              </a:xfrm>
              <a:custGeom>
                <a:avLst/>
                <a:gdLst>
                  <a:gd name="T0" fmla="*/ 12 w 51"/>
                  <a:gd name="T1" fmla="*/ 3 h 25"/>
                  <a:gd name="T2" fmla="*/ 12 w 51"/>
                  <a:gd name="T3" fmla="*/ 3 h 25"/>
                  <a:gd name="T4" fmla="*/ 11 w 51"/>
                  <a:gd name="T5" fmla="*/ 4 h 25"/>
                  <a:gd name="T6" fmla="*/ 10 w 51"/>
                  <a:gd name="T7" fmla="*/ 3 h 25"/>
                  <a:gd name="T8" fmla="*/ 8 w 51"/>
                  <a:gd name="T9" fmla="*/ 3 h 25"/>
                  <a:gd name="T10" fmla="*/ 7 w 51"/>
                  <a:gd name="T11" fmla="*/ 3 h 25"/>
                  <a:gd name="T12" fmla="*/ 6 w 51"/>
                  <a:gd name="T13" fmla="*/ 2 h 25"/>
                  <a:gd name="T14" fmla="*/ 4 w 51"/>
                  <a:gd name="T15" fmla="*/ 1 h 25"/>
                  <a:gd name="T16" fmla="*/ 3 w 51"/>
                  <a:gd name="T17" fmla="*/ 1 h 25"/>
                  <a:gd name="T18" fmla="*/ 2 w 51"/>
                  <a:gd name="T19" fmla="*/ 0 h 25"/>
                  <a:gd name="T20" fmla="*/ 0 w 51"/>
                  <a:gd name="T21" fmla="*/ 5 h 25"/>
                  <a:gd name="T22" fmla="*/ 2 w 51"/>
                  <a:gd name="T23" fmla="*/ 6 h 25"/>
                  <a:gd name="T24" fmla="*/ 4 w 51"/>
                  <a:gd name="T25" fmla="*/ 7 h 25"/>
                  <a:gd name="T26" fmla="*/ 5 w 51"/>
                  <a:gd name="T27" fmla="*/ 7 h 25"/>
                  <a:gd name="T28" fmla="*/ 6 w 51"/>
                  <a:gd name="T29" fmla="*/ 8 h 25"/>
                  <a:gd name="T30" fmla="*/ 8 w 51"/>
                  <a:gd name="T31" fmla="*/ 8 h 25"/>
                  <a:gd name="T32" fmla="*/ 10 w 51"/>
                  <a:gd name="T33" fmla="*/ 8 h 25"/>
                  <a:gd name="T34" fmla="*/ 11 w 51"/>
                  <a:gd name="T35" fmla="*/ 8 h 25"/>
                  <a:gd name="T36" fmla="*/ 12 w 51"/>
                  <a:gd name="T37" fmla="*/ 9 h 25"/>
                  <a:gd name="T38" fmla="*/ 12 w 51"/>
                  <a:gd name="T39" fmla="*/ 9 h 25"/>
                  <a:gd name="T40" fmla="*/ 12 w 51"/>
                  <a:gd name="T41" fmla="*/ 9 h 25"/>
                  <a:gd name="T42" fmla="*/ 13 w 51"/>
                  <a:gd name="T43" fmla="*/ 8 h 25"/>
                  <a:gd name="T44" fmla="*/ 14 w 51"/>
                  <a:gd name="T45" fmla="*/ 6 h 25"/>
                  <a:gd name="T46" fmla="*/ 13 w 51"/>
                  <a:gd name="T47" fmla="*/ 4 h 25"/>
                  <a:gd name="T48" fmla="*/ 12 w 51"/>
                  <a:gd name="T49" fmla="*/ 3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5"/>
                  <a:gd name="T77" fmla="*/ 51 w 5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5">
                    <a:moveTo>
                      <a:pt x="43" y="9"/>
                    </a:moveTo>
                    <a:lnTo>
                      <a:pt x="43" y="9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7" y="8"/>
                    </a:lnTo>
                    <a:lnTo>
                      <a:pt x="22" y="5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43" y="25"/>
                    </a:lnTo>
                    <a:lnTo>
                      <a:pt x="48" y="23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Unknown Shape"/>
              <p:cNvSpPr>
                <a:spLocks/>
              </p:cNvSpPr>
              <p:nvPr/>
            </p:nvSpPr>
            <p:spPr bwMode="auto">
              <a:xfrm flipH="1">
                <a:off x="204" y="319"/>
                <a:ext cx="29" cy="43"/>
              </a:xfrm>
              <a:custGeom>
                <a:avLst/>
                <a:gdLst>
                  <a:gd name="T0" fmla="*/ 12 w 53"/>
                  <a:gd name="T1" fmla="*/ 0 h 74"/>
                  <a:gd name="T2" fmla="*/ 10 w 53"/>
                  <a:gd name="T3" fmla="*/ 4 h 74"/>
                  <a:gd name="T4" fmla="*/ 10 w 53"/>
                  <a:gd name="T5" fmla="*/ 5 h 74"/>
                  <a:gd name="T6" fmla="*/ 11 w 53"/>
                  <a:gd name="T7" fmla="*/ 8 h 74"/>
                  <a:gd name="T8" fmla="*/ 11 w 53"/>
                  <a:gd name="T9" fmla="*/ 11 h 74"/>
                  <a:gd name="T10" fmla="*/ 10 w 53"/>
                  <a:gd name="T11" fmla="*/ 13 h 74"/>
                  <a:gd name="T12" fmla="*/ 8 w 53"/>
                  <a:gd name="T13" fmla="*/ 16 h 74"/>
                  <a:gd name="T14" fmla="*/ 7 w 53"/>
                  <a:gd name="T15" fmla="*/ 17 h 74"/>
                  <a:gd name="T16" fmla="*/ 4 w 53"/>
                  <a:gd name="T17" fmla="*/ 19 h 74"/>
                  <a:gd name="T18" fmla="*/ 0 w 53"/>
                  <a:gd name="T19" fmla="*/ 20 h 74"/>
                  <a:gd name="T20" fmla="*/ 0 w 53"/>
                  <a:gd name="T21" fmla="*/ 25 h 74"/>
                  <a:gd name="T22" fmla="*/ 4 w 53"/>
                  <a:gd name="T23" fmla="*/ 24 h 74"/>
                  <a:gd name="T24" fmla="*/ 8 w 53"/>
                  <a:gd name="T25" fmla="*/ 22 h 74"/>
                  <a:gd name="T26" fmla="*/ 12 w 53"/>
                  <a:gd name="T27" fmla="*/ 19 h 74"/>
                  <a:gd name="T28" fmla="*/ 14 w 53"/>
                  <a:gd name="T29" fmla="*/ 16 h 74"/>
                  <a:gd name="T30" fmla="*/ 15 w 53"/>
                  <a:gd name="T31" fmla="*/ 12 h 74"/>
                  <a:gd name="T32" fmla="*/ 16 w 53"/>
                  <a:gd name="T33" fmla="*/ 8 h 74"/>
                  <a:gd name="T34" fmla="*/ 15 w 53"/>
                  <a:gd name="T35" fmla="*/ 4 h 74"/>
                  <a:gd name="T36" fmla="*/ 14 w 53"/>
                  <a:gd name="T37" fmla="*/ 1 h 74"/>
                  <a:gd name="T38" fmla="*/ 11 w 53"/>
                  <a:gd name="T39" fmla="*/ 5 h 74"/>
                  <a:gd name="T40" fmla="*/ 14 w 53"/>
                  <a:gd name="T41" fmla="*/ 1 h 74"/>
                  <a:gd name="T42" fmla="*/ 12 w 53"/>
                  <a:gd name="T43" fmla="*/ 0 h 74"/>
                  <a:gd name="T44" fmla="*/ 10 w 53"/>
                  <a:gd name="T45" fmla="*/ 1 h 74"/>
                  <a:gd name="T46" fmla="*/ 10 w 53"/>
                  <a:gd name="T47" fmla="*/ 2 h 74"/>
                  <a:gd name="T48" fmla="*/ 10 w 53"/>
                  <a:gd name="T49" fmla="*/ 4 h 74"/>
                  <a:gd name="T50" fmla="*/ 12 w 53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74"/>
                  <a:gd name="T80" fmla="*/ 53 w 5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74">
                    <a:moveTo>
                      <a:pt x="41" y="0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23"/>
                    </a:lnTo>
                    <a:lnTo>
                      <a:pt x="37" y="32"/>
                    </a:lnTo>
                    <a:lnTo>
                      <a:pt x="33" y="39"/>
                    </a:lnTo>
                    <a:lnTo>
                      <a:pt x="28" y="47"/>
                    </a:lnTo>
                    <a:lnTo>
                      <a:pt x="22" y="52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5" y="70"/>
                    </a:lnTo>
                    <a:lnTo>
                      <a:pt x="28" y="66"/>
                    </a:lnTo>
                    <a:lnTo>
                      <a:pt x="40" y="57"/>
                    </a:lnTo>
                    <a:lnTo>
                      <a:pt x="47" y="46"/>
                    </a:lnTo>
                    <a:lnTo>
                      <a:pt x="50" y="35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45" y="3"/>
                    </a:lnTo>
                    <a:lnTo>
                      <a:pt x="37" y="14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32" y="6"/>
                    </a:lnTo>
                    <a:lnTo>
                      <a:pt x="33" y="1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Unknown Shape"/>
              <p:cNvSpPr>
                <a:spLocks/>
              </p:cNvSpPr>
              <p:nvPr/>
            </p:nvSpPr>
            <p:spPr bwMode="auto">
              <a:xfrm flipH="1">
                <a:off x="168" y="285"/>
                <a:ext cx="45" cy="43"/>
              </a:xfrm>
              <a:custGeom>
                <a:avLst/>
                <a:gdLst>
                  <a:gd name="T0" fmla="*/ 21 w 82"/>
                  <a:gd name="T1" fmla="*/ 1 h 71"/>
                  <a:gd name="T2" fmla="*/ 19 w 82"/>
                  <a:gd name="T3" fmla="*/ 4 h 71"/>
                  <a:gd name="T4" fmla="*/ 21 w 82"/>
                  <a:gd name="T5" fmla="*/ 8 h 71"/>
                  <a:gd name="T6" fmla="*/ 20 w 82"/>
                  <a:gd name="T7" fmla="*/ 12 h 71"/>
                  <a:gd name="T8" fmla="*/ 18 w 82"/>
                  <a:gd name="T9" fmla="*/ 15 h 71"/>
                  <a:gd name="T10" fmla="*/ 16 w 82"/>
                  <a:gd name="T11" fmla="*/ 18 h 71"/>
                  <a:gd name="T12" fmla="*/ 13 w 82"/>
                  <a:gd name="T13" fmla="*/ 19 h 71"/>
                  <a:gd name="T14" fmla="*/ 8 w 82"/>
                  <a:gd name="T15" fmla="*/ 21 h 71"/>
                  <a:gd name="T16" fmla="*/ 4 w 82"/>
                  <a:gd name="T17" fmla="*/ 21 h 71"/>
                  <a:gd name="T18" fmla="*/ 1 w 82"/>
                  <a:gd name="T19" fmla="*/ 20 h 71"/>
                  <a:gd name="T20" fmla="*/ 0 w 82"/>
                  <a:gd name="T21" fmla="*/ 25 h 71"/>
                  <a:gd name="T22" fmla="*/ 4 w 82"/>
                  <a:gd name="T23" fmla="*/ 26 h 71"/>
                  <a:gd name="T24" fmla="*/ 9 w 82"/>
                  <a:gd name="T25" fmla="*/ 26 h 71"/>
                  <a:gd name="T26" fmla="*/ 14 w 82"/>
                  <a:gd name="T27" fmla="*/ 25 h 71"/>
                  <a:gd name="T28" fmla="*/ 18 w 82"/>
                  <a:gd name="T29" fmla="*/ 22 h 71"/>
                  <a:gd name="T30" fmla="*/ 22 w 82"/>
                  <a:gd name="T31" fmla="*/ 18 h 71"/>
                  <a:gd name="T32" fmla="*/ 24 w 82"/>
                  <a:gd name="T33" fmla="*/ 13 h 71"/>
                  <a:gd name="T34" fmla="*/ 25 w 82"/>
                  <a:gd name="T35" fmla="*/ 8 h 71"/>
                  <a:gd name="T36" fmla="*/ 24 w 82"/>
                  <a:gd name="T37" fmla="*/ 2 h 71"/>
                  <a:gd name="T38" fmla="*/ 21 w 82"/>
                  <a:gd name="T39" fmla="*/ 5 h 71"/>
                  <a:gd name="T40" fmla="*/ 24 w 82"/>
                  <a:gd name="T41" fmla="*/ 2 h 71"/>
                  <a:gd name="T42" fmla="*/ 22 w 82"/>
                  <a:gd name="T43" fmla="*/ 0 h 71"/>
                  <a:gd name="T44" fmla="*/ 20 w 82"/>
                  <a:gd name="T45" fmla="*/ 1 h 71"/>
                  <a:gd name="T46" fmla="*/ 19 w 82"/>
                  <a:gd name="T47" fmla="*/ 2 h 71"/>
                  <a:gd name="T48" fmla="*/ 19 w 82"/>
                  <a:gd name="T49" fmla="*/ 4 h 71"/>
                  <a:gd name="T50" fmla="*/ 21 w 82"/>
                  <a:gd name="T51" fmla="*/ 1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71"/>
                  <a:gd name="T80" fmla="*/ 82 w 82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71">
                    <a:moveTo>
                      <a:pt x="71" y="1"/>
                    </a:moveTo>
                    <a:lnTo>
                      <a:pt x="64" y="12"/>
                    </a:lnTo>
                    <a:lnTo>
                      <a:pt x="69" y="22"/>
                    </a:lnTo>
                    <a:lnTo>
                      <a:pt x="66" y="32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1" y="53"/>
                    </a:lnTo>
                    <a:lnTo>
                      <a:pt x="28" y="58"/>
                    </a:lnTo>
                    <a:lnTo>
                      <a:pt x="15" y="58"/>
                    </a:lnTo>
                    <a:lnTo>
                      <a:pt x="4" y="55"/>
                    </a:lnTo>
                    <a:lnTo>
                      <a:pt x="0" y="69"/>
                    </a:lnTo>
                    <a:lnTo>
                      <a:pt x="15" y="71"/>
                    </a:lnTo>
                    <a:lnTo>
                      <a:pt x="31" y="71"/>
                    </a:lnTo>
                    <a:lnTo>
                      <a:pt x="46" y="67"/>
                    </a:lnTo>
                    <a:lnTo>
                      <a:pt x="59" y="60"/>
                    </a:lnTo>
                    <a:lnTo>
                      <a:pt x="72" y="49"/>
                    </a:lnTo>
                    <a:lnTo>
                      <a:pt x="80" y="37"/>
                    </a:lnTo>
                    <a:lnTo>
                      <a:pt x="82" y="22"/>
                    </a:lnTo>
                    <a:lnTo>
                      <a:pt x="78" y="5"/>
                    </a:lnTo>
                    <a:lnTo>
                      <a:pt x="71" y="15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67" y="1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Unknown Shape"/>
              <p:cNvSpPr>
                <a:spLocks/>
              </p:cNvSpPr>
              <p:nvPr/>
            </p:nvSpPr>
            <p:spPr bwMode="auto">
              <a:xfrm flipH="1">
                <a:off x="152" y="273"/>
                <a:ext cx="23" cy="21"/>
              </a:xfrm>
              <a:custGeom>
                <a:avLst/>
                <a:gdLst>
                  <a:gd name="T0" fmla="*/ 9 w 40"/>
                  <a:gd name="T1" fmla="*/ 0 h 36"/>
                  <a:gd name="T2" fmla="*/ 9 w 40"/>
                  <a:gd name="T3" fmla="*/ 1 h 36"/>
                  <a:gd name="T4" fmla="*/ 7 w 40"/>
                  <a:gd name="T5" fmla="*/ 3 h 36"/>
                  <a:gd name="T6" fmla="*/ 6 w 40"/>
                  <a:gd name="T7" fmla="*/ 5 h 36"/>
                  <a:gd name="T8" fmla="*/ 3 w 40"/>
                  <a:gd name="T9" fmla="*/ 7 h 36"/>
                  <a:gd name="T10" fmla="*/ 0 w 40"/>
                  <a:gd name="T11" fmla="*/ 8 h 36"/>
                  <a:gd name="T12" fmla="*/ 0 w 40"/>
                  <a:gd name="T13" fmla="*/ 12 h 36"/>
                  <a:gd name="T14" fmla="*/ 5 w 40"/>
                  <a:gd name="T15" fmla="*/ 12 h 36"/>
                  <a:gd name="T16" fmla="*/ 9 w 40"/>
                  <a:gd name="T17" fmla="*/ 9 h 36"/>
                  <a:gd name="T18" fmla="*/ 12 w 40"/>
                  <a:gd name="T19" fmla="*/ 6 h 36"/>
                  <a:gd name="T20" fmla="*/ 13 w 40"/>
                  <a:gd name="T21" fmla="*/ 1 h 36"/>
                  <a:gd name="T22" fmla="*/ 13 w 40"/>
                  <a:gd name="T23" fmla="*/ 2 h 36"/>
                  <a:gd name="T24" fmla="*/ 9 w 4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6"/>
                  <a:gd name="T41" fmla="*/ 40 w 4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6">
                    <a:moveTo>
                      <a:pt x="26" y="0"/>
                    </a:moveTo>
                    <a:lnTo>
                      <a:pt x="26" y="1"/>
                    </a:lnTo>
                    <a:lnTo>
                      <a:pt x="22" y="11"/>
                    </a:lnTo>
                    <a:lnTo>
                      <a:pt x="17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4" y="35"/>
                    </a:lnTo>
                    <a:lnTo>
                      <a:pt x="26" y="28"/>
                    </a:lnTo>
                    <a:lnTo>
                      <a:pt x="36" y="18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Unknown Shape"/>
              <p:cNvSpPr>
                <a:spLocks/>
              </p:cNvSpPr>
              <p:nvPr/>
            </p:nvSpPr>
            <p:spPr bwMode="auto">
              <a:xfrm flipH="1">
                <a:off x="151" y="242"/>
                <a:ext cx="16" cy="32"/>
              </a:xfrm>
              <a:custGeom>
                <a:avLst/>
                <a:gdLst>
                  <a:gd name="T0" fmla="*/ 0 w 29"/>
                  <a:gd name="T1" fmla="*/ 3 h 56"/>
                  <a:gd name="T2" fmla="*/ 0 w 29"/>
                  <a:gd name="T3" fmla="*/ 3 h 56"/>
                  <a:gd name="T4" fmla="*/ 3 w 29"/>
                  <a:gd name="T5" fmla="*/ 6 h 56"/>
                  <a:gd name="T6" fmla="*/ 4 w 29"/>
                  <a:gd name="T7" fmla="*/ 10 h 56"/>
                  <a:gd name="T8" fmla="*/ 4 w 29"/>
                  <a:gd name="T9" fmla="*/ 14 h 56"/>
                  <a:gd name="T10" fmla="*/ 4 w 29"/>
                  <a:gd name="T11" fmla="*/ 17 h 56"/>
                  <a:gd name="T12" fmla="*/ 8 w 29"/>
                  <a:gd name="T13" fmla="*/ 18 h 56"/>
                  <a:gd name="T14" fmla="*/ 9 w 29"/>
                  <a:gd name="T15" fmla="*/ 14 h 56"/>
                  <a:gd name="T16" fmla="*/ 8 w 29"/>
                  <a:gd name="T17" fmla="*/ 9 h 56"/>
                  <a:gd name="T18" fmla="*/ 6 w 29"/>
                  <a:gd name="T19" fmla="*/ 4 h 56"/>
                  <a:gd name="T20" fmla="*/ 3 w 29"/>
                  <a:gd name="T21" fmla="*/ 0 h 56"/>
                  <a:gd name="T22" fmla="*/ 3 w 29"/>
                  <a:gd name="T23" fmla="*/ 0 h 56"/>
                  <a:gd name="T24" fmla="*/ 0 w 29"/>
                  <a:gd name="T25" fmla="*/ 3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56"/>
                  <a:gd name="T41" fmla="*/ 29 w 29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56">
                    <a:moveTo>
                      <a:pt x="0" y="11"/>
                    </a:moveTo>
                    <a:lnTo>
                      <a:pt x="0" y="11"/>
                    </a:lnTo>
                    <a:lnTo>
                      <a:pt x="9" y="20"/>
                    </a:lnTo>
                    <a:lnTo>
                      <a:pt x="13" y="3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27" y="56"/>
                    </a:lnTo>
                    <a:lnTo>
                      <a:pt x="29" y="42"/>
                    </a:lnTo>
                    <a:lnTo>
                      <a:pt x="27" y="28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Unknown Shape"/>
              <p:cNvSpPr>
                <a:spLocks/>
              </p:cNvSpPr>
              <p:nvPr/>
            </p:nvSpPr>
            <p:spPr bwMode="auto">
              <a:xfrm flipH="1">
                <a:off x="163" y="160"/>
                <a:ext cx="158" cy="88"/>
              </a:xfrm>
              <a:custGeom>
                <a:avLst/>
                <a:gdLst>
                  <a:gd name="T0" fmla="*/ 3 w 296"/>
                  <a:gd name="T1" fmla="*/ 8 h 146"/>
                  <a:gd name="T2" fmla="*/ 3 w 296"/>
                  <a:gd name="T3" fmla="*/ 8 h 146"/>
                  <a:gd name="T4" fmla="*/ 9 w 296"/>
                  <a:gd name="T5" fmla="*/ 6 h 146"/>
                  <a:gd name="T6" fmla="*/ 15 w 296"/>
                  <a:gd name="T7" fmla="*/ 5 h 146"/>
                  <a:gd name="T8" fmla="*/ 21 w 296"/>
                  <a:gd name="T9" fmla="*/ 5 h 146"/>
                  <a:gd name="T10" fmla="*/ 27 w 296"/>
                  <a:gd name="T11" fmla="*/ 7 h 146"/>
                  <a:gd name="T12" fmla="*/ 33 w 296"/>
                  <a:gd name="T13" fmla="*/ 10 h 146"/>
                  <a:gd name="T14" fmla="*/ 40 w 296"/>
                  <a:gd name="T15" fmla="*/ 12 h 146"/>
                  <a:gd name="T16" fmla="*/ 45 w 296"/>
                  <a:gd name="T17" fmla="*/ 16 h 146"/>
                  <a:gd name="T18" fmla="*/ 50 w 296"/>
                  <a:gd name="T19" fmla="*/ 20 h 146"/>
                  <a:gd name="T20" fmla="*/ 56 w 296"/>
                  <a:gd name="T21" fmla="*/ 25 h 146"/>
                  <a:gd name="T22" fmla="*/ 61 w 296"/>
                  <a:gd name="T23" fmla="*/ 30 h 146"/>
                  <a:gd name="T24" fmla="*/ 65 w 296"/>
                  <a:gd name="T25" fmla="*/ 34 h 146"/>
                  <a:gd name="T26" fmla="*/ 69 w 296"/>
                  <a:gd name="T27" fmla="*/ 39 h 146"/>
                  <a:gd name="T28" fmla="*/ 74 w 296"/>
                  <a:gd name="T29" fmla="*/ 43 h 146"/>
                  <a:gd name="T30" fmla="*/ 77 w 296"/>
                  <a:gd name="T31" fmla="*/ 47 h 146"/>
                  <a:gd name="T32" fmla="*/ 79 w 296"/>
                  <a:gd name="T33" fmla="*/ 51 h 146"/>
                  <a:gd name="T34" fmla="*/ 82 w 296"/>
                  <a:gd name="T35" fmla="*/ 53 h 146"/>
                  <a:gd name="T36" fmla="*/ 84 w 296"/>
                  <a:gd name="T37" fmla="*/ 49 h 146"/>
                  <a:gd name="T38" fmla="*/ 82 w 296"/>
                  <a:gd name="T39" fmla="*/ 46 h 146"/>
                  <a:gd name="T40" fmla="*/ 79 w 296"/>
                  <a:gd name="T41" fmla="*/ 43 h 146"/>
                  <a:gd name="T42" fmla="*/ 76 w 296"/>
                  <a:gd name="T43" fmla="*/ 39 h 146"/>
                  <a:gd name="T44" fmla="*/ 72 w 296"/>
                  <a:gd name="T45" fmla="*/ 35 h 146"/>
                  <a:gd name="T46" fmla="*/ 68 w 296"/>
                  <a:gd name="T47" fmla="*/ 31 h 146"/>
                  <a:gd name="T48" fmla="*/ 64 w 296"/>
                  <a:gd name="T49" fmla="*/ 25 h 146"/>
                  <a:gd name="T50" fmla="*/ 58 w 296"/>
                  <a:gd name="T51" fmla="*/ 20 h 146"/>
                  <a:gd name="T52" fmla="*/ 52 w 296"/>
                  <a:gd name="T53" fmla="*/ 16 h 146"/>
                  <a:gd name="T54" fmla="*/ 47 w 296"/>
                  <a:gd name="T55" fmla="*/ 11 h 146"/>
                  <a:gd name="T56" fmla="*/ 41 w 296"/>
                  <a:gd name="T57" fmla="*/ 8 h 146"/>
                  <a:gd name="T58" fmla="*/ 35 w 296"/>
                  <a:gd name="T59" fmla="*/ 5 h 146"/>
                  <a:gd name="T60" fmla="*/ 28 w 296"/>
                  <a:gd name="T61" fmla="*/ 2 h 146"/>
                  <a:gd name="T62" fmla="*/ 21 w 296"/>
                  <a:gd name="T63" fmla="*/ 1 h 146"/>
                  <a:gd name="T64" fmla="*/ 15 w 296"/>
                  <a:gd name="T65" fmla="*/ 0 h 146"/>
                  <a:gd name="T66" fmla="*/ 8 w 296"/>
                  <a:gd name="T67" fmla="*/ 1 h 146"/>
                  <a:gd name="T68" fmla="*/ 2 w 296"/>
                  <a:gd name="T69" fmla="*/ 3 h 146"/>
                  <a:gd name="T70" fmla="*/ 1 w 296"/>
                  <a:gd name="T71" fmla="*/ 3 h 146"/>
                  <a:gd name="T72" fmla="*/ 2 w 296"/>
                  <a:gd name="T73" fmla="*/ 3 h 146"/>
                  <a:gd name="T74" fmla="*/ 0 w 296"/>
                  <a:gd name="T75" fmla="*/ 5 h 146"/>
                  <a:gd name="T76" fmla="*/ 0 w 296"/>
                  <a:gd name="T77" fmla="*/ 6 h 146"/>
                  <a:gd name="T78" fmla="*/ 1 w 296"/>
                  <a:gd name="T79" fmla="*/ 8 h 146"/>
                  <a:gd name="T80" fmla="*/ 3 w 296"/>
                  <a:gd name="T81" fmla="*/ 8 h 146"/>
                  <a:gd name="T82" fmla="*/ 3 w 296"/>
                  <a:gd name="T83" fmla="*/ 8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46"/>
                  <a:gd name="T128" fmla="*/ 296 w 296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46">
                    <a:moveTo>
                      <a:pt x="10" y="23"/>
                    </a:moveTo>
                    <a:lnTo>
                      <a:pt x="9" y="23"/>
                    </a:lnTo>
                    <a:lnTo>
                      <a:pt x="31" y="17"/>
                    </a:lnTo>
                    <a:lnTo>
                      <a:pt x="52" y="14"/>
                    </a:lnTo>
                    <a:lnTo>
                      <a:pt x="75" y="15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38" y="34"/>
                    </a:lnTo>
                    <a:lnTo>
                      <a:pt x="158" y="45"/>
                    </a:lnTo>
                    <a:lnTo>
                      <a:pt x="177" y="56"/>
                    </a:lnTo>
                    <a:lnTo>
                      <a:pt x="196" y="69"/>
                    </a:lnTo>
                    <a:lnTo>
                      <a:pt x="213" y="82"/>
                    </a:lnTo>
                    <a:lnTo>
                      <a:pt x="229" y="95"/>
                    </a:lnTo>
                    <a:lnTo>
                      <a:pt x="244" y="108"/>
                    </a:lnTo>
                    <a:lnTo>
                      <a:pt x="258" y="120"/>
                    </a:lnTo>
                    <a:lnTo>
                      <a:pt x="269" y="130"/>
                    </a:lnTo>
                    <a:lnTo>
                      <a:pt x="278" y="139"/>
                    </a:lnTo>
                    <a:lnTo>
                      <a:pt x="287" y="146"/>
                    </a:lnTo>
                    <a:lnTo>
                      <a:pt x="296" y="135"/>
                    </a:lnTo>
                    <a:lnTo>
                      <a:pt x="288" y="128"/>
                    </a:lnTo>
                    <a:lnTo>
                      <a:pt x="278" y="118"/>
                    </a:lnTo>
                    <a:lnTo>
                      <a:pt x="267" y="108"/>
                    </a:lnTo>
                    <a:lnTo>
                      <a:pt x="253" y="97"/>
                    </a:lnTo>
                    <a:lnTo>
                      <a:pt x="238" y="84"/>
                    </a:lnTo>
                    <a:lnTo>
                      <a:pt x="222" y="70"/>
                    </a:lnTo>
                    <a:lnTo>
                      <a:pt x="203" y="57"/>
                    </a:lnTo>
                    <a:lnTo>
                      <a:pt x="184" y="45"/>
                    </a:lnTo>
                    <a:lnTo>
                      <a:pt x="165" y="31"/>
                    </a:lnTo>
                    <a:lnTo>
                      <a:pt x="143" y="21"/>
                    </a:lnTo>
                    <a:lnTo>
                      <a:pt x="121" y="13"/>
                    </a:lnTo>
                    <a:lnTo>
                      <a:pt x="98" y="6"/>
                    </a:lnTo>
                    <a:lnTo>
                      <a:pt x="75" y="1"/>
                    </a:lnTo>
                    <a:lnTo>
                      <a:pt x="52" y="0"/>
                    </a:lnTo>
                    <a:lnTo>
                      <a:pt x="29" y="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Unknown Shape"/>
              <p:cNvSpPr>
                <a:spLocks/>
              </p:cNvSpPr>
              <p:nvPr/>
            </p:nvSpPr>
            <p:spPr bwMode="auto">
              <a:xfrm flipH="1">
                <a:off x="33" y="155"/>
                <a:ext cx="170" cy="210"/>
              </a:xfrm>
              <a:custGeom>
                <a:avLst/>
                <a:gdLst>
                  <a:gd name="T0" fmla="*/ 20 w 315"/>
                  <a:gd name="T1" fmla="*/ 1 h 347"/>
                  <a:gd name="T2" fmla="*/ 13 w 315"/>
                  <a:gd name="T3" fmla="*/ 6 h 347"/>
                  <a:gd name="T4" fmla="*/ 6 w 315"/>
                  <a:gd name="T5" fmla="*/ 15 h 347"/>
                  <a:gd name="T6" fmla="*/ 2 w 315"/>
                  <a:gd name="T7" fmla="*/ 25 h 347"/>
                  <a:gd name="T8" fmla="*/ 1 w 315"/>
                  <a:gd name="T9" fmla="*/ 39 h 347"/>
                  <a:gd name="T10" fmla="*/ 1 w 315"/>
                  <a:gd name="T11" fmla="*/ 55 h 347"/>
                  <a:gd name="T12" fmla="*/ 5 w 315"/>
                  <a:gd name="T13" fmla="*/ 77 h 347"/>
                  <a:gd name="T14" fmla="*/ 18 w 315"/>
                  <a:gd name="T15" fmla="*/ 104 h 347"/>
                  <a:gd name="T16" fmla="*/ 30 w 315"/>
                  <a:gd name="T17" fmla="*/ 120 h 347"/>
                  <a:gd name="T18" fmla="*/ 32 w 315"/>
                  <a:gd name="T19" fmla="*/ 122 h 347"/>
                  <a:gd name="T20" fmla="*/ 35 w 315"/>
                  <a:gd name="T21" fmla="*/ 124 h 347"/>
                  <a:gd name="T22" fmla="*/ 37 w 315"/>
                  <a:gd name="T23" fmla="*/ 126 h 347"/>
                  <a:gd name="T24" fmla="*/ 42 w 315"/>
                  <a:gd name="T25" fmla="*/ 127 h 347"/>
                  <a:gd name="T26" fmla="*/ 49 w 315"/>
                  <a:gd name="T27" fmla="*/ 126 h 347"/>
                  <a:gd name="T28" fmla="*/ 53 w 315"/>
                  <a:gd name="T29" fmla="*/ 120 h 347"/>
                  <a:gd name="T30" fmla="*/ 55 w 315"/>
                  <a:gd name="T31" fmla="*/ 113 h 347"/>
                  <a:gd name="T32" fmla="*/ 58 w 315"/>
                  <a:gd name="T33" fmla="*/ 113 h 347"/>
                  <a:gd name="T34" fmla="*/ 65 w 315"/>
                  <a:gd name="T35" fmla="*/ 114 h 347"/>
                  <a:gd name="T36" fmla="*/ 73 w 315"/>
                  <a:gd name="T37" fmla="*/ 112 h 347"/>
                  <a:gd name="T38" fmla="*/ 78 w 315"/>
                  <a:gd name="T39" fmla="*/ 105 h 347"/>
                  <a:gd name="T40" fmla="*/ 79 w 315"/>
                  <a:gd name="T41" fmla="*/ 100 h 347"/>
                  <a:gd name="T42" fmla="*/ 83 w 315"/>
                  <a:gd name="T43" fmla="*/ 100 h 347"/>
                  <a:gd name="T44" fmla="*/ 86 w 315"/>
                  <a:gd name="T45" fmla="*/ 99 h 347"/>
                  <a:gd name="T46" fmla="*/ 89 w 315"/>
                  <a:gd name="T47" fmla="*/ 96 h 347"/>
                  <a:gd name="T48" fmla="*/ 91 w 315"/>
                  <a:gd name="T49" fmla="*/ 90 h 347"/>
                  <a:gd name="T50" fmla="*/ 91 w 315"/>
                  <a:gd name="T51" fmla="*/ 81 h 347"/>
                  <a:gd name="T52" fmla="*/ 89 w 315"/>
                  <a:gd name="T53" fmla="*/ 72 h 347"/>
                  <a:gd name="T54" fmla="*/ 84 w 315"/>
                  <a:gd name="T55" fmla="*/ 62 h 347"/>
                  <a:gd name="T56" fmla="*/ 78 w 315"/>
                  <a:gd name="T57" fmla="*/ 51 h 347"/>
                  <a:gd name="T58" fmla="*/ 71 w 315"/>
                  <a:gd name="T59" fmla="*/ 38 h 347"/>
                  <a:gd name="T60" fmla="*/ 63 w 315"/>
                  <a:gd name="T61" fmla="*/ 25 h 347"/>
                  <a:gd name="T62" fmla="*/ 53 w 315"/>
                  <a:gd name="T63" fmla="*/ 13 h 347"/>
                  <a:gd name="T64" fmla="*/ 42 w 315"/>
                  <a:gd name="T65" fmla="*/ 5 h 347"/>
                  <a:gd name="T66" fmla="*/ 30 w 315"/>
                  <a:gd name="T67" fmla="*/ 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347"/>
                  <a:gd name="T104" fmla="*/ 315 w 315"/>
                  <a:gd name="T105" fmla="*/ 347 h 3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347">
                    <a:moveTo>
                      <a:pt x="78" y="0"/>
                    </a:moveTo>
                    <a:lnTo>
                      <a:pt x="68" y="2"/>
                    </a:lnTo>
                    <a:lnTo>
                      <a:pt x="56" y="8"/>
                    </a:lnTo>
                    <a:lnTo>
                      <a:pt x="44" y="16"/>
                    </a:lnTo>
                    <a:lnTo>
                      <a:pt x="32" y="28"/>
                    </a:lnTo>
                    <a:lnTo>
                      <a:pt x="22" y="40"/>
                    </a:lnTo>
                    <a:lnTo>
                      <a:pt x="14" y="55"/>
                    </a:lnTo>
                    <a:lnTo>
                      <a:pt x="7" y="70"/>
                    </a:lnTo>
                    <a:lnTo>
                      <a:pt x="3" y="87"/>
                    </a:lnTo>
                    <a:lnTo>
                      <a:pt x="1" y="105"/>
                    </a:lnTo>
                    <a:lnTo>
                      <a:pt x="0" y="125"/>
                    </a:lnTo>
                    <a:lnTo>
                      <a:pt x="1" y="151"/>
                    </a:lnTo>
                    <a:lnTo>
                      <a:pt x="7" y="181"/>
                    </a:lnTo>
                    <a:lnTo>
                      <a:pt x="17" y="212"/>
                    </a:lnTo>
                    <a:lnTo>
                      <a:pt x="34" y="247"/>
                    </a:lnTo>
                    <a:lnTo>
                      <a:pt x="61" y="284"/>
                    </a:lnTo>
                    <a:lnTo>
                      <a:pt x="97" y="322"/>
                    </a:lnTo>
                    <a:lnTo>
                      <a:pt x="101" y="327"/>
                    </a:lnTo>
                    <a:lnTo>
                      <a:pt x="106" y="330"/>
                    </a:lnTo>
                    <a:lnTo>
                      <a:pt x="110" y="334"/>
                    </a:lnTo>
                    <a:lnTo>
                      <a:pt x="115" y="337"/>
                    </a:lnTo>
                    <a:lnTo>
                      <a:pt x="118" y="339"/>
                    </a:lnTo>
                    <a:lnTo>
                      <a:pt x="123" y="342"/>
                    </a:lnTo>
                    <a:lnTo>
                      <a:pt x="128" y="344"/>
                    </a:lnTo>
                    <a:lnTo>
                      <a:pt x="131" y="345"/>
                    </a:lnTo>
                    <a:lnTo>
                      <a:pt x="145" y="347"/>
                    </a:lnTo>
                    <a:lnTo>
                      <a:pt x="158" y="346"/>
                    </a:lnTo>
                    <a:lnTo>
                      <a:pt x="168" y="343"/>
                    </a:lnTo>
                    <a:lnTo>
                      <a:pt x="176" y="336"/>
                    </a:lnTo>
                    <a:lnTo>
                      <a:pt x="183" y="328"/>
                    </a:lnTo>
                    <a:lnTo>
                      <a:pt x="186" y="319"/>
                    </a:lnTo>
                    <a:lnTo>
                      <a:pt x="188" y="309"/>
                    </a:lnTo>
                    <a:lnTo>
                      <a:pt x="186" y="301"/>
                    </a:lnTo>
                    <a:lnTo>
                      <a:pt x="198" y="308"/>
                    </a:lnTo>
                    <a:lnTo>
                      <a:pt x="212" y="312"/>
                    </a:lnTo>
                    <a:lnTo>
                      <a:pt x="225" y="313"/>
                    </a:lnTo>
                    <a:lnTo>
                      <a:pt x="239" y="311"/>
                    </a:lnTo>
                    <a:lnTo>
                      <a:pt x="252" y="306"/>
                    </a:lnTo>
                    <a:lnTo>
                      <a:pt x="261" y="298"/>
                    </a:lnTo>
                    <a:lnTo>
                      <a:pt x="267" y="286"/>
                    </a:lnTo>
                    <a:lnTo>
                      <a:pt x="267" y="273"/>
                    </a:lnTo>
                    <a:lnTo>
                      <a:pt x="273" y="275"/>
                    </a:lnTo>
                    <a:lnTo>
                      <a:pt x="278" y="275"/>
                    </a:lnTo>
                    <a:lnTo>
                      <a:pt x="284" y="275"/>
                    </a:lnTo>
                    <a:lnTo>
                      <a:pt x="290" y="273"/>
                    </a:lnTo>
                    <a:lnTo>
                      <a:pt x="296" y="270"/>
                    </a:lnTo>
                    <a:lnTo>
                      <a:pt x="300" y="267"/>
                    </a:lnTo>
                    <a:lnTo>
                      <a:pt x="305" y="262"/>
                    </a:lnTo>
                    <a:lnTo>
                      <a:pt x="308" y="258"/>
                    </a:lnTo>
                    <a:lnTo>
                      <a:pt x="313" y="247"/>
                    </a:lnTo>
                    <a:lnTo>
                      <a:pt x="315" y="235"/>
                    </a:lnTo>
                    <a:lnTo>
                      <a:pt x="313" y="221"/>
                    </a:lnTo>
                    <a:lnTo>
                      <a:pt x="307" y="206"/>
                    </a:lnTo>
                    <a:lnTo>
                      <a:pt x="303" y="197"/>
                    </a:lnTo>
                    <a:lnTo>
                      <a:pt x="296" y="185"/>
                    </a:lnTo>
                    <a:lnTo>
                      <a:pt x="288" y="171"/>
                    </a:lnTo>
                    <a:lnTo>
                      <a:pt x="280" y="156"/>
                    </a:lnTo>
                    <a:lnTo>
                      <a:pt x="269" y="139"/>
                    </a:lnTo>
                    <a:lnTo>
                      <a:pt x="258" y="122"/>
                    </a:lnTo>
                    <a:lnTo>
                      <a:pt x="245" y="104"/>
                    </a:lnTo>
                    <a:lnTo>
                      <a:pt x="231" y="86"/>
                    </a:lnTo>
                    <a:lnTo>
                      <a:pt x="216" y="69"/>
                    </a:lnTo>
                    <a:lnTo>
                      <a:pt x="200" y="52"/>
                    </a:lnTo>
                    <a:lnTo>
                      <a:pt x="183" y="37"/>
                    </a:lnTo>
                    <a:lnTo>
                      <a:pt x="164" y="24"/>
                    </a:lnTo>
                    <a:lnTo>
                      <a:pt x="144" y="14"/>
                    </a:lnTo>
                    <a:lnTo>
                      <a:pt x="123" y="6"/>
                    </a:lnTo>
                    <a:lnTo>
                      <a:pt x="101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6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3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101"/>
                  <a:gd name="T77" fmla="*/ 81 w 81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101">
                    <a:moveTo>
                      <a:pt x="13" y="94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Unknown Shape"/>
              <p:cNvSpPr>
                <a:spLocks/>
              </p:cNvSpPr>
              <p:nvPr/>
            </p:nvSpPr>
            <p:spPr bwMode="auto">
              <a:xfrm flipH="1">
                <a:off x="148" y="209"/>
                <a:ext cx="59" cy="145"/>
              </a:xfrm>
              <a:custGeom>
                <a:avLst/>
                <a:gdLst>
                  <a:gd name="T0" fmla="*/ 32 w 109"/>
                  <a:gd name="T1" fmla="*/ 84 h 241"/>
                  <a:gd name="T2" fmla="*/ 32 w 109"/>
                  <a:gd name="T3" fmla="*/ 83 h 241"/>
                  <a:gd name="T4" fmla="*/ 22 w 109"/>
                  <a:gd name="T5" fmla="*/ 70 h 241"/>
                  <a:gd name="T6" fmla="*/ 14 w 109"/>
                  <a:gd name="T7" fmla="*/ 57 h 241"/>
                  <a:gd name="T8" fmla="*/ 9 w 109"/>
                  <a:gd name="T9" fmla="*/ 44 h 241"/>
                  <a:gd name="T10" fmla="*/ 6 w 109"/>
                  <a:gd name="T11" fmla="*/ 34 h 241"/>
                  <a:gd name="T12" fmla="*/ 5 w 109"/>
                  <a:gd name="T13" fmla="*/ 23 h 241"/>
                  <a:gd name="T14" fmla="*/ 5 w 109"/>
                  <a:gd name="T15" fmla="*/ 14 h 241"/>
                  <a:gd name="T16" fmla="*/ 5 w 109"/>
                  <a:gd name="T17" fmla="*/ 7 h 241"/>
                  <a:gd name="T18" fmla="*/ 5 w 109"/>
                  <a:gd name="T19" fmla="*/ 0 h 241"/>
                  <a:gd name="T20" fmla="*/ 2 w 109"/>
                  <a:gd name="T21" fmla="*/ 0 h 241"/>
                  <a:gd name="T22" fmla="*/ 1 w 109"/>
                  <a:gd name="T23" fmla="*/ 7 h 241"/>
                  <a:gd name="T24" fmla="*/ 0 w 109"/>
                  <a:gd name="T25" fmla="*/ 14 h 241"/>
                  <a:gd name="T26" fmla="*/ 1 w 109"/>
                  <a:gd name="T27" fmla="*/ 23 h 241"/>
                  <a:gd name="T28" fmla="*/ 2 w 109"/>
                  <a:gd name="T29" fmla="*/ 34 h 241"/>
                  <a:gd name="T30" fmla="*/ 5 w 109"/>
                  <a:gd name="T31" fmla="*/ 46 h 241"/>
                  <a:gd name="T32" fmla="*/ 11 w 109"/>
                  <a:gd name="T33" fmla="*/ 60 h 241"/>
                  <a:gd name="T34" fmla="*/ 18 w 109"/>
                  <a:gd name="T35" fmla="*/ 73 h 241"/>
                  <a:gd name="T36" fmla="*/ 29 w 109"/>
                  <a:gd name="T37" fmla="*/ 87 h 241"/>
                  <a:gd name="T38" fmla="*/ 29 w 109"/>
                  <a:gd name="T39" fmla="*/ 87 h 241"/>
                  <a:gd name="T40" fmla="*/ 32 w 109"/>
                  <a:gd name="T41" fmla="*/ 84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241"/>
                  <a:gd name="T65" fmla="*/ 109 w 109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241">
                    <a:moveTo>
                      <a:pt x="109" y="231"/>
                    </a:moveTo>
                    <a:lnTo>
                      <a:pt x="109" y="229"/>
                    </a:lnTo>
                    <a:lnTo>
                      <a:pt x="75" y="193"/>
                    </a:lnTo>
                    <a:lnTo>
                      <a:pt x="48" y="157"/>
                    </a:lnTo>
                    <a:lnTo>
                      <a:pt x="32" y="122"/>
                    </a:lnTo>
                    <a:lnTo>
                      <a:pt x="22" y="93"/>
                    </a:lnTo>
                    <a:lnTo>
                      <a:pt x="16" y="64"/>
                    </a:lnTo>
                    <a:lnTo>
                      <a:pt x="16" y="38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2" y="18"/>
                    </a:lnTo>
                    <a:lnTo>
                      <a:pt x="0" y="38"/>
                    </a:lnTo>
                    <a:lnTo>
                      <a:pt x="2" y="64"/>
                    </a:lnTo>
                    <a:lnTo>
                      <a:pt x="8" y="95"/>
                    </a:lnTo>
                    <a:lnTo>
                      <a:pt x="18" y="127"/>
                    </a:lnTo>
                    <a:lnTo>
                      <a:pt x="37" y="164"/>
                    </a:lnTo>
                    <a:lnTo>
                      <a:pt x="63" y="20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9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Unknown Shape"/>
              <p:cNvSpPr>
                <a:spLocks/>
              </p:cNvSpPr>
              <p:nvPr/>
            </p:nvSpPr>
            <p:spPr bwMode="auto">
              <a:xfrm flipH="1">
                <a:off x="129" y="347"/>
                <a:ext cx="24" cy="21"/>
              </a:xfrm>
              <a:custGeom>
                <a:avLst/>
                <a:gdLst>
                  <a:gd name="T0" fmla="*/ 11 w 46"/>
                  <a:gd name="T1" fmla="*/ 7 h 34"/>
                  <a:gd name="T2" fmla="*/ 11 w 46"/>
                  <a:gd name="T3" fmla="*/ 7 h 34"/>
                  <a:gd name="T4" fmla="*/ 10 w 46"/>
                  <a:gd name="T5" fmla="*/ 7 h 34"/>
                  <a:gd name="T6" fmla="*/ 9 w 46"/>
                  <a:gd name="T7" fmla="*/ 7 h 34"/>
                  <a:gd name="T8" fmla="*/ 8 w 46"/>
                  <a:gd name="T9" fmla="*/ 6 h 34"/>
                  <a:gd name="T10" fmla="*/ 8 w 46"/>
                  <a:gd name="T11" fmla="*/ 5 h 34"/>
                  <a:gd name="T12" fmla="*/ 6 w 46"/>
                  <a:gd name="T13" fmla="*/ 4 h 34"/>
                  <a:gd name="T14" fmla="*/ 5 w 46"/>
                  <a:gd name="T15" fmla="*/ 2 h 34"/>
                  <a:gd name="T16" fmla="*/ 4 w 46"/>
                  <a:gd name="T17" fmla="*/ 1 h 34"/>
                  <a:gd name="T18" fmla="*/ 3 w 46"/>
                  <a:gd name="T19" fmla="*/ 0 h 34"/>
                  <a:gd name="T20" fmla="*/ 0 w 46"/>
                  <a:gd name="T21" fmla="*/ 4 h 34"/>
                  <a:gd name="T22" fmla="*/ 2 w 46"/>
                  <a:gd name="T23" fmla="*/ 6 h 34"/>
                  <a:gd name="T24" fmla="*/ 3 w 46"/>
                  <a:gd name="T25" fmla="*/ 7 h 34"/>
                  <a:gd name="T26" fmla="*/ 4 w 46"/>
                  <a:gd name="T27" fmla="*/ 8 h 34"/>
                  <a:gd name="T28" fmla="*/ 5 w 46"/>
                  <a:gd name="T29" fmla="*/ 9 h 34"/>
                  <a:gd name="T30" fmla="*/ 6 w 46"/>
                  <a:gd name="T31" fmla="*/ 11 h 34"/>
                  <a:gd name="T32" fmla="*/ 8 w 46"/>
                  <a:gd name="T33" fmla="*/ 12 h 34"/>
                  <a:gd name="T34" fmla="*/ 9 w 46"/>
                  <a:gd name="T35" fmla="*/ 12 h 34"/>
                  <a:gd name="T36" fmla="*/ 10 w 46"/>
                  <a:gd name="T37" fmla="*/ 13 h 34"/>
                  <a:gd name="T38" fmla="*/ 10 w 46"/>
                  <a:gd name="T39" fmla="*/ 13 h 34"/>
                  <a:gd name="T40" fmla="*/ 10 w 46"/>
                  <a:gd name="T41" fmla="*/ 13 h 34"/>
                  <a:gd name="T42" fmla="*/ 11 w 46"/>
                  <a:gd name="T43" fmla="*/ 12 h 34"/>
                  <a:gd name="T44" fmla="*/ 13 w 46"/>
                  <a:gd name="T45" fmla="*/ 11 h 34"/>
                  <a:gd name="T46" fmla="*/ 13 w 46"/>
                  <a:gd name="T47" fmla="*/ 9 h 34"/>
                  <a:gd name="T48" fmla="*/ 11 w 46"/>
                  <a:gd name="T49" fmla="*/ 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4"/>
                  <a:gd name="T77" fmla="*/ 46 w 4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4">
                    <a:moveTo>
                      <a:pt x="41" y="20"/>
                    </a:moveTo>
                    <a:lnTo>
                      <a:pt x="41" y="20"/>
                    </a:lnTo>
                    <a:lnTo>
                      <a:pt x="38" y="19"/>
                    </a:lnTo>
                    <a:lnTo>
                      <a:pt x="35" y="17"/>
                    </a:lnTo>
                    <a:lnTo>
                      <a:pt x="30" y="14"/>
                    </a:lnTo>
                    <a:lnTo>
                      <a:pt x="28" y="13"/>
                    </a:lnTo>
                    <a:lnTo>
                      <a:pt x="23" y="10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33" y="33"/>
                    </a:lnTo>
                    <a:lnTo>
                      <a:pt x="37" y="34"/>
                    </a:lnTo>
                    <a:lnTo>
                      <a:pt x="43" y="33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Unknown Shape"/>
              <p:cNvSpPr>
                <a:spLocks/>
              </p:cNvSpPr>
              <p:nvPr/>
            </p:nvSpPr>
            <p:spPr bwMode="auto">
              <a:xfrm flipH="1">
                <a:off x="98" y="333"/>
                <a:ext cx="36" cy="37"/>
              </a:xfrm>
              <a:custGeom>
                <a:avLst/>
                <a:gdLst>
                  <a:gd name="T0" fmla="*/ 18 w 67"/>
                  <a:gd name="T1" fmla="*/ 1 h 60"/>
                  <a:gd name="T2" fmla="*/ 15 w 67"/>
                  <a:gd name="T3" fmla="*/ 4 h 60"/>
                  <a:gd name="T4" fmla="*/ 15 w 67"/>
                  <a:gd name="T5" fmla="*/ 6 h 60"/>
                  <a:gd name="T6" fmla="*/ 15 w 67"/>
                  <a:gd name="T7" fmla="*/ 9 h 60"/>
                  <a:gd name="T8" fmla="*/ 14 w 67"/>
                  <a:gd name="T9" fmla="*/ 11 h 60"/>
                  <a:gd name="T10" fmla="*/ 12 w 67"/>
                  <a:gd name="T11" fmla="*/ 14 h 60"/>
                  <a:gd name="T12" fmla="*/ 10 w 67"/>
                  <a:gd name="T13" fmla="*/ 15 h 60"/>
                  <a:gd name="T14" fmla="*/ 8 w 67"/>
                  <a:gd name="T15" fmla="*/ 17 h 60"/>
                  <a:gd name="T16" fmla="*/ 5 w 67"/>
                  <a:gd name="T17" fmla="*/ 17 h 60"/>
                  <a:gd name="T18" fmla="*/ 1 w 67"/>
                  <a:gd name="T19" fmla="*/ 17 h 60"/>
                  <a:gd name="T20" fmla="*/ 0 w 67"/>
                  <a:gd name="T21" fmla="*/ 22 h 60"/>
                  <a:gd name="T22" fmla="*/ 5 w 67"/>
                  <a:gd name="T23" fmla="*/ 23 h 60"/>
                  <a:gd name="T24" fmla="*/ 9 w 67"/>
                  <a:gd name="T25" fmla="*/ 22 h 60"/>
                  <a:gd name="T26" fmla="*/ 12 w 67"/>
                  <a:gd name="T27" fmla="*/ 21 h 60"/>
                  <a:gd name="T28" fmla="*/ 15 w 67"/>
                  <a:gd name="T29" fmla="*/ 17 h 60"/>
                  <a:gd name="T30" fmla="*/ 17 w 67"/>
                  <a:gd name="T31" fmla="*/ 14 h 60"/>
                  <a:gd name="T32" fmla="*/ 18 w 67"/>
                  <a:gd name="T33" fmla="*/ 9 h 60"/>
                  <a:gd name="T34" fmla="*/ 19 w 67"/>
                  <a:gd name="T35" fmla="*/ 6 h 60"/>
                  <a:gd name="T36" fmla="*/ 18 w 67"/>
                  <a:gd name="T37" fmla="*/ 1 h 60"/>
                  <a:gd name="T38" fmla="*/ 15 w 67"/>
                  <a:gd name="T39" fmla="*/ 4 h 60"/>
                  <a:gd name="T40" fmla="*/ 18 w 67"/>
                  <a:gd name="T41" fmla="*/ 1 h 60"/>
                  <a:gd name="T42" fmla="*/ 18 w 67"/>
                  <a:gd name="T43" fmla="*/ 0 h 60"/>
                  <a:gd name="T44" fmla="*/ 16 w 67"/>
                  <a:gd name="T45" fmla="*/ 0 h 60"/>
                  <a:gd name="T46" fmla="*/ 15 w 67"/>
                  <a:gd name="T47" fmla="*/ 1 h 60"/>
                  <a:gd name="T48" fmla="*/ 15 w 67"/>
                  <a:gd name="T49" fmla="*/ 4 h 60"/>
                  <a:gd name="T50" fmla="*/ 18 w 67"/>
                  <a:gd name="T51" fmla="*/ 1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60"/>
                  <a:gd name="T80" fmla="*/ 67 w 6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60">
                    <a:moveTo>
                      <a:pt x="62" y="1"/>
                    </a:moveTo>
                    <a:lnTo>
                      <a:pt x="50" y="9"/>
                    </a:lnTo>
                    <a:lnTo>
                      <a:pt x="50" y="14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2" y="36"/>
                    </a:lnTo>
                    <a:lnTo>
                      <a:pt x="35" y="41"/>
                    </a:lnTo>
                    <a:lnTo>
                      <a:pt x="27" y="44"/>
                    </a:lnTo>
                    <a:lnTo>
                      <a:pt x="16" y="44"/>
                    </a:lnTo>
                    <a:lnTo>
                      <a:pt x="4" y="43"/>
                    </a:lnTo>
                    <a:lnTo>
                      <a:pt x="0" y="57"/>
                    </a:lnTo>
                    <a:lnTo>
                      <a:pt x="16" y="60"/>
                    </a:lnTo>
                    <a:lnTo>
                      <a:pt x="30" y="58"/>
                    </a:lnTo>
                    <a:lnTo>
                      <a:pt x="42" y="55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4" y="25"/>
                    </a:lnTo>
                    <a:lnTo>
                      <a:pt x="67" y="14"/>
                    </a:lnTo>
                    <a:lnTo>
                      <a:pt x="64" y="4"/>
                    </a:lnTo>
                    <a:lnTo>
                      <a:pt x="53" y="12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50" y="9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Unknown Shape"/>
              <p:cNvSpPr>
                <a:spLocks/>
              </p:cNvSpPr>
              <p:nvPr/>
            </p:nvSpPr>
            <p:spPr bwMode="auto">
              <a:xfrm flipH="1">
                <a:off x="56" y="316"/>
                <a:ext cx="49" cy="32"/>
              </a:xfrm>
              <a:custGeom>
                <a:avLst/>
                <a:gdLst>
                  <a:gd name="T0" fmla="*/ 24 w 92"/>
                  <a:gd name="T1" fmla="*/ 0 h 55"/>
                  <a:gd name="T2" fmla="*/ 22 w 92"/>
                  <a:gd name="T3" fmla="*/ 3 h 55"/>
                  <a:gd name="T4" fmla="*/ 22 w 92"/>
                  <a:gd name="T5" fmla="*/ 6 h 55"/>
                  <a:gd name="T6" fmla="*/ 21 w 92"/>
                  <a:gd name="T7" fmla="*/ 9 h 55"/>
                  <a:gd name="T8" fmla="*/ 19 w 92"/>
                  <a:gd name="T9" fmla="*/ 11 h 55"/>
                  <a:gd name="T10" fmla="*/ 16 w 92"/>
                  <a:gd name="T11" fmla="*/ 13 h 55"/>
                  <a:gd name="T12" fmla="*/ 12 w 92"/>
                  <a:gd name="T13" fmla="*/ 13 h 55"/>
                  <a:gd name="T14" fmla="*/ 9 w 92"/>
                  <a:gd name="T15" fmla="*/ 13 h 55"/>
                  <a:gd name="T16" fmla="*/ 5 w 92"/>
                  <a:gd name="T17" fmla="*/ 12 h 55"/>
                  <a:gd name="T18" fmla="*/ 3 w 92"/>
                  <a:gd name="T19" fmla="*/ 10 h 55"/>
                  <a:gd name="T20" fmla="*/ 0 w 92"/>
                  <a:gd name="T21" fmla="*/ 14 h 55"/>
                  <a:gd name="T22" fmla="*/ 4 w 92"/>
                  <a:gd name="T23" fmla="*/ 17 h 55"/>
                  <a:gd name="T24" fmla="*/ 8 w 92"/>
                  <a:gd name="T25" fmla="*/ 18 h 55"/>
                  <a:gd name="T26" fmla="*/ 12 w 92"/>
                  <a:gd name="T27" fmla="*/ 19 h 55"/>
                  <a:gd name="T28" fmla="*/ 17 w 92"/>
                  <a:gd name="T29" fmla="*/ 17 h 55"/>
                  <a:gd name="T30" fmla="*/ 21 w 92"/>
                  <a:gd name="T31" fmla="*/ 16 h 55"/>
                  <a:gd name="T32" fmla="*/ 24 w 92"/>
                  <a:gd name="T33" fmla="*/ 13 h 55"/>
                  <a:gd name="T34" fmla="*/ 26 w 92"/>
                  <a:gd name="T35" fmla="*/ 8 h 55"/>
                  <a:gd name="T36" fmla="*/ 26 w 92"/>
                  <a:gd name="T37" fmla="*/ 2 h 55"/>
                  <a:gd name="T38" fmla="*/ 23 w 92"/>
                  <a:gd name="T39" fmla="*/ 5 h 55"/>
                  <a:gd name="T40" fmla="*/ 26 w 92"/>
                  <a:gd name="T41" fmla="*/ 2 h 55"/>
                  <a:gd name="T42" fmla="*/ 26 w 92"/>
                  <a:gd name="T43" fmla="*/ 1 h 55"/>
                  <a:gd name="T44" fmla="*/ 24 w 92"/>
                  <a:gd name="T45" fmla="*/ 0 h 55"/>
                  <a:gd name="T46" fmla="*/ 22 w 92"/>
                  <a:gd name="T47" fmla="*/ 1 h 55"/>
                  <a:gd name="T48" fmla="*/ 22 w 92"/>
                  <a:gd name="T49" fmla="*/ 3 h 55"/>
                  <a:gd name="T50" fmla="*/ 24 w 92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55"/>
                  <a:gd name="T80" fmla="*/ 92 w 92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55">
                    <a:moveTo>
                      <a:pt x="87" y="0"/>
                    </a:moveTo>
                    <a:lnTo>
                      <a:pt x="78" y="8"/>
                    </a:lnTo>
                    <a:lnTo>
                      <a:pt x="78" y="19"/>
                    </a:lnTo>
                    <a:lnTo>
                      <a:pt x="73" y="27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18" y="35"/>
                    </a:lnTo>
                    <a:lnTo>
                      <a:pt x="9" y="30"/>
                    </a:lnTo>
                    <a:lnTo>
                      <a:pt x="0" y="41"/>
                    </a:lnTo>
                    <a:lnTo>
                      <a:pt x="14" y="49"/>
                    </a:lnTo>
                    <a:lnTo>
                      <a:pt x="29" y="53"/>
                    </a:lnTo>
                    <a:lnTo>
                      <a:pt x="43" y="55"/>
                    </a:lnTo>
                    <a:lnTo>
                      <a:pt x="58" y="52"/>
                    </a:lnTo>
                    <a:lnTo>
                      <a:pt x="73" y="47"/>
                    </a:lnTo>
                    <a:lnTo>
                      <a:pt x="85" y="37"/>
                    </a:lnTo>
                    <a:lnTo>
                      <a:pt x="92" y="22"/>
                    </a:lnTo>
                    <a:lnTo>
                      <a:pt x="92" y="6"/>
                    </a:lnTo>
                    <a:lnTo>
                      <a:pt x="83" y="14"/>
                    </a:lnTo>
                    <a:lnTo>
                      <a:pt x="92" y="6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8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8" cy="18"/>
              </a:xfrm>
              <a:custGeom>
                <a:avLst/>
                <a:gdLst>
                  <a:gd name="T0" fmla="*/ 13 w 49"/>
                  <a:gd name="T1" fmla="*/ 0 h 29"/>
                  <a:gd name="T2" fmla="*/ 13 w 49"/>
                  <a:gd name="T3" fmla="*/ 0 h 29"/>
                  <a:gd name="T4" fmla="*/ 11 w 49"/>
                  <a:gd name="T5" fmla="*/ 1 h 29"/>
                  <a:gd name="T6" fmla="*/ 10 w 49"/>
                  <a:gd name="T7" fmla="*/ 2 h 29"/>
                  <a:gd name="T8" fmla="*/ 9 w 49"/>
                  <a:gd name="T9" fmla="*/ 4 h 29"/>
                  <a:gd name="T10" fmla="*/ 7 w 49"/>
                  <a:gd name="T11" fmla="*/ 4 h 29"/>
                  <a:gd name="T12" fmla="*/ 6 w 49"/>
                  <a:gd name="T13" fmla="*/ 6 h 29"/>
                  <a:gd name="T14" fmla="*/ 4 w 49"/>
                  <a:gd name="T15" fmla="*/ 5 h 29"/>
                  <a:gd name="T16" fmla="*/ 3 w 49"/>
                  <a:gd name="T17" fmla="*/ 6 h 29"/>
                  <a:gd name="T18" fmla="*/ 1 w 49"/>
                  <a:gd name="T19" fmla="*/ 4 h 29"/>
                  <a:gd name="T20" fmla="*/ 0 w 49"/>
                  <a:gd name="T21" fmla="*/ 10 h 29"/>
                  <a:gd name="T22" fmla="*/ 2 w 49"/>
                  <a:gd name="T23" fmla="*/ 11 h 29"/>
                  <a:gd name="T24" fmla="*/ 4 w 49"/>
                  <a:gd name="T25" fmla="*/ 11 h 29"/>
                  <a:gd name="T26" fmla="*/ 6 w 49"/>
                  <a:gd name="T27" fmla="*/ 11 h 29"/>
                  <a:gd name="T28" fmla="*/ 9 w 49"/>
                  <a:gd name="T29" fmla="*/ 10 h 29"/>
                  <a:gd name="T30" fmla="*/ 11 w 49"/>
                  <a:gd name="T31" fmla="*/ 9 h 29"/>
                  <a:gd name="T32" fmla="*/ 13 w 49"/>
                  <a:gd name="T33" fmla="*/ 7 h 29"/>
                  <a:gd name="T34" fmla="*/ 15 w 49"/>
                  <a:gd name="T35" fmla="*/ 5 h 29"/>
                  <a:gd name="T36" fmla="*/ 16 w 49"/>
                  <a:gd name="T37" fmla="*/ 2 h 29"/>
                  <a:gd name="T38" fmla="*/ 16 w 49"/>
                  <a:gd name="T39" fmla="*/ 2 h 29"/>
                  <a:gd name="T40" fmla="*/ 13 w 49"/>
                  <a:gd name="T41" fmla="*/ 0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9"/>
                  <a:gd name="T65" fmla="*/ 49 w 49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9">
                    <a:moveTo>
                      <a:pt x="38" y="0"/>
                    </a:moveTo>
                    <a:lnTo>
                      <a:pt x="38" y="0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3" y="12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0" y="26"/>
                    </a:lnTo>
                    <a:lnTo>
                      <a:pt x="7" y="28"/>
                    </a:lnTo>
                    <a:lnTo>
                      <a:pt x="13" y="29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Unknown Shape"/>
              <p:cNvSpPr>
                <a:spLocks/>
              </p:cNvSpPr>
              <p:nvPr/>
            </p:nvSpPr>
            <p:spPr bwMode="auto">
              <a:xfrm flipH="1">
                <a:off x="29" y="277"/>
                <a:ext cx="13" cy="36"/>
              </a:xfrm>
              <a:custGeom>
                <a:avLst/>
                <a:gdLst>
                  <a:gd name="T0" fmla="*/ 1 w 23"/>
                  <a:gd name="T1" fmla="*/ 2 h 58"/>
                  <a:gd name="T2" fmla="*/ 0 w 23"/>
                  <a:gd name="T3" fmla="*/ 2 h 58"/>
                  <a:gd name="T4" fmla="*/ 2 w 23"/>
                  <a:gd name="T5" fmla="*/ 7 h 58"/>
                  <a:gd name="T6" fmla="*/ 2 w 23"/>
                  <a:gd name="T7" fmla="*/ 12 h 58"/>
                  <a:gd name="T8" fmla="*/ 2 w 23"/>
                  <a:gd name="T9" fmla="*/ 17 h 58"/>
                  <a:gd name="T10" fmla="*/ 1 w 23"/>
                  <a:gd name="T11" fmla="*/ 20 h 58"/>
                  <a:gd name="T12" fmla="*/ 5 w 23"/>
                  <a:gd name="T13" fmla="*/ 22 h 58"/>
                  <a:gd name="T14" fmla="*/ 6 w 23"/>
                  <a:gd name="T15" fmla="*/ 18 h 58"/>
                  <a:gd name="T16" fmla="*/ 7 w 23"/>
                  <a:gd name="T17" fmla="*/ 12 h 58"/>
                  <a:gd name="T18" fmla="*/ 6 w 23"/>
                  <a:gd name="T19" fmla="*/ 7 h 58"/>
                  <a:gd name="T20" fmla="*/ 5 w 23"/>
                  <a:gd name="T21" fmla="*/ 0 h 58"/>
                  <a:gd name="T22" fmla="*/ 4 w 23"/>
                  <a:gd name="T23" fmla="*/ 0 h 58"/>
                  <a:gd name="T24" fmla="*/ 1 w 23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8"/>
                  <a:gd name="T41" fmla="*/ 23 w 23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8">
                    <a:moveTo>
                      <a:pt x="1" y="6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3" y="32"/>
                    </a:lnTo>
                    <a:lnTo>
                      <a:pt x="20" y="17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Unknown Shape"/>
              <p:cNvSpPr>
                <a:spLocks/>
              </p:cNvSpPr>
              <p:nvPr/>
            </p:nvSpPr>
            <p:spPr bwMode="auto">
              <a:xfrm flipH="1">
                <a:off x="36" y="152"/>
                <a:ext cx="128" cy="130"/>
              </a:xfrm>
              <a:custGeom>
                <a:avLst/>
                <a:gdLst>
                  <a:gd name="T0" fmla="*/ 2 w 242"/>
                  <a:gd name="T1" fmla="*/ 5 h 216"/>
                  <a:gd name="T2" fmla="*/ 2 w 242"/>
                  <a:gd name="T3" fmla="*/ 5 h 216"/>
                  <a:gd name="T4" fmla="*/ 8 w 242"/>
                  <a:gd name="T5" fmla="*/ 5 h 216"/>
                  <a:gd name="T6" fmla="*/ 14 w 242"/>
                  <a:gd name="T7" fmla="*/ 7 h 216"/>
                  <a:gd name="T8" fmla="*/ 20 w 242"/>
                  <a:gd name="T9" fmla="*/ 10 h 216"/>
                  <a:gd name="T10" fmla="*/ 25 w 242"/>
                  <a:gd name="T11" fmla="*/ 14 h 216"/>
                  <a:gd name="T12" fmla="*/ 30 w 242"/>
                  <a:gd name="T13" fmla="*/ 18 h 216"/>
                  <a:gd name="T14" fmla="*/ 35 w 242"/>
                  <a:gd name="T15" fmla="*/ 23 h 216"/>
                  <a:gd name="T16" fmla="*/ 39 w 242"/>
                  <a:gd name="T17" fmla="*/ 29 h 216"/>
                  <a:gd name="T18" fmla="*/ 43 w 242"/>
                  <a:gd name="T19" fmla="*/ 36 h 216"/>
                  <a:gd name="T20" fmla="*/ 47 w 242"/>
                  <a:gd name="T21" fmla="*/ 42 h 216"/>
                  <a:gd name="T22" fmla="*/ 51 w 242"/>
                  <a:gd name="T23" fmla="*/ 48 h 216"/>
                  <a:gd name="T24" fmla="*/ 54 w 242"/>
                  <a:gd name="T25" fmla="*/ 54 h 216"/>
                  <a:gd name="T26" fmla="*/ 57 w 242"/>
                  <a:gd name="T27" fmla="*/ 61 h 216"/>
                  <a:gd name="T28" fmla="*/ 59 w 242"/>
                  <a:gd name="T29" fmla="*/ 66 h 216"/>
                  <a:gd name="T30" fmla="*/ 61 w 242"/>
                  <a:gd name="T31" fmla="*/ 71 h 216"/>
                  <a:gd name="T32" fmla="*/ 63 w 242"/>
                  <a:gd name="T33" fmla="*/ 75 h 216"/>
                  <a:gd name="T34" fmla="*/ 65 w 242"/>
                  <a:gd name="T35" fmla="*/ 78 h 216"/>
                  <a:gd name="T36" fmla="*/ 68 w 242"/>
                  <a:gd name="T37" fmla="*/ 76 h 216"/>
                  <a:gd name="T38" fmla="*/ 67 w 242"/>
                  <a:gd name="T39" fmla="*/ 72 h 216"/>
                  <a:gd name="T40" fmla="*/ 65 w 242"/>
                  <a:gd name="T41" fmla="*/ 69 h 216"/>
                  <a:gd name="T42" fmla="*/ 62 w 242"/>
                  <a:gd name="T43" fmla="*/ 63 h 216"/>
                  <a:gd name="T44" fmla="*/ 60 w 242"/>
                  <a:gd name="T45" fmla="*/ 58 h 216"/>
                  <a:gd name="T46" fmla="*/ 57 w 242"/>
                  <a:gd name="T47" fmla="*/ 52 h 216"/>
                  <a:gd name="T48" fmla="*/ 54 w 242"/>
                  <a:gd name="T49" fmla="*/ 46 h 216"/>
                  <a:gd name="T50" fmla="*/ 50 w 242"/>
                  <a:gd name="T51" fmla="*/ 39 h 216"/>
                  <a:gd name="T52" fmla="*/ 47 w 242"/>
                  <a:gd name="T53" fmla="*/ 33 h 216"/>
                  <a:gd name="T54" fmla="*/ 42 w 242"/>
                  <a:gd name="T55" fmla="*/ 26 h 216"/>
                  <a:gd name="T56" fmla="*/ 38 w 242"/>
                  <a:gd name="T57" fmla="*/ 19 h 216"/>
                  <a:gd name="T58" fmla="*/ 33 w 242"/>
                  <a:gd name="T59" fmla="*/ 14 h 216"/>
                  <a:gd name="T60" fmla="*/ 27 w 242"/>
                  <a:gd name="T61" fmla="*/ 8 h 216"/>
                  <a:gd name="T62" fmla="*/ 21 w 242"/>
                  <a:gd name="T63" fmla="*/ 5 h 216"/>
                  <a:gd name="T64" fmla="*/ 15 w 242"/>
                  <a:gd name="T65" fmla="*/ 2 h 216"/>
                  <a:gd name="T66" fmla="*/ 8 w 242"/>
                  <a:gd name="T67" fmla="*/ 1 h 216"/>
                  <a:gd name="T68" fmla="*/ 2 w 242"/>
                  <a:gd name="T69" fmla="*/ 0 h 216"/>
                  <a:gd name="T70" fmla="*/ 2 w 242"/>
                  <a:gd name="T71" fmla="*/ 0 h 216"/>
                  <a:gd name="T72" fmla="*/ 2 w 242"/>
                  <a:gd name="T73" fmla="*/ 0 h 216"/>
                  <a:gd name="T74" fmla="*/ 1 w 242"/>
                  <a:gd name="T75" fmla="*/ 1 h 216"/>
                  <a:gd name="T76" fmla="*/ 0 w 242"/>
                  <a:gd name="T77" fmla="*/ 2 h 216"/>
                  <a:gd name="T78" fmla="*/ 1 w 242"/>
                  <a:gd name="T79" fmla="*/ 4 h 216"/>
                  <a:gd name="T80" fmla="*/ 2 w 242"/>
                  <a:gd name="T81" fmla="*/ 5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2"/>
                  <a:gd name="T124" fmla="*/ 0 h 216"/>
                  <a:gd name="T125" fmla="*/ 242 w 242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2" h="216">
                    <a:moveTo>
                      <a:pt x="7" y="14"/>
                    </a:moveTo>
                    <a:lnTo>
                      <a:pt x="7" y="14"/>
                    </a:lnTo>
                    <a:lnTo>
                      <a:pt x="30" y="15"/>
                    </a:lnTo>
                    <a:lnTo>
                      <a:pt x="51" y="20"/>
                    </a:lnTo>
                    <a:lnTo>
                      <a:pt x="70" y="28"/>
                    </a:lnTo>
                    <a:lnTo>
                      <a:pt x="90" y="38"/>
                    </a:lnTo>
                    <a:lnTo>
                      <a:pt x="107" y="50"/>
                    </a:lnTo>
                    <a:lnTo>
                      <a:pt x="125" y="65"/>
                    </a:lnTo>
                    <a:lnTo>
                      <a:pt x="140" y="81"/>
                    </a:lnTo>
                    <a:lnTo>
                      <a:pt x="154" y="98"/>
                    </a:lnTo>
                    <a:lnTo>
                      <a:pt x="168" y="115"/>
                    </a:lnTo>
                    <a:lnTo>
                      <a:pt x="181" y="132"/>
                    </a:lnTo>
                    <a:lnTo>
                      <a:pt x="192" y="150"/>
                    </a:lnTo>
                    <a:lnTo>
                      <a:pt x="202" y="167"/>
                    </a:lnTo>
                    <a:lnTo>
                      <a:pt x="210" y="182"/>
                    </a:lnTo>
                    <a:lnTo>
                      <a:pt x="218" y="196"/>
                    </a:lnTo>
                    <a:lnTo>
                      <a:pt x="225" y="207"/>
                    </a:lnTo>
                    <a:lnTo>
                      <a:pt x="230" y="216"/>
                    </a:lnTo>
                    <a:lnTo>
                      <a:pt x="242" y="210"/>
                    </a:lnTo>
                    <a:lnTo>
                      <a:pt x="238" y="200"/>
                    </a:lnTo>
                    <a:lnTo>
                      <a:pt x="232" y="189"/>
                    </a:lnTo>
                    <a:lnTo>
                      <a:pt x="224" y="175"/>
                    </a:lnTo>
                    <a:lnTo>
                      <a:pt x="215" y="160"/>
                    </a:lnTo>
                    <a:lnTo>
                      <a:pt x="204" y="143"/>
                    </a:lnTo>
                    <a:lnTo>
                      <a:pt x="192" y="126"/>
                    </a:lnTo>
                    <a:lnTo>
                      <a:pt x="180" y="106"/>
                    </a:lnTo>
                    <a:lnTo>
                      <a:pt x="166" y="89"/>
                    </a:lnTo>
                    <a:lnTo>
                      <a:pt x="151" y="71"/>
                    </a:lnTo>
                    <a:lnTo>
                      <a:pt x="134" y="53"/>
                    </a:lnTo>
                    <a:lnTo>
                      <a:pt x="117" y="38"/>
                    </a:lnTo>
                    <a:lnTo>
                      <a:pt x="97" y="24"/>
                    </a:lnTo>
                    <a:lnTo>
                      <a:pt x="75" y="14"/>
                    </a:lnTo>
                    <a:lnTo>
                      <a:pt x="53" y="6"/>
                    </a:lnTo>
                    <a:lnTo>
                      <a:pt x="30" y="1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Unknown Shape"/>
              <p:cNvSpPr>
                <a:spLocks/>
              </p:cNvSpPr>
              <p:nvPr/>
            </p:nvSpPr>
            <p:spPr bwMode="auto">
              <a:xfrm flipH="1">
                <a:off x="28" y="312"/>
                <a:ext cx="104" cy="95"/>
              </a:xfrm>
              <a:custGeom>
                <a:avLst/>
                <a:gdLst>
                  <a:gd name="T0" fmla="*/ 50 w 195"/>
                  <a:gd name="T1" fmla="*/ 0 h 157"/>
                  <a:gd name="T2" fmla="*/ 50 w 195"/>
                  <a:gd name="T3" fmla="*/ 1 h 157"/>
                  <a:gd name="T4" fmla="*/ 48 w 195"/>
                  <a:gd name="T5" fmla="*/ 3 h 157"/>
                  <a:gd name="T6" fmla="*/ 47 w 195"/>
                  <a:gd name="T7" fmla="*/ 4 h 157"/>
                  <a:gd name="T8" fmla="*/ 45 w 195"/>
                  <a:gd name="T9" fmla="*/ 5 h 157"/>
                  <a:gd name="T10" fmla="*/ 44 w 195"/>
                  <a:gd name="T11" fmla="*/ 6 h 157"/>
                  <a:gd name="T12" fmla="*/ 42 w 195"/>
                  <a:gd name="T13" fmla="*/ 6 h 157"/>
                  <a:gd name="T14" fmla="*/ 41 w 195"/>
                  <a:gd name="T15" fmla="*/ 6 h 157"/>
                  <a:gd name="T16" fmla="*/ 39 w 195"/>
                  <a:gd name="T17" fmla="*/ 5 h 157"/>
                  <a:gd name="T18" fmla="*/ 39 w 195"/>
                  <a:gd name="T19" fmla="*/ 10 h 157"/>
                  <a:gd name="T20" fmla="*/ 37 w 195"/>
                  <a:gd name="T21" fmla="*/ 15 h 157"/>
                  <a:gd name="T22" fmla="*/ 35 w 195"/>
                  <a:gd name="T23" fmla="*/ 18 h 157"/>
                  <a:gd name="T24" fmla="*/ 31 w 195"/>
                  <a:gd name="T25" fmla="*/ 19 h 157"/>
                  <a:gd name="T26" fmla="*/ 27 w 195"/>
                  <a:gd name="T27" fmla="*/ 20 h 157"/>
                  <a:gd name="T28" fmla="*/ 23 w 195"/>
                  <a:gd name="T29" fmla="*/ 20 h 157"/>
                  <a:gd name="T30" fmla="*/ 19 w 195"/>
                  <a:gd name="T31" fmla="*/ 18 h 157"/>
                  <a:gd name="T32" fmla="*/ 15 w 195"/>
                  <a:gd name="T33" fmla="*/ 16 h 157"/>
                  <a:gd name="T34" fmla="*/ 16 w 195"/>
                  <a:gd name="T35" fmla="*/ 19 h 157"/>
                  <a:gd name="T36" fmla="*/ 15 w 195"/>
                  <a:gd name="T37" fmla="*/ 22 h 157"/>
                  <a:gd name="T38" fmla="*/ 15 w 195"/>
                  <a:gd name="T39" fmla="*/ 25 h 157"/>
                  <a:gd name="T40" fmla="*/ 13 w 195"/>
                  <a:gd name="T41" fmla="*/ 28 h 157"/>
                  <a:gd name="T42" fmla="*/ 11 w 195"/>
                  <a:gd name="T43" fmla="*/ 31 h 157"/>
                  <a:gd name="T44" fmla="*/ 7 w 195"/>
                  <a:gd name="T45" fmla="*/ 32 h 157"/>
                  <a:gd name="T46" fmla="*/ 4 w 195"/>
                  <a:gd name="T47" fmla="*/ 33 h 157"/>
                  <a:gd name="T48" fmla="*/ 0 w 195"/>
                  <a:gd name="T49" fmla="*/ 32 h 157"/>
                  <a:gd name="T50" fmla="*/ 2 w 195"/>
                  <a:gd name="T51" fmla="*/ 34 h 157"/>
                  <a:gd name="T52" fmla="*/ 3 w 195"/>
                  <a:gd name="T53" fmla="*/ 37 h 157"/>
                  <a:gd name="T54" fmla="*/ 5 w 195"/>
                  <a:gd name="T55" fmla="*/ 39 h 157"/>
                  <a:gd name="T56" fmla="*/ 7 w 195"/>
                  <a:gd name="T57" fmla="*/ 42 h 157"/>
                  <a:gd name="T58" fmla="*/ 10 w 195"/>
                  <a:gd name="T59" fmla="*/ 45 h 157"/>
                  <a:gd name="T60" fmla="*/ 12 w 195"/>
                  <a:gd name="T61" fmla="*/ 47 h 157"/>
                  <a:gd name="T62" fmla="*/ 14 w 195"/>
                  <a:gd name="T63" fmla="*/ 50 h 157"/>
                  <a:gd name="T64" fmla="*/ 17 w 195"/>
                  <a:gd name="T65" fmla="*/ 52 h 157"/>
                  <a:gd name="T66" fmla="*/ 20 w 195"/>
                  <a:gd name="T67" fmla="*/ 54 h 157"/>
                  <a:gd name="T68" fmla="*/ 23 w 195"/>
                  <a:gd name="T69" fmla="*/ 56 h 157"/>
                  <a:gd name="T70" fmla="*/ 25 w 195"/>
                  <a:gd name="T71" fmla="*/ 57 h 157"/>
                  <a:gd name="T72" fmla="*/ 28 w 195"/>
                  <a:gd name="T73" fmla="*/ 57 h 157"/>
                  <a:gd name="T74" fmla="*/ 29 w 195"/>
                  <a:gd name="T75" fmla="*/ 57 h 157"/>
                  <a:gd name="T76" fmla="*/ 30 w 195"/>
                  <a:gd name="T77" fmla="*/ 56 h 157"/>
                  <a:gd name="T78" fmla="*/ 31 w 195"/>
                  <a:gd name="T79" fmla="*/ 53 h 157"/>
                  <a:gd name="T80" fmla="*/ 31 w 195"/>
                  <a:gd name="T81" fmla="*/ 48 h 157"/>
                  <a:gd name="T82" fmla="*/ 36 w 195"/>
                  <a:gd name="T83" fmla="*/ 53 h 157"/>
                  <a:gd name="T84" fmla="*/ 41 w 195"/>
                  <a:gd name="T85" fmla="*/ 56 h 157"/>
                  <a:gd name="T86" fmla="*/ 45 w 195"/>
                  <a:gd name="T87" fmla="*/ 57 h 157"/>
                  <a:gd name="T88" fmla="*/ 48 w 195"/>
                  <a:gd name="T89" fmla="*/ 57 h 157"/>
                  <a:gd name="T90" fmla="*/ 50 w 195"/>
                  <a:gd name="T91" fmla="*/ 53 h 157"/>
                  <a:gd name="T92" fmla="*/ 51 w 195"/>
                  <a:gd name="T93" fmla="*/ 48 h 157"/>
                  <a:gd name="T94" fmla="*/ 49 w 195"/>
                  <a:gd name="T95" fmla="*/ 40 h 157"/>
                  <a:gd name="T96" fmla="*/ 45 w 195"/>
                  <a:gd name="T97" fmla="*/ 29 h 157"/>
                  <a:gd name="T98" fmla="*/ 49 w 195"/>
                  <a:gd name="T99" fmla="*/ 31 h 157"/>
                  <a:gd name="T100" fmla="*/ 51 w 195"/>
                  <a:gd name="T101" fmla="*/ 31 h 157"/>
                  <a:gd name="T102" fmla="*/ 53 w 195"/>
                  <a:gd name="T103" fmla="*/ 30 h 157"/>
                  <a:gd name="T104" fmla="*/ 54 w 195"/>
                  <a:gd name="T105" fmla="*/ 27 h 157"/>
                  <a:gd name="T106" fmla="*/ 55 w 195"/>
                  <a:gd name="T107" fmla="*/ 23 h 157"/>
                  <a:gd name="T108" fmla="*/ 55 w 195"/>
                  <a:gd name="T109" fmla="*/ 17 h 157"/>
                  <a:gd name="T110" fmla="*/ 53 w 195"/>
                  <a:gd name="T111" fmla="*/ 9 h 157"/>
                  <a:gd name="T112" fmla="*/ 50 w 195"/>
                  <a:gd name="T113" fmla="*/ 0 h 1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5"/>
                  <a:gd name="T172" fmla="*/ 0 h 157"/>
                  <a:gd name="T173" fmla="*/ 195 w 195"/>
                  <a:gd name="T174" fmla="*/ 157 h 1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5" h="157">
                    <a:moveTo>
                      <a:pt x="177" y="0"/>
                    </a:moveTo>
                    <a:lnTo>
                      <a:pt x="174" y="4"/>
                    </a:lnTo>
                    <a:lnTo>
                      <a:pt x="169" y="9"/>
                    </a:lnTo>
                    <a:lnTo>
                      <a:pt x="165" y="12"/>
                    </a:lnTo>
                    <a:lnTo>
                      <a:pt x="159" y="15"/>
                    </a:lnTo>
                    <a:lnTo>
                      <a:pt x="153" y="17"/>
                    </a:lnTo>
                    <a:lnTo>
                      <a:pt x="147" y="17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36" y="28"/>
                    </a:lnTo>
                    <a:lnTo>
                      <a:pt x="130" y="40"/>
                    </a:lnTo>
                    <a:lnTo>
                      <a:pt x="121" y="48"/>
                    </a:lnTo>
                    <a:lnTo>
                      <a:pt x="108" y="53"/>
                    </a:lnTo>
                    <a:lnTo>
                      <a:pt x="94" y="55"/>
                    </a:lnTo>
                    <a:lnTo>
                      <a:pt x="81" y="54"/>
                    </a:lnTo>
                    <a:lnTo>
                      <a:pt x="67" y="50"/>
                    </a:lnTo>
                    <a:lnTo>
                      <a:pt x="55" y="43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2" y="70"/>
                    </a:lnTo>
                    <a:lnTo>
                      <a:pt x="45" y="78"/>
                    </a:lnTo>
                    <a:lnTo>
                      <a:pt x="37" y="85"/>
                    </a:lnTo>
                    <a:lnTo>
                      <a:pt x="27" y="88"/>
                    </a:lnTo>
                    <a:lnTo>
                      <a:pt x="14" y="89"/>
                    </a:lnTo>
                    <a:lnTo>
                      <a:pt x="0" y="87"/>
                    </a:lnTo>
                    <a:lnTo>
                      <a:pt x="5" y="93"/>
                    </a:lnTo>
                    <a:lnTo>
                      <a:pt x="10" y="100"/>
                    </a:lnTo>
                    <a:lnTo>
                      <a:pt x="17" y="107"/>
                    </a:lnTo>
                    <a:lnTo>
                      <a:pt x="25" y="114"/>
                    </a:lnTo>
                    <a:lnTo>
                      <a:pt x="33" y="122"/>
                    </a:lnTo>
                    <a:lnTo>
                      <a:pt x="42" y="129"/>
                    </a:lnTo>
                    <a:lnTo>
                      <a:pt x="51" y="135"/>
                    </a:lnTo>
                    <a:lnTo>
                      <a:pt x="60" y="142"/>
                    </a:lnTo>
                    <a:lnTo>
                      <a:pt x="70" y="148"/>
                    </a:lnTo>
                    <a:lnTo>
                      <a:pt x="80" y="154"/>
                    </a:lnTo>
                    <a:lnTo>
                      <a:pt x="89" y="156"/>
                    </a:lnTo>
                    <a:lnTo>
                      <a:pt x="97" y="157"/>
                    </a:lnTo>
                    <a:lnTo>
                      <a:pt x="103" y="156"/>
                    </a:lnTo>
                    <a:lnTo>
                      <a:pt x="107" y="152"/>
                    </a:lnTo>
                    <a:lnTo>
                      <a:pt x="111" y="145"/>
                    </a:lnTo>
                    <a:lnTo>
                      <a:pt x="111" y="133"/>
                    </a:lnTo>
                    <a:lnTo>
                      <a:pt x="127" y="146"/>
                    </a:lnTo>
                    <a:lnTo>
                      <a:pt x="143" y="154"/>
                    </a:lnTo>
                    <a:lnTo>
                      <a:pt x="157" y="157"/>
                    </a:lnTo>
                    <a:lnTo>
                      <a:pt x="168" y="155"/>
                    </a:lnTo>
                    <a:lnTo>
                      <a:pt x="176" y="146"/>
                    </a:lnTo>
                    <a:lnTo>
                      <a:pt x="178" y="131"/>
                    </a:lnTo>
                    <a:lnTo>
                      <a:pt x="173" y="109"/>
                    </a:lnTo>
                    <a:lnTo>
                      <a:pt x="160" y="80"/>
                    </a:lnTo>
                    <a:lnTo>
                      <a:pt x="170" y="85"/>
                    </a:lnTo>
                    <a:lnTo>
                      <a:pt x="180" y="86"/>
                    </a:lnTo>
                    <a:lnTo>
                      <a:pt x="188" y="83"/>
                    </a:lnTo>
                    <a:lnTo>
                      <a:pt x="192" y="74"/>
                    </a:lnTo>
                    <a:lnTo>
                      <a:pt x="195" y="62"/>
                    </a:lnTo>
                    <a:lnTo>
                      <a:pt x="193" y="46"/>
                    </a:lnTo>
                    <a:lnTo>
                      <a:pt x="188" y="2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Unknown Shape"/>
              <p:cNvSpPr>
                <a:spLocks/>
              </p:cNvSpPr>
              <p:nvPr/>
            </p:nvSpPr>
            <p:spPr bwMode="auto">
              <a:xfrm flipH="1">
                <a:off x="34" y="309"/>
                <a:ext cx="29" cy="18"/>
              </a:xfrm>
              <a:custGeom>
                <a:avLst/>
                <a:gdLst>
                  <a:gd name="T0" fmla="*/ 4 w 54"/>
                  <a:gd name="T1" fmla="*/ 7 h 29"/>
                  <a:gd name="T2" fmla="*/ 2 w 54"/>
                  <a:gd name="T3" fmla="*/ 10 h 29"/>
                  <a:gd name="T4" fmla="*/ 3 w 54"/>
                  <a:gd name="T5" fmla="*/ 11 h 29"/>
                  <a:gd name="T6" fmla="*/ 5 w 54"/>
                  <a:gd name="T7" fmla="*/ 11 h 29"/>
                  <a:gd name="T8" fmla="*/ 7 w 54"/>
                  <a:gd name="T9" fmla="*/ 11 h 29"/>
                  <a:gd name="T10" fmla="*/ 9 w 54"/>
                  <a:gd name="T11" fmla="*/ 10 h 29"/>
                  <a:gd name="T12" fmla="*/ 11 w 54"/>
                  <a:gd name="T13" fmla="*/ 9 h 29"/>
                  <a:gd name="T14" fmla="*/ 13 w 54"/>
                  <a:gd name="T15" fmla="*/ 7 h 29"/>
                  <a:gd name="T16" fmla="*/ 15 w 54"/>
                  <a:gd name="T17" fmla="*/ 5 h 29"/>
                  <a:gd name="T18" fmla="*/ 16 w 54"/>
                  <a:gd name="T19" fmla="*/ 2 h 29"/>
                  <a:gd name="T20" fmla="*/ 12 w 54"/>
                  <a:gd name="T21" fmla="*/ 0 h 29"/>
                  <a:gd name="T22" fmla="*/ 11 w 54"/>
                  <a:gd name="T23" fmla="*/ 1 h 29"/>
                  <a:gd name="T24" fmla="*/ 10 w 54"/>
                  <a:gd name="T25" fmla="*/ 2 h 29"/>
                  <a:gd name="T26" fmla="*/ 9 w 54"/>
                  <a:gd name="T27" fmla="*/ 4 h 29"/>
                  <a:gd name="T28" fmla="*/ 8 w 54"/>
                  <a:gd name="T29" fmla="*/ 4 h 29"/>
                  <a:gd name="T30" fmla="*/ 6 w 54"/>
                  <a:gd name="T31" fmla="*/ 6 h 29"/>
                  <a:gd name="T32" fmla="*/ 5 w 54"/>
                  <a:gd name="T33" fmla="*/ 5 h 29"/>
                  <a:gd name="T34" fmla="*/ 4 w 54"/>
                  <a:gd name="T35" fmla="*/ 6 h 29"/>
                  <a:gd name="T36" fmla="*/ 3 w 54"/>
                  <a:gd name="T37" fmla="*/ 4 h 29"/>
                  <a:gd name="T38" fmla="*/ 0 w 54"/>
                  <a:gd name="T39" fmla="*/ 7 h 29"/>
                  <a:gd name="T40" fmla="*/ 3 w 54"/>
                  <a:gd name="T41" fmla="*/ 4 h 29"/>
                  <a:gd name="T42" fmla="*/ 1 w 54"/>
                  <a:gd name="T43" fmla="*/ 5 h 29"/>
                  <a:gd name="T44" fmla="*/ 0 w 54"/>
                  <a:gd name="T45" fmla="*/ 6 h 29"/>
                  <a:gd name="T46" fmla="*/ 0 w 54"/>
                  <a:gd name="T47" fmla="*/ 9 h 29"/>
                  <a:gd name="T48" fmla="*/ 2 w 54"/>
                  <a:gd name="T49" fmla="*/ 10 h 29"/>
                  <a:gd name="T50" fmla="*/ 4 w 54"/>
                  <a:gd name="T51" fmla="*/ 7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9"/>
                  <a:gd name="T80" fmla="*/ 54 w 54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9">
                    <a:moveTo>
                      <a:pt x="14" y="18"/>
                    </a:moveTo>
                    <a:lnTo>
                      <a:pt x="5" y="26"/>
                    </a:lnTo>
                    <a:lnTo>
                      <a:pt x="12" y="28"/>
                    </a:lnTo>
                    <a:lnTo>
                      <a:pt x="18" y="29"/>
                    </a:lnTo>
                    <a:lnTo>
                      <a:pt x="25" y="28"/>
                    </a:lnTo>
                    <a:lnTo>
                      <a:pt x="32" y="26"/>
                    </a:lnTo>
                    <a:lnTo>
                      <a:pt x="39" y="23"/>
                    </a:lnTo>
                    <a:lnTo>
                      <a:pt x="45" y="19"/>
                    </a:lnTo>
                    <a:lnTo>
                      <a:pt x="51" y="13"/>
                    </a:lnTo>
                    <a:lnTo>
                      <a:pt x="54" y="7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20"/>
                    </a:lnTo>
                    <a:lnTo>
                      <a:pt x="9" y="12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5" y="2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Unknown Shape"/>
              <p:cNvSpPr>
                <a:spLocks/>
              </p:cNvSpPr>
              <p:nvPr/>
            </p:nvSpPr>
            <p:spPr bwMode="auto">
              <a:xfrm flipH="1">
                <a:off x="56" y="320"/>
                <a:ext cx="51" cy="28"/>
              </a:xfrm>
              <a:custGeom>
                <a:avLst/>
                <a:gdLst>
                  <a:gd name="T0" fmla="*/ 4 w 95"/>
                  <a:gd name="T1" fmla="*/ 9 h 49"/>
                  <a:gd name="T2" fmla="*/ 1 w 95"/>
                  <a:gd name="T3" fmla="*/ 11 h 49"/>
                  <a:gd name="T4" fmla="*/ 5 w 95"/>
                  <a:gd name="T5" fmla="*/ 14 h 49"/>
                  <a:gd name="T6" fmla="*/ 9 w 95"/>
                  <a:gd name="T7" fmla="*/ 15 h 49"/>
                  <a:gd name="T8" fmla="*/ 13 w 95"/>
                  <a:gd name="T9" fmla="*/ 16 h 49"/>
                  <a:gd name="T10" fmla="*/ 18 w 95"/>
                  <a:gd name="T11" fmla="*/ 15 h 49"/>
                  <a:gd name="T12" fmla="*/ 22 w 95"/>
                  <a:gd name="T13" fmla="*/ 13 h 49"/>
                  <a:gd name="T14" fmla="*/ 25 w 95"/>
                  <a:gd name="T15" fmla="*/ 10 h 49"/>
                  <a:gd name="T16" fmla="*/ 27 w 95"/>
                  <a:gd name="T17" fmla="*/ 5 h 49"/>
                  <a:gd name="T18" fmla="*/ 27 w 95"/>
                  <a:gd name="T19" fmla="*/ 0 h 49"/>
                  <a:gd name="T20" fmla="*/ 23 w 95"/>
                  <a:gd name="T21" fmla="*/ 1 h 49"/>
                  <a:gd name="T22" fmla="*/ 23 w 95"/>
                  <a:gd name="T23" fmla="*/ 4 h 49"/>
                  <a:gd name="T24" fmla="*/ 22 w 95"/>
                  <a:gd name="T25" fmla="*/ 7 h 49"/>
                  <a:gd name="T26" fmla="*/ 20 w 95"/>
                  <a:gd name="T27" fmla="*/ 9 h 49"/>
                  <a:gd name="T28" fmla="*/ 17 w 95"/>
                  <a:gd name="T29" fmla="*/ 10 h 49"/>
                  <a:gd name="T30" fmla="*/ 13 w 95"/>
                  <a:gd name="T31" fmla="*/ 11 h 49"/>
                  <a:gd name="T32" fmla="*/ 10 w 95"/>
                  <a:gd name="T33" fmla="*/ 11 h 49"/>
                  <a:gd name="T34" fmla="*/ 6 w 95"/>
                  <a:gd name="T35" fmla="*/ 10 h 49"/>
                  <a:gd name="T36" fmla="*/ 3 w 95"/>
                  <a:gd name="T37" fmla="*/ 8 h 49"/>
                  <a:gd name="T38" fmla="*/ 0 w 95"/>
                  <a:gd name="T39" fmla="*/ 10 h 49"/>
                  <a:gd name="T40" fmla="*/ 3 w 95"/>
                  <a:gd name="T41" fmla="*/ 8 h 49"/>
                  <a:gd name="T42" fmla="*/ 2 w 95"/>
                  <a:gd name="T43" fmla="*/ 7 h 49"/>
                  <a:gd name="T44" fmla="*/ 1 w 95"/>
                  <a:gd name="T45" fmla="*/ 8 h 49"/>
                  <a:gd name="T46" fmla="*/ 0 w 95"/>
                  <a:gd name="T47" fmla="*/ 10 h 49"/>
                  <a:gd name="T48" fmla="*/ 1 w 95"/>
                  <a:gd name="T49" fmla="*/ 11 h 49"/>
                  <a:gd name="T50" fmla="*/ 4 w 95"/>
                  <a:gd name="T51" fmla="*/ 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5"/>
                  <a:gd name="T79" fmla="*/ 0 h 49"/>
                  <a:gd name="T80" fmla="*/ 95 w 9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5" h="49">
                    <a:moveTo>
                      <a:pt x="14" y="27"/>
                    </a:moveTo>
                    <a:lnTo>
                      <a:pt x="3" y="35"/>
                    </a:lnTo>
                    <a:lnTo>
                      <a:pt x="17" y="43"/>
                    </a:lnTo>
                    <a:lnTo>
                      <a:pt x="32" y="47"/>
                    </a:lnTo>
                    <a:lnTo>
                      <a:pt x="46" y="49"/>
                    </a:lnTo>
                    <a:lnTo>
                      <a:pt x="61" y="46"/>
                    </a:lnTo>
                    <a:lnTo>
                      <a:pt x="76" y="41"/>
                    </a:lnTo>
                    <a:lnTo>
                      <a:pt x="88" y="31"/>
                    </a:lnTo>
                    <a:lnTo>
                      <a:pt x="95" y="16"/>
                    </a:lnTo>
                    <a:lnTo>
                      <a:pt x="95" y="0"/>
                    </a:lnTo>
                    <a:lnTo>
                      <a:pt x="81" y="2"/>
                    </a:lnTo>
                    <a:lnTo>
                      <a:pt x="81" y="13"/>
                    </a:lnTo>
                    <a:lnTo>
                      <a:pt x="76" y="21"/>
                    </a:lnTo>
                    <a:lnTo>
                      <a:pt x="69" y="27"/>
                    </a:lnTo>
                    <a:lnTo>
                      <a:pt x="59" y="32"/>
                    </a:lnTo>
                    <a:lnTo>
                      <a:pt x="46" y="33"/>
                    </a:lnTo>
                    <a:lnTo>
                      <a:pt x="34" y="33"/>
                    </a:lnTo>
                    <a:lnTo>
                      <a:pt x="21" y="29"/>
                    </a:lnTo>
                    <a:lnTo>
                      <a:pt x="12" y="24"/>
                    </a:lnTo>
                    <a:lnTo>
                      <a:pt x="0" y="32"/>
                    </a:lnTo>
                    <a:lnTo>
                      <a:pt x="12" y="24"/>
                    </a:lnTo>
                    <a:lnTo>
                      <a:pt x="6" y="23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Unknown Shape"/>
              <p:cNvSpPr>
                <a:spLocks/>
              </p:cNvSpPr>
              <p:nvPr/>
            </p:nvSpPr>
            <p:spPr bwMode="auto">
              <a:xfrm flipH="1">
                <a:off x="98" y="337"/>
                <a:ext cx="38" cy="33"/>
              </a:xfrm>
              <a:custGeom>
                <a:avLst/>
                <a:gdLst>
                  <a:gd name="T0" fmla="*/ 4 w 72"/>
                  <a:gd name="T1" fmla="*/ 15 h 56"/>
                  <a:gd name="T2" fmla="*/ 2 w 72"/>
                  <a:gd name="T3" fmla="*/ 18 h 56"/>
                  <a:gd name="T4" fmla="*/ 6 w 72"/>
                  <a:gd name="T5" fmla="*/ 19 h 56"/>
                  <a:gd name="T6" fmla="*/ 10 w 72"/>
                  <a:gd name="T7" fmla="*/ 19 h 56"/>
                  <a:gd name="T8" fmla="*/ 13 w 72"/>
                  <a:gd name="T9" fmla="*/ 18 h 56"/>
                  <a:gd name="T10" fmla="*/ 16 w 72"/>
                  <a:gd name="T11" fmla="*/ 15 h 56"/>
                  <a:gd name="T12" fmla="*/ 18 w 72"/>
                  <a:gd name="T13" fmla="*/ 11 h 56"/>
                  <a:gd name="T14" fmla="*/ 19 w 72"/>
                  <a:gd name="T15" fmla="*/ 7 h 56"/>
                  <a:gd name="T16" fmla="*/ 20 w 72"/>
                  <a:gd name="T17" fmla="*/ 4 h 56"/>
                  <a:gd name="T18" fmla="*/ 19 w 72"/>
                  <a:gd name="T19" fmla="*/ 0 h 56"/>
                  <a:gd name="T20" fmla="*/ 15 w 72"/>
                  <a:gd name="T21" fmla="*/ 2 h 56"/>
                  <a:gd name="T22" fmla="*/ 15 w 72"/>
                  <a:gd name="T23" fmla="*/ 4 h 56"/>
                  <a:gd name="T24" fmla="*/ 15 w 72"/>
                  <a:gd name="T25" fmla="*/ 6 h 56"/>
                  <a:gd name="T26" fmla="*/ 15 w 72"/>
                  <a:gd name="T27" fmla="*/ 9 h 56"/>
                  <a:gd name="T28" fmla="*/ 13 w 72"/>
                  <a:gd name="T29" fmla="*/ 11 h 56"/>
                  <a:gd name="T30" fmla="*/ 11 w 72"/>
                  <a:gd name="T31" fmla="*/ 13 h 56"/>
                  <a:gd name="T32" fmla="*/ 9 w 72"/>
                  <a:gd name="T33" fmla="*/ 14 h 56"/>
                  <a:gd name="T34" fmla="*/ 6 w 72"/>
                  <a:gd name="T35" fmla="*/ 14 h 56"/>
                  <a:gd name="T36" fmla="*/ 3 w 72"/>
                  <a:gd name="T37" fmla="*/ 14 h 56"/>
                  <a:gd name="T38" fmla="*/ 1 w 72"/>
                  <a:gd name="T39" fmla="*/ 18 h 56"/>
                  <a:gd name="T40" fmla="*/ 3 w 72"/>
                  <a:gd name="T41" fmla="*/ 14 h 56"/>
                  <a:gd name="T42" fmla="*/ 1 w 72"/>
                  <a:gd name="T43" fmla="*/ 14 h 56"/>
                  <a:gd name="T44" fmla="*/ 0 w 72"/>
                  <a:gd name="T45" fmla="*/ 15 h 56"/>
                  <a:gd name="T46" fmla="*/ 0 w 72"/>
                  <a:gd name="T47" fmla="*/ 17 h 56"/>
                  <a:gd name="T48" fmla="*/ 2 w 72"/>
                  <a:gd name="T49" fmla="*/ 18 h 56"/>
                  <a:gd name="T50" fmla="*/ 4 w 72"/>
                  <a:gd name="T51" fmla="*/ 15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56"/>
                  <a:gd name="T80" fmla="*/ 72 w 72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56">
                    <a:moveTo>
                      <a:pt x="13" y="42"/>
                    </a:moveTo>
                    <a:lnTo>
                      <a:pt x="5" y="53"/>
                    </a:lnTo>
                    <a:lnTo>
                      <a:pt x="21" y="56"/>
                    </a:lnTo>
                    <a:lnTo>
                      <a:pt x="35" y="54"/>
                    </a:lnTo>
                    <a:lnTo>
                      <a:pt x="47" y="51"/>
                    </a:lnTo>
                    <a:lnTo>
                      <a:pt x="57" y="42"/>
                    </a:lnTo>
                    <a:lnTo>
                      <a:pt x="65" y="32"/>
                    </a:lnTo>
                    <a:lnTo>
                      <a:pt x="69" y="21"/>
                    </a:lnTo>
                    <a:lnTo>
                      <a:pt x="72" y="10"/>
                    </a:lnTo>
                    <a:lnTo>
                      <a:pt x="69" y="0"/>
                    </a:lnTo>
                    <a:lnTo>
                      <a:pt x="55" y="5"/>
                    </a:lnTo>
                    <a:lnTo>
                      <a:pt x="55" y="10"/>
                    </a:lnTo>
                    <a:lnTo>
                      <a:pt x="55" y="19"/>
                    </a:lnTo>
                    <a:lnTo>
                      <a:pt x="53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2" y="40"/>
                    </a:lnTo>
                    <a:lnTo>
                      <a:pt x="21" y="40"/>
                    </a:lnTo>
                    <a:lnTo>
                      <a:pt x="9" y="39"/>
                    </a:lnTo>
                    <a:lnTo>
                      <a:pt x="1" y="51"/>
                    </a:lnTo>
                    <a:lnTo>
                      <a:pt x="9" y="39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5" y="5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Unknown Shape"/>
              <p:cNvSpPr>
                <a:spLocks/>
              </p:cNvSpPr>
              <p:nvPr/>
            </p:nvSpPr>
            <p:spPr bwMode="auto">
              <a:xfrm flipH="1">
                <a:off x="98" y="361"/>
                <a:ext cx="37" cy="41"/>
              </a:xfrm>
              <a:custGeom>
                <a:avLst/>
                <a:gdLst>
                  <a:gd name="T0" fmla="*/ 18 w 72"/>
                  <a:gd name="T1" fmla="*/ 21 h 66"/>
                  <a:gd name="T2" fmla="*/ 18 w 72"/>
                  <a:gd name="T3" fmla="*/ 21 h 66"/>
                  <a:gd name="T4" fmla="*/ 16 w 72"/>
                  <a:gd name="T5" fmla="*/ 18 h 66"/>
                  <a:gd name="T6" fmla="*/ 14 w 72"/>
                  <a:gd name="T7" fmla="*/ 16 h 66"/>
                  <a:gd name="T8" fmla="*/ 12 w 72"/>
                  <a:gd name="T9" fmla="*/ 13 h 66"/>
                  <a:gd name="T10" fmla="*/ 10 w 72"/>
                  <a:gd name="T11" fmla="*/ 10 h 66"/>
                  <a:gd name="T12" fmla="*/ 7 w 72"/>
                  <a:gd name="T13" fmla="*/ 7 h 66"/>
                  <a:gd name="T14" fmla="*/ 6 w 72"/>
                  <a:gd name="T15" fmla="*/ 4 h 66"/>
                  <a:gd name="T16" fmla="*/ 4 w 72"/>
                  <a:gd name="T17" fmla="*/ 2 h 66"/>
                  <a:gd name="T18" fmla="*/ 3 w 72"/>
                  <a:gd name="T19" fmla="*/ 0 h 66"/>
                  <a:gd name="T20" fmla="*/ 0 w 72"/>
                  <a:gd name="T21" fmla="*/ 4 h 66"/>
                  <a:gd name="T22" fmla="*/ 2 w 72"/>
                  <a:gd name="T23" fmla="*/ 6 h 66"/>
                  <a:gd name="T24" fmla="*/ 3 w 72"/>
                  <a:gd name="T25" fmla="*/ 8 h 66"/>
                  <a:gd name="T26" fmla="*/ 5 w 72"/>
                  <a:gd name="T27" fmla="*/ 11 h 66"/>
                  <a:gd name="T28" fmla="*/ 7 w 72"/>
                  <a:gd name="T29" fmla="*/ 14 h 66"/>
                  <a:gd name="T30" fmla="*/ 9 w 72"/>
                  <a:gd name="T31" fmla="*/ 17 h 66"/>
                  <a:gd name="T32" fmla="*/ 11 w 72"/>
                  <a:gd name="T33" fmla="*/ 20 h 66"/>
                  <a:gd name="T34" fmla="*/ 14 w 72"/>
                  <a:gd name="T35" fmla="*/ 22 h 66"/>
                  <a:gd name="T36" fmla="*/ 16 w 72"/>
                  <a:gd name="T37" fmla="*/ 25 h 66"/>
                  <a:gd name="T38" fmla="*/ 16 w 72"/>
                  <a:gd name="T39" fmla="*/ 25 h 66"/>
                  <a:gd name="T40" fmla="*/ 16 w 72"/>
                  <a:gd name="T41" fmla="*/ 25 h 66"/>
                  <a:gd name="T42" fmla="*/ 17 w 72"/>
                  <a:gd name="T43" fmla="*/ 25 h 66"/>
                  <a:gd name="T44" fmla="*/ 19 w 72"/>
                  <a:gd name="T45" fmla="*/ 24 h 66"/>
                  <a:gd name="T46" fmla="*/ 19 w 72"/>
                  <a:gd name="T47" fmla="*/ 22 h 66"/>
                  <a:gd name="T48" fmla="*/ 18 w 72"/>
                  <a:gd name="T49" fmla="*/ 2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66"/>
                  <a:gd name="T77" fmla="*/ 72 w 72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66">
                    <a:moveTo>
                      <a:pt x="69" y="54"/>
                    </a:moveTo>
                    <a:lnTo>
                      <a:pt x="69" y="54"/>
                    </a:lnTo>
                    <a:lnTo>
                      <a:pt x="61" y="47"/>
                    </a:lnTo>
                    <a:lnTo>
                      <a:pt x="52" y="40"/>
                    </a:lnTo>
                    <a:lnTo>
                      <a:pt x="44" y="33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21"/>
                    </a:lnTo>
                    <a:lnTo>
                      <a:pt x="19" y="29"/>
                    </a:lnTo>
                    <a:lnTo>
                      <a:pt x="27" y="36"/>
                    </a:lnTo>
                    <a:lnTo>
                      <a:pt x="35" y="44"/>
                    </a:lnTo>
                    <a:lnTo>
                      <a:pt x="43" y="51"/>
                    </a:lnTo>
                    <a:lnTo>
                      <a:pt x="52" y="58"/>
                    </a:lnTo>
                    <a:lnTo>
                      <a:pt x="63" y="65"/>
                    </a:lnTo>
                    <a:lnTo>
                      <a:pt x="67" y="66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Unknown Shape"/>
              <p:cNvSpPr>
                <a:spLocks/>
              </p:cNvSpPr>
              <p:nvPr/>
            </p:nvSpPr>
            <p:spPr bwMode="auto">
              <a:xfrm flipH="1">
                <a:off x="70" y="386"/>
                <a:ext cx="32" cy="26"/>
              </a:xfrm>
              <a:custGeom>
                <a:avLst/>
                <a:gdLst>
                  <a:gd name="T0" fmla="*/ 17 w 60"/>
                  <a:gd name="T1" fmla="*/ 1 h 39"/>
                  <a:gd name="T2" fmla="*/ 13 w 60"/>
                  <a:gd name="T3" fmla="*/ 3 h 39"/>
                  <a:gd name="T4" fmla="*/ 13 w 60"/>
                  <a:gd name="T5" fmla="*/ 7 h 39"/>
                  <a:gd name="T6" fmla="*/ 12 w 60"/>
                  <a:gd name="T7" fmla="*/ 9 h 39"/>
                  <a:gd name="T8" fmla="*/ 12 w 60"/>
                  <a:gd name="T9" fmla="*/ 10 h 39"/>
                  <a:gd name="T10" fmla="*/ 11 w 60"/>
                  <a:gd name="T11" fmla="*/ 10 h 39"/>
                  <a:gd name="T12" fmla="*/ 10 w 60"/>
                  <a:gd name="T13" fmla="*/ 10 h 39"/>
                  <a:gd name="T14" fmla="*/ 7 w 60"/>
                  <a:gd name="T15" fmla="*/ 9 h 39"/>
                  <a:gd name="T16" fmla="*/ 5 w 60"/>
                  <a:gd name="T17" fmla="*/ 7 h 39"/>
                  <a:gd name="T18" fmla="*/ 2 w 60"/>
                  <a:gd name="T19" fmla="*/ 5 h 39"/>
                  <a:gd name="T20" fmla="*/ 0 w 60"/>
                  <a:gd name="T21" fmla="*/ 10 h 39"/>
                  <a:gd name="T22" fmla="*/ 3 w 60"/>
                  <a:gd name="T23" fmla="*/ 13 h 39"/>
                  <a:gd name="T24" fmla="*/ 6 w 60"/>
                  <a:gd name="T25" fmla="*/ 15 h 39"/>
                  <a:gd name="T26" fmla="*/ 9 w 60"/>
                  <a:gd name="T27" fmla="*/ 17 h 39"/>
                  <a:gd name="T28" fmla="*/ 11 w 60"/>
                  <a:gd name="T29" fmla="*/ 17 h 39"/>
                  <a:gd name="T30" fmla="*/ 14 w 60"/>
                  <a:gd name="T31" fmla="*/ 17 h 39"/>
                  <a:gd name="T32" fmla="*/ 16 w 60"/>
                  <a:gd name="T33" fmla="*/ 13 h 39"/>
                  <a:gd name="T34" fmla="*/ 17 w 60"/>
                  <a:gd name="T35" fmla="*/ 9 h 39"/>
                  <a:gd name="T36" fmla="*/ 17 w 60"/>
                  <a:gd name="T37" fmla="*/ 3 h 39"/>
                  <a:gd name="T38" fmla="*/ 14 w 60"/>
                  <a:gd name="T39" fmla="*/ 6 h 39"/>
                  <a:gd name="T40" fmla="*/ 17 w 60"/>
                  <a:gd name="T41" fmla="*/ 3 h 39"/>
                  <a:gd name="T42" fmla="*/ 17 w 60"/>
                  <a:gd name="T43" fmla="*/ 1 h 39"/>
                  <a:gd name="T44" fmla="*/ 15 w 60"/>
                  <a:gd name="T45" fmla="*/ 0 h 39"/>
                  <a:gd name="T46" fmla="*/ 14 w 60"/>
                  <a:gd name="T47" fmla="*/ 1 h 39"/>
                  <a:gd name="T48" fmla="*/ 13 w 60"/>
                  <a:gd name="T49" fmla="*/ 3 h 39"/>
                  <a:gd name="T50" fmla="*/ 17 w 60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9"/>
                  <a:gd name="T80" fmla="*/ 60 w 60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9">
                    <a:moveTo>
                      <a:pt x="58" y="1"/>
                    </a:moveTo>
                    <a:lnTo>
                      <a:pt x="47" y="7"/>
                    </a:lnTo>
                    <a:lnTo>
                      <a:pt x="47" y="17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5" y="21"/>
                    </a:lnTo>
                    <a:lnTo>
                      <a:pt x="17" y="15"/>
                    </a:lnTo>
                    <a:lnTo>
                      <a:pt x="6" y="11"/>
                    </a:lnTo>
                    <a:lnTo>
                      <a:pt x="0" y="22"/>
                    </a:lnTo>
                    <a:lnTo>
                      <a:pt x="10" y="29"/>
                    </a:lnTo>
                    <a:lnTo>
                      <a:pt x="20" y="35"/>
                    </a:lnTo>
                    <a:lnTo>
                      <a:pt x="31" y="37"/>
                    </a:lnTo>
                    <a:lnTo>
                      <a:pt x="40" y="39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0" y="20"/>
                    </a:lnTo>
                    <a:lnTo>
                      <a:pt x="60" y="7"/>
                    </a:lnTo>
                    <a:lnTo>
                      <a:pt x="49" y="13"/>
                    </a:lnTo>
                    <a:lnTo>
                      <a:pt x="60" y="7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7" y="7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Unknown Shape"/>
              <p:cNvSpPr>
                <a:spLocks/>
              </p:cNvSpPr>
              <p:nvPr/>
            </p:nvSpPr>
            <p:spPr bwMode="auto">
              <a:xfrm flipH="1">
                <a:off x="33" y="355"/>
                <a:ext cx="43" cy="57"/>
              </a:xfrm>
              <a:custGeom>
                <a:avLst/>
                <a:gdLst>
                  <a:gd name="T0" fmla="*/ 17 w 79"/>
                  <a:gd name="T1" fmla="*/ 1 h 93"/>
                  <a:gd name="T2" fmla="*/ 14 w 79"/>
                  <a:gd name="T3" fmla="*/ 4 h 93"/>
                  <a:gd name="T4" fmla="*/ 18 w 79"/>
                  <a:gd name="T5" fmla="*/ 15 h 93"/>
                  <a:gd name="T6" fmla="*/ 20 w 79"/>
                  <a:gd name="T7" fmla="*/ 22 h 93"/>
                  <a:gd name="T8" fmla="*/ 19 w 79"/>
                  <a:gd name="T9" fmla="*/ 27 h 93"/>
                  <a:gd name="T10" fmla="*/ 17 w 79"/>
                  <a:gd name="T11" fmla="*/ 29 h 93"/>
                  <a:gd name="T12" fmla="*/ 15 w 79"/>
                  <a:gd name="T13" fmla="*/ 29 h 93"/>
                  <a:gd name="T14" fmla="*/ 11 w 79"/>
                  <a:gd name="T15" fmla="*/ 28 h 93"/>
                  <a:gd name="T16" fmla="*/ 7 w 79"/>
                  <a:gd name="T17" fmla="*/ 26 h 93"/>
                  <a:gd name="T18" fmla="*/ 3 w 79"/>
                  <a:gd name="T19" fmla="*/ 21 h 93"/>
                  <a:gd name="T20" fmla="*/ 0 w 79"/>
                  <a:gd name="T21" fmla="*/ 25 h 93"/>
                  <a:gd name="T22" fmla="*/ 5 w 79"/>
                  <a:gd name="T23" fmla="*/ 30 h 93"/>
                  <a:gd name="T24" fmla="*/ 10 w 79"/>
                  <a:gd name="T25" fmla="*/ 34 h 93"/>
                  <a:gd name="T26" fmla="*/ 15 w 79"/>
                  <a:gd name="T27" fmla="*/ 35 h 93"/>
                  <a:gd name="T28" fmla="*/ 20 w 79"/>
                  <a:gd name="T29" fmla="*/ 34 h 93"/>
                  <a:gd name="T30" fmla="*/ 23 w 79"/>
                  <a:gd name="T31" fmla="*/ 29 h 93"/>
                  <a:gd name="T32" fmla="*/ 23 w 79"/>
                  <a:gd name="T33" fmla="*/ 22 h 93"/>
                  <a:gd name="T34" fmla="*/ 22 w 79"/>
                  <a:gd name="T35" fmla="*/ 13 h 93"/>
                  <a:gd name="T36" fmla="*/ 18 w 79"/>
                  <a:gd name="T37" fmla="*/ 2 h 93"/>
                  <a:gd name="T38" fmla="*/ 15 w 79"/>
                  <a:gd name="T39" fmla="*/ 6 h 93"/>
                  <a:gd name="T40" fmla="*/ 18 w 79"/>
                  <a:gd name="T41" fmla="*/ 2 h 93"/>
                  <a:gd name="T42" fmla="*/ 16 w 79"/>
                  <a:gd name="T43" fmla="*/ 0 h 93"/>
                  <a:gd name="T44" fmla="*/ 15 w 79"/>
                  <a:gd name="T45" fmla="*/ 1 h 93"/>
                  <a:gd name="T46" fmla="*/ 14 w 79"/>
                  <a:gd name="T47" fmla="*/ 2 h 93"/>
                  <a:gd name="T48" fmla="*/ 14 w 79"/>
                  <a:gd name="T49" fmla="*/ 4 h 93"/>
                  <a:gd name="T50" fmla="*/ 17 w 79"/>
                  <a:gd name="T51" fmla="*/ 1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93"/>
                  <a:gd name="T80" fmla="*/ 79 w 7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93">
                    <a:moveTo>
                      <a:pt x="58" y="2"/>
                    </a:moveTo>
                    <a:lnTo>
                      <a:pt x="47" y="12"/>
                    </a:lnTo>
                    <a:lnTo>
                      <a:pt x="60" y="39"/>
                    </a:lnTo>
                    <a:lnTo>
                      <a:pt x="66" y="59"/>
                    </a:lnTo>
                    <a:lnTo>
                      <a:pt x="63" y="71"/>
                    </a:lnTo>
                    <a:lnTo>
                      <a:pt x="59" y="76"/>
                    </a:lnTo>
                    <a:lnTo>
                      <a:pt x="51" y="77"/>
                    </a:lnTo>
                    <a:lnTo>
                      <a:pt x="39" y="75"/>
                    </a:lnTo>
                    <a:lnTo>
                      <a:pt x="24" y="68"/>
                    </a:lnTo>
                    <a:lnTo>
                      <a:pt x="9" y="55"/>
                    </a:lnTo>
                    <a:lnTo>
                      <a:pt x="0" y="67"/>
                    </a:lnTo>
                    <a:lnTo>
                      <a:pt x="17" y="80"/>
                    </a:lnTo>
                    <a:lnTo>
                      <a:pt x="35" y="89"/>
                    </a:lnTo>
                    <a:lnTo>
                      <a:pt x="51" y="93"/>
                    </a:lnTo>
                    <a:lnTo>
                      <a:pt x="66" y="90"/>
                    </a:lnTo>
                    <a:lnTo>
                      <a:pt x="77" y="76"/>
                    </a:lnTo>
                    <a:lnTo>
                      <a:pt x="79" y="59"/>
                    </a:lnTo>
                    <a:lnTo>
                      <a:pt x="74" y="35"/>
                    </a:lnTo>
                    <a:lnTo>
                      <a:pt x="61" y="5"/>
                    </a:lnTo>
                    <a:lnTo>
                      <a:pt x="51" y="14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Unknown Shape"/>
              <p:cNvSpPr>
                <a:spLocks/>
              </p:cNvSpPr>
              <p:nvPr/>
            </p:nvSpPr>
            <p:spPr bwMode="auto">
              <a:xfrm flipH="1">
                <a:off x="24" y="307"/>
                <a:ext cx="24" cy="60"/>
              </a:xfrm>
              <a:custGeom>
                <a:avLst/>
                <a:gdLst>
                  <a:gd name="T0" fmla="*/ 7 w 46"/>
                  <a:gd name="T1" fmla="*/ 4 h 100"/>
                  <a:gd name="T2" fmla="*/ 4 w 46"/>
                  <a:gd name="T3" fmla="*/ 3 h 100"/>
                  <a:gd name="T4" fmla="*/ 7 w 46"/>
                  <a:gd name="T5" fmla="*/ 12 h 100"/>
                  <a:gd name="T6" fmla="*/ 8 w 46"/>
                  <a:gd name="T7" fmla="*/ 19 h 100"/>
                  <a:gd name="T8" fmla="*/ 8 w 46"/>
                  <a:gd name="T9" fmla="*/ 25 h 100"/>
                  <a:gd name="T10" fmla="*/ 8 w 46"/>
                  <a:gd name="T11" fmla="*/ 28 h 100"/>
                  <a:gd name="T12" fmla="*/ 7 w 46"/>
                  <a:gd name="T13" fmla="*/ 30 h 100"/>
                  <a:gd name="T14" fmla="*/ 6 w 46"/>
                  <a:gd name="T15" fmla="*/ 31 h 100"/>
                  <a:gd name="T16" fmla="*/ 4 w 46"/>
                  <a:gd name="T17" fmla="*/ 31 h 100"/>
                  <a:gd name="T18" fmla="*/ 2 w 46"/>
                  <a:gd name="T19" fmla="*/ 29 h 100"/>
                  <a:gd name="T20" fmla="*/ 0 w 46"/>
                  <a:gd name="T21" fmla="*/ 34 h 100"/>
                  <a:gd name="T22" fmla="*/ 3 w 46"/>
                  <a:gd name="T23" fmla="*/ 35 h 100"/>
                  <a:gd name="T24" fmla="*/ 6 w 46"/>
                  <a:gd name="T25" fmla="*/ 36 h 100"/>
                  <a:gd name="T26" fmla="*/ 9 w 46"/>
                  <a:gd name="T27" fmla="*/ 34 h 100"/>
                  <a:gd name="T28" fmla="*/ 11 w 46"/>
                  <a:gd name="T29" fmla="*/ 30 h 100"/>
                  <a:gd name="T30" fmla="*/ 13 w 46"/>
                  <a:gd name="T31" fmla="*/ 25 h 100"/>
                  <a:gd name="T32" fmla="*/ 11 w 46"/>
                  <a:gd name="T33" fmla="*/ 19 h 100"/>
                  <a:gd name="T34" fmla="*/ 10 w 46"/>
                  <a:gd name="T35" fmla="*/ 11 h 100"/>
                  <a:gd name="T36" fmla="*/ 7 w 46"/>
                  <a:gd name="T37" fmla="*/ 1 h 100"/>
                  <a:gd name="T38" fmla="*/ 4 w 46"/>
                  <a:gd name="T39" fmla="*/ 1 h 100"/>
                  <a:gd name="T40" fmla="*/ 7 w 46"/>
                  <a:gd name="T41" fmla="*/ 1 h 100"/>
                  <a:gd name="T42" fmla="*/ 7 w 46"/>
                  <a:gd name="T43" fmla="*/ 0 h 100"/>
                  <a:gd name="T44" fmla="*/ 5 w 46"/>
                  <a:gd name="T45" fmla="*/ 0 h 100"/>
                  <a:gd name="T46" fmla="*/ 4 w 46"/>
                  <a:gd name="T47" fmla="*/ 1 h 100"/>
                  <a:gd name="T48" fmla="*/ 4 w 46"/>
                  <a:gd name="T49" fmla="*/ 3 h 100"/>
                  <a:gd name="T50" fmla="*/ 7 w 46"/>
                  <a:gd name="T51" fmla="*/ 4 h 1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00"/>
                  <a:gd name="T80" fmla="*/ 46 w 46"/>
                  <a:gd name="T81" fmla="*/ 100 h 1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00">
                    <a:moveTo>
                      <a:pt x="26" y="10"/>
                    </a:moveTo>
                    <a:lnTo>
                      <a:pt x="13" y="9"/>
                    </a:lnTo>
                    <a:lnTo>
                      <a:pt x="24" y="3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28" y="79"/>
                    </a:lnTo>
                    <a:lnTo>
                      <a:pt x="26" y="84"/>
                    </a:lnTo>
                    <a:lnTo>
                      <a:pt x="23" y="86"/>
                    </a:lnTo>
                    <a:lnTo>
                      <a:pt x="15" y="85"/>
                    </a:lnTo>
                    <a:lnTo>
                      <a:pt x="7" y="81"/>
                    </a:lnTo>
                    <a:lnTo>
                      <a:pt x="0" y="93"/>
                    </a:lnTo>
                    <a:lnTo>
                      <a:pt x="12" y="99"/>
                    </a:lnTo>
                    <a:lnTo>
                      <a:pt x="23" y="100"/>
                    </a:lnTo>
                    <a:lnTo>
                      <a:pt x="35" y="95"/>
                    </a:lnTo>
                    <a:lnTo>
                      <a:pt x="42" y="84"/>
                    </a:lnTo>
                    <a:lnTo>
                      <a:pt x="46" y="69"/>
                    </a:lnTo>
                    <a:lnTo>
                      <a:pt x="43" y="52"/>
                    </a:lnTo>
                    <a:lnTo>
                      <a:pt x="38" y="30"/>
                    </a:lnTo>
                    <a:lnTo>
                      <a:pt x="27" y="4"/>
                    </a:lnTo>
                    <a:lnTo>
                      <a:pt x="15" y="3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Unknown Shape"/>
              <p:cNvSpPr>
                <a:spLocks/>
              </p:cNvSpPr>
              <p:nvPr/>
            </p:nvSpPr>
            <p:spPr bwMode="auto">
              <a:xfrm flipH="1">
                <a:off x="43" y="358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Unknown Shape"/>
              <p:cNvSpPr>
                <a:spLocks/>
              </p:cNvSpPr>
              <p:nvPr/>
            </p:nvSpPr>
            <p:spPr bwMode="auto">
              <a:xfrm flipH="1">
                <a:off x="43" y="299"/>
                <a:ext cx="27" cy="62"/>
              </a:xfrm>
              <a:custGeom>
                <a:avLst/>
                <a:gdLst>
                  <a:gd name="T0" fmla="*/ 2 w 50"/>
                  <a:gd name="T1" fmla="*/ 1 h 103"/>
                  <a:gd name="T2" fmla="*/ 0 w 50"/>
                  <a:gd name="T3" fmla="*/ 2 h 103"/>
                  <a:gd name="T4" fmla="*/ 10 w 50"/>
                  <a:gd name="T5" fmla="*/ 37 h 103"/>
                  <a:gd name="T6" fmla="*/ 15 w 50"/>
                  <a:gd name="T7" fmla="*/ 36 h 103"/>
                  <a:gd name="T8" fmla="*/ 4 w 50"/>
                  <a:gd name="T9" fmla="*/ 0 h 103"/>
                  <a:gd name="T10" fmla="*/ 2 w 50"/>
                  <a:gd name="T11" fmla="*/ 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7" y="2"/>
                    </a:moveTo>
                    <a:lnTo>
                      <a:pt x="0" y="5"/>
                    </a:lnTo>
                    <a:lnTo>
                      <a:pt x="36" y="103"/>
                    </a:lnTo>
                    <a:lnTo>
                      <a:pt x="50" y="98"/>
                    </a:lnTo>
                    <a:lnTo>
                      <a:pt x="1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Unknown Shape"/>
              <p:cNvSpPr>
                <a:spLocks/>
              </p:cNvSpPr>
              <p:nvPr/>
            </p:nvSpPr>
            <p:spPr bwMode="auto">
              <a:xfrm flipH="1">
                <a:off x="62" y="296"/>
                <a:ext cx="8" cy="6"/>
              </a:xfrm>
              <a:custGeom>
                <a:avLst/>
                <a:gdLst>
                  <a:gd name="T0" fmla="*/ 5 w 14"/>
                  <a:gd name="T1" fmla="*/ 2 h 9"/>
                  <a:gd name="T2" fmla="*/ 3 w 14"/>
                  <a:gd name="T3" fmla="*/ 0 h 9"/>
                  <a:gd name="T4" fmla="*/ 2 w 14"/>
                  <a:gd name="T5" fmla="*/ 0 h 9"/>
                  <a:gd name="T6" fmla="*/ 1 w 14"/>
                  <a:gd name="T7" fmla="*/ 1 h 9"/>
                  <a:gd name="T8" fmla="*/ 0 w 14"/>
                  <a:gd name="T9" fmla="*/ 4 h 9"/>
                  <a:gd name="T10" fmla="*/ 5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14" y="4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Unknown Shape"/>
              <p:cNvSpPr>
                <a:spLocks/>
              </p:cNvSpPr>
              <p:nvPr/>
            </p:nvSpPr>
            <p:spPr bwMode="auto">
              <a:xfrm flipH="1">
                <a:off x="114" y="309"/>
                <a:ext cx="8" cy="6"/>
              </a:xfrm>
              <a:custGeom>
                <a:avLst/>
                <a:gdLst>
                  <a:gd name="T0" fmla="*/ 5 w 14"/>
                  <a:gd name="T1" fmla="*/ 2 h 12"/>
                  <a:gd name="T2" fmla="*/ 3 w 14"/>
                  <a:gd name="T3" fmla="*/ 0 h 12"/>
                  <a:gd name="T4" fmla="*/ 1 w 14"/>
                  <a:gd name="T5" fmla="*/ 1 h 12"/>
                  <a:gd name="T6" fmla="*/ 0 w 14"/>
                  <a:gd name="T7" fmla="*/ 2 h 12"/>
                  <a:gd name="T8" fmla="*/ 0 w 14"/>
                  <a:gd name="T9" fmla="*/ 3 h 12"/>
                  <a:gd name="T10" fmla="*/ 5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4" y="5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Unknown Shape"/>
              <p:cNvSpPr>
                <a:spLocks/>
              </p:cNvSpPr>
              <p:nvPr/>
            </p:nvSpPr>
            <p:spPr bwMode="auto">
              <a:xfrm flipH="1">
                <a:off x="70" y="312"/>
                <a:ext cx="52" cy="82"/>
              </a:xfrm>
              <a:custGeom>
                <a:avLst/>
                <a:gdLst>
                  <a:gd name="T0" fmla="*/ 29 w 94"/>
                  <a:gd name="T1" fmla="*/ 46 h 138"/>
                  <a:gd name="T2" fmla="*/ 27 w 94"/>
                  <a:gd name="T3" fmla="*/ 42 h 138"/>
                  <a:gd name="T4" fmla="*/ 23 w 94"/>
                  <a:gd name="T5" fmla="*/ 36 h 138"/>
                  <a:gd name="T6" fmla="*/ 19 w 94"/>
                  <a:gd name="T7" fmla="*/ 29 h 138"/>
                  <a:gd name="T8" fmla="*/ 15 w 94"/>
                  <a:gd name="T9" fmla="*/ 20 h 138"/>
                  <a:gd name="T10" fmla="*/ 11 w 94"/>
                  <a:gd name="T11" fmla="*/ 13 h 138"/>
                  <a:gd name="T12" fmla="*/ 7 w 94"/>
                  <a:gd name="T13" fmla="*/ 7 h 138"/>
                  <a:gd name="T14" fmla="*/ 5 w 94"/>
                  <a:gd name="T15" fmla="*/ 1 h 138"/>
                  <a:gd name="T16" fmla="*/ 4 w 94"/>
                  <a:gd name="T17" fmla="*/ 0 h 138"/>
                  <a:gd name="T18" fmla="*/ 0 w 94"/>
                  <a:gd name="T19" fmla="*/ 2 h 138"/>
                  <a:gd name="T20" fmla="*/ 1 w 94"/>
                  <a:gd name="T21" fmla="*/ 4 h 138"/>
                  <a:gd name="T22" fmla="*/ 3 w 94"/>
                  <a:gd name="T23" fmla="*/ 9 h 138"/>
                  <a:gd name="T24" fmla="*/ 7 w 94"/>
                  <a:gd name="T25" fmla="*/ 15 h 138"/>
                  <a:gd name="T26" fmla="*/ 11 w 94"/>
                  <a:gd name="T27" fmla="*/ 23 h 138"/>
                  <a:gd name="T28" fmla="*/ 15 w 94"/>
                  <a:gd name="T29" fmla="*/ 31 h 138"/>
                  <a:gd name="T30" fmla="*/ 19 w 94"/>
                  <a:gd name="T31" fmla="*/ 39 h 138"/>
                  <a:gd name="T32" fmla="*/ 23 w 94"/>
                  <a:gd name="T33" fmla="*/ 45 h 138"/>
                  <a:gd name="T34" fmla="*/ 25 w 94"/>
                  <a:gd name="T35" fmla="*/ 49 h 138"/>
                  <a:gd name="T36" fmla="*/ 29 w 94"/>
                  <a:gd name="T37" fmla="*/ 4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38"/>
                  <a:gd name="T59" fmla="*/ 94 w 9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38">
                    <a:moveTo>
                      <a:pt x="94" y="129"/>
                    </a:moveTo>
                    <a:lnTo>
                      <a:pt x="86" y="118"/>
                    </a:lnTo>
                    <a:lnTo>
                      <a:pt x="75" y="102"/>
                    </a:lnTo>
                    <a:lnTo>
                      <a:pt x="62" y="81"/>
                    </a:lnTo>
                    <a:lnTo>
                      <a:pt x="48" y="58"/>
                    </a:lnTo>
                    <a:lnTo>
                      <a:pt x="35" y="37"/>
                    </a:lnTo>
                    <a:lnTo>
                      <a:pt x="24" y="18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0" y="25"/>
                    </a:lnTo>
                    <a:lnTo>
                      <a:pt x="23" y="43"/>
                    </a:lnTo>
                    <a:lnTo>
                      <a:pt x="37" y="65"/>
                    </a:lnTo>
                    <a:lnTo>
                      <a:pt x="51" y="88"/>
                    </a:lnTo>
                    <a:lnTo>
                      <a:pt x="63" y="109"/>
                    </a:lnTo>
                    <a:lnTo>
                      <a:pt x="75" y="127"/>
                    </a:lnTo>
                    <a:lnTo>
                      <a:pt x="83" y="138"/>
                    </a:lnTo>
                    <a:lnTo>
                      <a:pt x="94" y="129"/>
                    </a:lnTo>
                    <a:close/>
                  </a:path>
                </a:pathLst>
              </a:custGeom>
              <a:solidFill>
                <a:srgbClr val="07A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Unknown Shape"/>
              <p:cNvSpPr>
                <a:spLocks/>
              </p:cNvSpPr>
              <p:nvPr/>
            </p:nvSpPr>
            <p:spPr bwMode="auto">
              <a:xfrm flipH="1">
                <a:off x="70" y="389"/>
                <a:ext cx="6" cy="6"/>
              </a:xfrm>
              <a:custGeom>
                <a:avLst/>
                <a:gdLst>
                  <a:gd name="T0" fmla="*/ 0 w 12"/>
                  <a:gd name="T1" fmla="*/ 3 h 11"/>
                  <a:gd name="T2" fmla="*/ 1 w 12"/>
                  <a:gd name="T3" fmla="*/ 3 h 11"/>
                  <a:gd name="T4" fmla="*/ 3 w 12"/>
                  <a:gd name="T5" fmla="*/ 3 h 11"/>
                  <a:gd name="T6" fmla="*/ 3 w 12"/>
                  <a:gd name="T7" fmla="*/ 2 h 11"/>
                  <a:gd name="T8" fmla="*/ 3 w 12"/>
                  <a:gd name="T9" fmla="*/ 0 h 11"/>
                  <a:gd name="T10" fmla="*/ 0 w 12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9"/>
                    </a:moveTo>
                    <a:lnTo>
                      <a:pt x="4" y="11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Unknown Shape"/>
              <p:cNvSpPr>
                <a:spLocks/>
              </p:cNvSpPr>
              <p:nvPr/>
            </p:nvSpPr>
            <p:spPr bwMode="auto">
              <a:xfrm flipH="1">
                <a:off x="151" y="5"/>
                <a:ext cx="179" cy="220"/>
              </a:xfrm>
              <a:custGeom>
                <a:avLst/>
                <a:gdLst>
                  <a:gd name="T0" fmla="*/ 12 w 337"/>
                  <a:gd name="T1" fmla="*/ 75 h 366"/>
                  <a:gd name="T2" fmla="*/ 4 w 337"/>
                  <a:gd name="T3" fmla="*/ 57 h 366"/>
                  <a:gd name="T4" fmla="*/ 0 w 337"/>
                  <a:gd name="T5" fmla="*/ 32 h 366"/>
                  <a:gd name="T6" fmla="*/ 7 w 337"/>
                  <a:gd name="T7" fmla="*/ 11 h 366"/>
                  <a:gd name="T8" fmla="*/ 29 w 337"/>
                  <a:gd name="T9" fmla="*/ 0 h 366"/>
                  <a:gd name="T10" fmla="*/ 47 w 337"/>
                  <a:gd name="T11" fmla="*/ 5 h 366"/>
                  <a:gd name="T12" fmla="*/ 58 w 337"/>
                  <a:gd name="T13" fmla="*/ 20 h 366"/>
                  <a:gd name="T14" fmla="*/ 63 w 337"/>
                  <a:gd name="T15" fmla="*/ 37 h 366"/>
                  <a:gd name="T16" fmla="*/ 66 w 337"/>
                  <a:gd name="T17" fmla="*/ 46 h 366"/>
                  <a:gd name="T18" fmla="*/ 73 w 337"/>
                  <a:gd name="T19" fmla="*/ 52 h 366"/>
                  <a:gd name="T20" fmla="*/ 80 w 337"/>
                  <a:gd name="T21" fmla="*/ 61 h 366"/>
                  <a:gd name="T22" fmla="*/ 84 w 337"/>
                  <a:gd name="T23" fmla="*/ 70 h 366"/>
                  <a:gd name="T24" fmla="*/ 88 w 337"/>
                  <a:gd name="T25" fmla="*/ 76 h 366"/>
                  <a:gd name="T26" fmla="*/ 93 w 337"/>
                  <a:gd name="T27" fmla="*/ 81 h 366"/>
                  <a:gd name="T28" fmla="*/ 95 w 337"/>
                  <a:gd name="T29" fmla="*/ 87 h 366"/>
                  <a:gd name="T30" fmla="*/ 93 w 337"/>
                  <a:gd name="T31" fmla="*/ 91 h 366"/>
                  <a:gd name="T32" fmla="*/ 87 w 337"/>
                  <a:gd name="T33" fmla="*/ 91 h 366"/>
                  <a:gd name="T34" fmla="*/ 80 w 337"/>
                  <a:gd name="T35" fmla="*/ 96 h 366"/>
                  <a:gd name="T36" fmla="*/ 73 w 337"/>
                  <a:gd name="T37" fmla="*/ 105 h 366"/>
                  <a:gd name="T38" fmla="*/ 69 w 337"/>
                  <a:gd name="T39" fmla="*/ 116 h 366"/>
                  <a:gd name="T40" fmla="*/ 67 w 337"/>
                  <a:gd name="T41" fmla="*/ 126 h 366"/>
                  <a:gd name="T42" fmla="*/ 63 w 337"/>
                  <a:gd name="T43" fmla="*/ 130 h 366"/>
                  <a:gd name="T44" fmla="*/ 56 w 337"/>
                  <a:gd name="T45" fmla="*/ 132 h 366"/>
                  <a:gd name="T46" fmla="*/ 50 w 337"/>
                  <a:gd name="T47" fmla="*/ 127 h 366"/>
                  <a:gd name="T48" fmla="*/ 46 w 337"/>
                  <a:gd name="T49" fmla="*/ 126 h 366"/>
                  <a:gd name="T50" fmla="*/ 40 w 337"/>
                  <a:gd name="T51" fmla="*/ 129 h 366"/>
                  <a:gd name="T52" fmla="*/ 33 w 337"/>
                  <a:gd name="T53" fmla="*/ 129 h 366"/>
                  <a:gd name="T54" fmla="*/ 29 w 337"/>
                  <a:gd name="T55" fmla="*/ 124 h 366"/>
                  <a:gd name="T56" fmla="*/ 28 w 337"/>
                  <a:gd name="T57" fmla="*/ 121 h 366"/>
                  <a:gd name="T58" fmla="*/ 24 w 337"/>
                  <a:gd name="T59" fmla="*/ 124 h 366"/>
                  <a:gd name="T60" fmla="*/ 21 w 337"/>
                  <a:gd name="T61" fmla="*/ 126 h 366"/>
                  <a:gd name="T62" fmla="*/ 17 w 337"/>
                  <a:gd name="T63" fmla="*/ 124 h 366"/>
                  <a:gd name="T64" fmla="*/ 13 w 337"/>
                  <a:gd name="T65" fmla="*/ 121 h 366"/>
                  <a:gd name="T66" fmla="*/ 13 w 337"/>
                  <a:gd name="T67" fmla="*/ 115 h 366"/>
                  <a:gd name="T68" fmla="*/ 16 w 337"/>
                  <a:gd name="T69" fmla="*/ 102 h 366"/>
                  <a:gd name="T70" fmla="*/ 17 w 337"/>
                  <a:gd name="T71" fmla="*/ 8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7"/>
                  <a:gd name="T109" fmla="*/ 0 h 366"/>
                  <a:gd name="T110" fmla="*/ 337 w 337"/>
                  <a:gd name="T111" fmla="*/ 366 h 3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7" h="366">
                    <a:moveTo>
                      <a:pt x="54" y="221"/>
                    </a:moveTo>
                    <a:lnTo>
                      <a:pt x="42" y="207"/>
                    </a:lnTo>
                    <a:lnTo>
                      <a:pt x="27" y="184"/>
                    </a:lnTo>
                    <a:lnTo>
                      <a:pt x="14" y="156"/>
                    </a:lnTo>
                    <a:lnTo>
                      <a:pt x="3" y="122"/>
                    </a:lnTo>
                    <a:lnTo>
                      <a:pt x="0" y="89"/>
                    </a:lnTo>
                    <a:lnTo>
                      <a:pt x="6" y="58"/>
                    </a:lnTo>
                    <a:lnTo>
                      <a:pt x="25" y="30"/>
                    </a:lnTo>
                    <a:lnTo>
                      <a:pt x="62" y="10"/>
                    </a:lnTo>
                    <a:lnTo>
                      <a:pt x="104" y="0"/>
                    </a:lnTo>
                    <a:lnTo>
                      <a:pt x="139" y="4"/>
                    </a:lnTo>
                    <a:lnTo>
                      <a:pt x="168" y="15"/>
                    </a:lnTo>
                    <a:lnTo>
                      <a:pt x="190" y="34"/>
                    </a:lnTo>
                    <a:lnTo>
                      <a:pt x="206" y="57"/>
                    </a:lnTo>
                    <a:lnTo>
                      <a:pt x="217" y="80"/>
                    </a:lnTo>
                    <a:lnTo>
                      <a:pt x="223" y="102"/>
                    </a:lnTo>
                    <a:lnTo>
                      <a:pt x="225" y="119"/>
                    </a:lnTo>
                    <a:lnTo>
                      <a:pt x="236" y="127"/>
                    </a:lnTo>
                    <a:lnTo>
                      <a:pt x="248" y="136"/>
                    </a:lnTo>
                    <a:lnTo>
                      <a:pt x="260" y="145"/>
                    </a:lnTo>
                    <a:lnTo>
                      <a:pt x="271" y="157"/>
                    </a:lnTo>
                    <a:lnTo>
                      <a:pt x="283" y="168"/>
                    </a:lnTo>
                    <a:lnTo>
                      <a:pt x="291" y="181"/>
                    </a:lnTo>
                    <a:lnTo>
                      <a:pt x="298" y="194"/>
                    </a:lnTo>
                    <a:lnTo>
                      <a:pt x="300" y="209"/>
                    </a:lnTo>
                    <a:lnTo>
                      <a:pt x="310" y="211"/>
                    </a:lnTo>
                    <a:lnTo>
                      <a:pt x="321" y="217"/>
                    </a:lnTo>
                    <a:lnTo>
                      <a:pt x="329" y="225"/>
                    </a:lnTo>
                    <a:lnTo>
                      <a:pt x="335" y="233"/>
                    </a:lnTo>
                    <a:lnTo>
                      <a:pt x="337" y="241"/>
                    </a:lnTo>
                    <a:lnTo>
                      <a:pt x="336" y="246"/>
                    </a:lnTo>
                    <a:lnTo>
                      <a:pt x="329" y="251"/>
                    </a:lnTo>
                    <a:lnTo>
                      <a:pt x="316" y="251"/>
                    </a:lnTo>
                    <a:lnTo>
                      <a:pt x="306" y="253"/>
                    </a:lnTo>
                    <a:lnTo>
                      <a:pt x="294" y="259"/>
                    </a:lnTo>
                    <a:lnTo>
                      <a:pt x="282" y="267"/>
                    </a:lnTo>
                    <a:lnTo>
                      <a:pt x="270" y="279"/>
                    </a:lnTo>
                    <a:lnTo>
                      <a:pt x="260" y="291"/>
                    </a:lnTo>
                    <a:lnTo>
                      <a:pt x="252" y="306"/>
                    </a:lnTo>
                    <a:lnTo>
                      <a:pt x="245" y="321"/>
                    </a:lnTo>
                    <a:lnTo>
                      <a:pt x="241" y="338"/>
                    </a:lnTo>
                    <a:lnTo>
                      <a:pt x="238" y="347"/>
                    </a:lnTo>
                    <a:lnTo>
                      <a:pt x="231" y="355"/>
                    </a:lnTo>
                    <a:lnTo>
                      <a:pt x="222" y="360"/>
                    </a:lnTo>
                    <a:lnTo>
                      <a:pt x="211" y="365"/>
                    </a:lnTo>
                    <a:lnTo>
                      <a:pt x="200" y="366"/>
                    </a:lnTo>
                    <a:lnTo>
                      <a:pt x="188" y="363"/>
                    </a:lnTo>
                    <a:lnTo>
                      <a:pt x="178" y="353"/>
                    </a:lnTo>
                    <a:lnTo>
                      <a:pt x="170" y="338"/>
                    </a:lnTo>
                    <a:lnTo>
                      <a:pt x="163" y="348"/>
                    </a:lnTo>
                    <a:lnTo>
                      <a:pt x="154" y="353"/>
                    </a:lnTo>
                    <a:lnTo>
                      <a:pt x="142" y="358"/>
                    </a:lnTo>
                    <a:lnTo>
                      <a:pt x="131" y="359"/>
                    </a:lnTo>
                    <a:lnTo>
                      <a:pt x="119" y="357"/>
                    </a:lnTo>
                    <a:lnTo>
                      <a:pt x="110" y="352"/>
                    </a:lnTo>
                    <a:lnTo>
                      <a:pt x="103" y="343"/>
                    </a:lnTo>
                    <a:lnTo>
                      <a:pt x="101" y="330"/>
                    </a:lnTo>
                    <a:lnTo>
                      <a:pt x="98" y="336"/>
                    </a:lnTo>
                    <a:lnTo>
                      <a:pt x="93" y="341"/>
                    </a:lnTo>
                    <a:lnTo>
                      <a:pt x="87" y="344"/>
                    </a:lnTo>
                    <a:lnTo>
                      <a:pt x="80" y="345"/>
                    </a:lnTo>
                    <a:lnTo>
                      <a:pt x="73" y="347"/>
                    </a:lnTo>
                    <a:lnTo>
                      <a:pt x="67" y="347"/>
                    </a:lnTo>
                    <a:lnTo>
                      <a:pt x="60" y="344"/>
                    </a:lnTo>
                    <a:lnTo>
                      <a:pt x="54" y="341"/>
                    </a:lnTo>
                    <a:lnTo>
                      <a:pt x="48" y="335"/>
                    </a:lnTo>
                    <a:lnTo>
                      <a:pt x="46" y="327"/>
                    </a:lnTo>
                    <a:lnTo>
                      <a:pt x="45" y="317"/>
                    </a:lnTo>
                    <a:lnTo>
                      <a:pt x="48" y="304"/>
                    </a:lnTo>
                    <a:lnTo>
                      <a:pt x="56" y="281"/>
                    </a:lnTo>
                    <a:lnTo>
                      <a:pt x="60" y="260"/>
                    </a:lnTo>
                    <a:lnTo>
                      <a:pt x="60" y="241"/>
                    </a:lnTo>
                    <a:lnTo>
                      <a:pt x="54" y="221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Unknown Shape"/>
              <p:cNvSpPr>
                <a:spLocks/>
              </p:cNvSpPr>
              <p:nvPr/>
            </p:nvSpPr>
            <p:spPr bwMode="auto">
              <a:xfrm flipH="1">
                <a:off x="296" y="6"/>
                <a:ext cx="39" cy="136"/>
              </a:xfrm>
              <a:custGeom>
                <a:avLst/>
                <a:gdLst>
                  <a:gd name="T0" fmla="*/ 20 w 71"/>
                  <a:gd name="T1" fmla="*/ 0 h 224"/>
                  <a:gd name="T2" fmla="*/ 20 w 71"/>
                  <a:gd name="T3" fmla="*/ 0 h 224"/>
                  <a:gd name="T4" fmla="*/ 8 w 71"/>
                  <a:gd name="T5" fmla="*/ 8 h 224"/>
                  <a:gd name="T6" fmla="*/ 2 w 71"/>
                  <a:gd name="T7" fmla="*/ 19 h 224"/>
                  <a:gd name="T8" fmla="*/ 0 w 71"/>
                  <a:gd name="T9" fmla="*/ 32 h 224"/>
                  <a:gd name="T10" fmla="*/ 1 w 71"/>
                  <a:gd name="T11" fmla="*/ 44 h 224"/>
                  <a:gd name="T12" fmla="*/ 4 w 71"/>
                  <a:gd name="T13" fmla="*/ 57 h 224"/>
                  <a:gd name="T14" fmla="*/ 8 w 71"/>
                  <a:gd name="T15" fmla="*/ 68 h 224"/>
                  <a:gd name="T16" fmla="*/ 13 w 71"/>
                  <a:gd name="T17" fmla="*/ 77 h 224"/>
                  <a:gd name="T18" fmla="*/ 17 w 71"/>
                  <a:gd name="T19" fmla="*/ 83 h 224"/>
                  <a:gd name="T20" fmla="*/ 20 w 71"/>
                  <a:gd name="T21" fmla="*/ 78 h 224"/>
                  <a:gd name="T22" fmla="*/ 16 w 71"/>
                  <a:gd name="T23" fmla="*/ 73 h 224"/>
                  <a:gd name="T24" fmla="*/ 13 w 71"/>
                  <a:gd name="T25" fmla="*/ 66 h 224"/>
                  <a:gd name="T26" fmla="*/ 8 w 71"/>
                  <a:gd name="T27" fmla="*/ 55 h 224"/>
                  <a:gd name="T28" fmla="*/ 5 w 71"/>
                  <a:gd name="T29" fmla="*/ 44 h 224"/>
                  <a:gd name="T30" fmla="*/ 4 w 71"/>
                  <a:gd name="T31" fmla="*/ 32 h 224"/>
                  <a:gd name="T32" fmla="*/ 5 w 71"/>
                  <a:gd name="T33" fmla="*/ 21 h 224"/>
                  <a:gd name="T34" fmla="*/ 11 w 71"/>
                  <a:gd name="T35" fmla="*/ 12 h 224"/>
                  <a:gd name="T36" fmla="*/ 21 w 71"/>
                  <a:gd name="T37" fmla="*/ 5 h 224"/>
                  <a:gd name="T38" fmla="*/ 21 w 71"/>
                  <a:gd name="T39" fmla="*/ 5 h 224"/>
                  <a:gd name="T40" fmla="*/ 20 w 71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24"/>
                  <a:gd name="T65" fmla="*/ 71 w 71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24">
                    <a:moveTo>
                      <a:pt x="67" y="0"/>
                    </a:moveTo>
                    <a:lnTo>
                      <a:pt x="67" y="0"/>
                    </a:lnTo>
                    <a:lnTo>
                      <a:pt x="27" y="22"/>
                    </a:lnTo>
                    <a:lnTo>
                      <a:pt x="6" y="53"/>
                    </a:lnTo>
                    <a:lnTo>
                      <a:pt x="0" y="86"/>
                    </a:lnTo>
                    <a:lnTo>
                      <a:pt x="3" y="120"/>
                    </a:lnTo>
                    <a:lnTo>
                      <a:pt x="14" y="155"/>
                    </a:lnTo>
                    <a:lnTo>
                      <a:pt x="27" y="185"/>
                    </a:lnTo>
                    <a:lnTo>
                      <a:pt x="44" y="209"/>
                    </a:lnTo>
                    <a:lnTo>
                      <a:pt x="56" y="224"/>
                    </a:lnTo>
                    <a:lnTo>
                      <a:pt x="65" y="212"/>
                    </a:lnTo>
                    <a:lnTo>
                      <a:pt x="55" y="200"/>
                    </a:lnTo>
                    <a:lnTo>
                      <a:pt x="41" y="178"/>
                    </a:lnTo>
                    <a:lnTo>
                      <a:pt x="27" y="150"/>
                    </a:lnTo>
                    <a:lnTo>
                      <a:pt x="17" y="118"/>
                    </a:lnTo>
                    <a:lnTo>
                      <a:pt x="14" y="86"/>
                    </a:lnTo>
                    <a:lnTo>
                      <a:pt x="19" y="57"/>
                    </a:lnTo>
                    <a:lnTo>
                      <a:pt x="37" y="33"/>
                    </a:lnTo>
                    <a:lnTo>
                      <a:pt x="71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Unknown Shape"/>
              <p:cNvSpPr>
                <a:spLocks/>
              </p:cNvSpPr>
              <p:nvPr/>
            </p:nvSpPr>
            <p:spPr bwMode="auto">
              <a:xfrm flipH="1">
                <a:off x="205" y="0"/>
                <a:ext cx="94" cy="81"/>
              </a:xfrm>
              <a:custGeom>
                <a:avLst/>
                <a:gdLst>
                  <a:gd name="T0" fmla="*/ 50 w 173"/>
                  <a:gd name="T1" fmla="*/ 44 h 134"/>
                  <a:gd name="T2" fmla="*/ 51 w 173"/>
                  <a:gd name="T3" fmla="*/ 46 h 134"/>
                  <a:gd name="T4" fmla="*/ 50 w 173"/>
                  <a:gd name="T5" fmla="*/ 39 h 134"/>
                  <a:gd name="T6" fmla="*/ 48 w 173"/>
                  <a:gd name="T7" fmla="*/ 31 h 134"/>
                  <a:gd name="T8" fmla="*/ 45 w 173"/>
                  <a:gd name="T9" fmla="*/ 22 h 134"/>
                  <a:gd name="T10" fmla="*/ 40 w 173"/>
                  <a:gd name="T11" fmla="*/ 13 h 134"/>
                  <a:gd name="T12" fmla="*/ 33 w 173"/>
                  <a:gd name="T13" fmla="*/ 5 h 134"/>
                  <a:gd name="T14" fmla="*/ 23 w 173"/>
                  <a:gd name="T15" fmla="*/ 1 h 134"/>
                  <a:gd name="T16" fmla="*/ 13 w 173"/>
                  <a:gd name="T17" fmla="*/ 0 h 134"/>
                  <a:gd name="T18" fmla="*/ 0 w 173"/>
                  <a:gd name="T19" fmla="*/ 4 h 134"/>
                  <a:gd name="T20" fmla="*/ 1 w 173"/>
                  <a:gd name="T21" fmla="*/ 8 h 134"/>
                  <a:gd name="T22" fmla="*/ 13 w 173"/>
                  <a:gd name="T23" fmla="*/ 5 h 134"/>
                  <a:gd name="T24" fmla="*/ 23 w 173"/>
                  <a:gd name="T25" fmla="*/ 7 h 134"/>
                  <a:gd name="T26" fmla="*/ 31 w 173"/>
                  <a:gd name="T27" fmla="*/ 11 h 134"/>
                  <a:gd name="T28" fmla="*/ 36 w 173"/>
                  <a:gd name="T29" fmla="*/ 16 h 134"/>
                  <a:gd name="T30" fmla="*/ 41 w 173"/>
                  <a:gd name="T31" fmla="*/ 25 h 134"/>
                  <a:gd name="T32" fmla="*/ 45 w 173"/>
                  <a:gd name="T33" fmla="*/ 33 h 134"/>
                  <a:gd name="T34" fmla="*/ 46 w 173"/>
                  <a:gd name="T35" fmla="*/ 40 h 134"/>
                  <a:gd name="T36" fmla="*/ 46 w 173"/>
                  <a:gd name="T37" fmla="*/ 46 h 134"/>
                  <a:gd name="T38" fmla="*/ 47 w 173"/>
                  <a:gd name="T39" fmla="*/ 48 h 134"/>
                  <a:gd name="T40" fmla="*/ 46 w 173"/>
                  <a:gd name="T41" fmla="*/ 46 h 134"/>
                  <a:gd name="T42" fmla="*/ 47 w 173"/>
                  <a:gd name="T43" fmla="*/ 48 h 134"/>
                  <a:gd name="T44" fmla="*/ 49 w 173"/>
                  <a:gd name="T45" fmla="*/ 49 h 134"/>
                  <a:gd name="T46" fmla="*/ 51 w 173"/>
                  <a:gd name="T47" fmla="*/ 48 h 134"/>
                  <a:gd name="T48" fmla="*/ 51 w 173"/>
                  <a:gd name="T49" fmla="*/ 46 h 134"/>
                  <a:gd name="T50" fmla="*/ 50 w 173"/>
                  <a:gd name="T51" fmla="*/ 44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3"/>
                  <a:gd name="T79" fmla="*/ 0 h 134"/>
                  <a:gd name="T80" fmla="*/ 173 w 173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3" h="134">
                    <a:moveTo>
                      <a:pt x="170" y="120"/>
                    </a:moveTo>
                    <a:lnTo>
                      <a:pt x="173" y="126"/>
                    </a:lnTo>
                    <a:lnTo>
                      <a:pt x="170" y="107"/>
                    </a:lnTo>
                    <a:lnTo>
                      <a:pt x="164" y="84"/>
                    </a:lnTo>
                    <a:lnTo>
                      <a:pt x="151" y="60"/>
                    </a:lnTo>
                    <a:lnTo>
                      <a:pt x="135" y="36"/>
                    </a:lnTo>
                    <a:lnTo>
                      <a:pt x="111" y="15"/>
                    </a:lnTo>
                    <a:lnTo>
                      <a:pt x="80" y="4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44" y="14"/>
                    </a:lnTo>
                    <a:lnTo>
                      <a:pt x="78" y="18"/>
                    </a:lnTo>
                    <a:lnTo>
                      <a:pt x="104" y="29"/>
                    </a:lnTo>
                    <a:lnTo>
                      <a:pt x="124" y="45"/>
                    </a:lnTo>
                    <a:lnTo>
                      <a:pt x="140" y="67"/>
                    </a:lnTo>
                    <a:lnTo>
                      <a:pt x="150" y="89"/>
                    </a:lnTo>
                    <a:lnTo>
                      <a:pt x="156" y="110"/>
                    </a:lnTo>
                    <a:lnTo>
                      <a:pt x="157" y="126"/>
                    </a:lnTo>
                    <a:lnTo>
                      <a:pt x="161" y="132"/>
                    </a:lnTo>
                    <a:lnTo>
                      <a:pt x="157" y="126"/>
                    </a:lnTo>
                    <a:lnTo>
                      <a:pt x="160" y="132"/>
                    </a:lnTo>
                    <a:lnTo>
                      <a:pt x="165" y="134"/>
                    </a:lnTo>
                    <a:lnTo>
                      <a:pt x="171" y="132"/>
                    </a:lnTo>
                    <a:lnTo>
                      <a:pt x="173" y="126"/>
                    </a:lnTo>
                    <a:lnTo>
                      <a:pt x="17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Unknown Shape"/>
              <p:cNvSpPr>
                <a:spLocks/>
              </p:cNvSpPr>
              <p:nvPr/>
            </p:nvSpPr>
            <p:spPr bwMode="auto">
              <a:xfrm flipH="1">
                <a:off x="167" y="73"/>
                <a:ext cx="46" cy="61"/>
              </a:xfrm>
              <a:custGeom>
                <a:avLst/>
                <a:gdLst>
                  <a:gd name="T0" fmla="*/ 22 w 86"/>
                  <a:gd name="T1" fmla="*/ 32 h 102"/>
                  <a:gd name="T2" fmla="*/ 25 w 86"/>
                  <a:gd name="T3" fmla="*/ 34 h 102"/>
                  <a:gd name="T4" fmla="*/ 24 w 86"/>
                  <a:gd name="T5" fmla="*/ 28 h 102"/>
                  <a:gd name="T6" fmla="*/ 22 w 86"/>
                  <a:gd name="T7" fmla="*/ 23 h 102"/>
                  <a:gd name="T8" fmla="*/ 19 w 86"/>
                  <a:gd name="T9" fmla="*/ 19 h 102"/>
                  <a:gd name="T10" fmla="*/ 16 w 86"/>
                  <a:gd name="T11" fmla="*/ 14 h 102"/>
                  <a:gd name="T12" fmla="*/ 12 w 86"/>
                  <a:gd name="T13" fmla="*/ 10 h 102"/>
                  <a:gd name="T14" fmla="*/ 9 w 86"/>
                  <a:gd name="T15" fmla="*/ 6 h 102"/>
                  <a:gd name="T16" fmla="*/ 5 w 86"/>
                  <a:gd name="T17" fmla="*/ 3 h 102"/>
                  <a:gd name="T18" fmla="*/ 3 w 86"/>
                  <a:gd name="T19" fmla="*/ 0 h 102"/>
                  <a:gd name="T20" fmla="*/ 0 w 86"/>
                  <a:gd name="T21" fmla="*/ 4 h 102"/>
                  <a:gd name="T22" fmla="*/ 3 w 86"/>
                  <a:gd name="T23" fmla="*/ 7 h 102"/>
                  <a:gd name="T24" fmla="*/ 6 w 86"/>
                  <a:gd name="T25" fmla="*/ 10 h 102"/>
                  <a:gd name="T26" fmla="*/ 10 w 86"/>
                  <a:gd name="T27" fmla="*/ 14 h 102"/>
                  <a:gd name="T28" fmla="*/ 13 w 86"/>
                  <a:gd name="T29" fmla="*/ 17 h 102"/>
                  <a:gd name="T30" fmla="*/ 16 w 86"/>
                  <a:gd name="T31" fmla="*/ 22 h 102"/>
                  <a:gd name="T32" fmla="*/ 18 w 86"/>
                  <a:gd name="T33" fmla="*/ 25 h 102"/>
                  <a:gd name="T34" fmla="*/ 20 w 86"/>
                  <a:gd name="T35" fmla="*/ 30 h 102"/>
                  <a:gd name="T36" fmla="*/ 21 w 86"/>
                  <a:gd name="T37" fmla="*/ 34 h 102"/>
                  <a:gd name="T38" fmla="*/ 22 w 86"/>
                  <a:gd name="T39" fmla="*/ 36 h 102"/>
                  <a:gd name="T40" fmla="*/ 21 w 86"/>
                  <a:gd name="T41" fmla="*/ 34 h 102"/>
                  <a:gd name="T42" fmla="*/ 21 w 86"/>
                  <a:gd name="T43" fmla="*/ 36 h 102"/>
                  <a:gd name="T44" fmla="*/ 22 w 86"/>
                  <a:gd name="T45" fmla="*/ 36 h 102"/>
                  <a:gd name="T46" fmla="*/ 24 w 86"/>
                  <a:gd name="T47" fmla="*/ 36 h 102"/>
                  <a:gd name="T48" fmla="*/ 25 w 86"/>
                  <a:gd name="T49" fmla="*/ 34 h 102"/>
                  <a:gd name="T50" fmla="*/ 22 w 86"/>
                  <a:gd name="T51" fmla="*/ 3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2"/>
                  <a:gd name="T80" fmla="*/ 86 w 86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2">
                    <a:moveTo>
                      <a:pt x="79" y="89"/>
                    </a:moveTo>
                    <a:lnTo>
                      <a:pt x="86" y="96"/>
                    </a:lnTo>
                    <a:lnTo>
                      <a:pt x="84" y="78"/>
                    </a:lnTo>
                    <a:lnTo>
                      <a:pt x="77" y="64"/>
                    </a:lnTo>
                    <a:lnTo>
                      <a:pt x="68" y="51"/>
                    </a:lnTo>
                    <a:lnTo>
                      <a:pt x="55" y="39"/>
                    </a:lnTo>
                    <a:lnTo>
                      <a:pt x="43" y="27"/>
                    </a:lnTo>
                    <a:lnTo>
                      <a:pt x="32" y="17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23" y="29"/>
                    </a:lnTo>
                    <a:lnTo>
                      <a:pt x="34" y="38"/>
                    </a:lnTo>
                    <a:lnTo>
                      <a:pt x="46" y="48"/>
                    </a:lnTo>
                    <a:lnTo>
                      <a:pt x="56" y="60"/>
                    </a:lnTo>
                    <a:lnTo>
                      <a:pt x="63" y="71"/>
                    </a:lnTo>
                    <a:lnTo>
                      <a:pt x="70" y="83"/>
                    </a:lnTo>
                    <a:lnTo>
                      <a:pt x="72" y="96"/>
                    </a:lnTo>
                    <a:lnTo>
                      <a:pt x="79" y="102"/>
                    </a:lnTo>
                    <a:lnTo>
                      <a:pt x="72" y="96"/>
                    </a:lnTo>
                    <a:lnTo>
                      <a:pt x="74" y="100"/>
                    </a:lnTo>
                    <a:lnTo>
                      <a:pt x="79" y="102"/>
                    </a:lnTo>
                    <a:lnTo>
                      <a:pt x="84" y="100"/>
                    </a:lnTo>
                    <a:lnTo>
                      <a:pt x="86" y="96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Unknown Shape"/>
              <p:cNvSpPr>
                <a:spLocks/>
              </p:cNvSpPr>
              <p:nvPr/>
            </p:nvSpPr>
            <p:spPr bwMode="auto">
              <a:xfrm flipH="1">
                <a:off x="146" y="125"/>
                <a:ext cx="24" cy="35"/>
              </a:xfrm>
              <a:custGeom>
                <a:avLst/>
                <a:gdLst>
                  <a:gd name="T0" fmla="*/ 5 w 44"/>
                  <a:gd name="T1" fmla="*/ 22 h 56"/>
                  <a:gd name="T2" fmla="*/ 5 w 44"/>
                  <a:gd name="T3" fmla="*/ 22 h 56"/>
                  <a:gd name="T4" fmla="*/ 9 w 44"/>
                  <a:gd name="T5" fmla="*/ 22 h 56"/>
                  <a:gd name="T6" fmla="*/ 13 w 44"/>
                  <a:gd name="T7" fmla="*/ 19 h 56"/>
                  <a:gd name="T8" fmla="*/ 13 w 44"/>
                  <a:gd name="T9" fmla="*/ 15 h 56"/>
                  <a:gd name="T10" fmla="*/ 13 w 44"/>
                  <a:gd name="T11" fmla="*/ 11 h 56"/>
                  <a:gd name="T12" fmla="*/ 10 w 44"/>
                  <a:gd name="T13" fmla="*/ 7 h 56"/>
                  <a:gd name="T14" fmla="*/ 8 w 44"/>
                  <a:gd name="T15" fmla="*/ 4 h 56"/>
                  <a:gd name="T16" fmla="*/ 4 w 44"/>
                  <a:gd name="T17" fmla="*/ 1 h 56"/>
                  <a:gd name="T18" fmla="*/ 0 w 44"/>
                  <a:gd name="T19" fmla="*/ 0 h 56"/>
                  <a:gd name="T20" fmla="*/ 0 w 44"/>
                  <a:gd name="T21" fmla="*/ 5 h 56"/>
                  <a:gd name="T22" fmla="*/ 2 w 44"/>
                  <a:gd name="T23" fmla="*/ 6 h 56"/>
                  <a:gd name="T24" fmla="*/ 5 w 44"/>
                  <a:gd name="T25" fmla="*/ 8 h 56"/>
                  <a:gd name="T26" fmla="*/ 7 w 44"/>
                  <a:gd name="T27" fmla="*/ 11 h 56"/>
                  <a:gd name="T28" fmla="*/ 8 w 44"/>
                  <a:gd name="T29" fmla="*/ 13 h 56"/>
                  <a:gd name="T30" fmla="*/ 9 w 44"/>
                  <a:gd name="T31" fmla="*/ 15 h 56"/>
                  <a:gd name="T32" fmla="*/ 9 w 44"/>
                  <a:gd name="T33" fmla="*/ 16 h 56"/>
                  <a:gd name="T34" fmla="*/ 8 w 44"/>
                  <a:gd name="T35" fmla="*/ 16 h 56"/>
                  <a:gd name="T36" fmla="*/ 5 w 44"/>
                  <a:gd name="T37" fmla="*/ 16 h 56"/>
                  <a:gd name="T38" fmla="*/ 5 w 44"/>
                  <a:gd name="T39" fmla="*/ 16 h 56"/>
                  <a:gd name="T40" fmla="*/ 5 w 44"/>
                  <a:gd name="T41" fmla="*/ 16 h 56"/>
                  <a:gd name="T42" fmla="*/ 4 w 44"/>
                  <a:gd name="T43" fmla="*/ 18 h 56"/>
                  <a:gd name="T44" fmla="*/ 3 w 44"/>
                  <a:gd name="T45" fmla="*/ 19 h 56"/>
                  <a:gd name="T46" fmla="*/ 4 w 44"/>
                  <a:gd name="T47" fmla="*/ 21 h 56"/>
                  <a:gd name="T48" fmla="*/ 5 w 44"/>
                  <a:gd name="T49" fmla="*/ 22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56"/>
                  <a:gd name="T77" fmla="*/ 44 w 44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56">
                    <a:moveTo>
                      <a:pt x="16" y="56"/>
                    </a:moveTo>
                    <a:lnTo>
                      <a:pt x="16" y="56"/>
                    </a:lnTo>
                    <a:lnTo>
                      <a:pt x="30" y="56"/>
                    </a:lnTo>
                    <a:lnTo>
                      <a:pt x="42" y="49"/>
                    </a:lnTo>
                    <a:lnTo>
                      <a:pt x="44" y="39"/>
                    </a:lnTo>
                    <a:lnTo>
                      <a:pt x="42" y="27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6" y="20"/>
                    </a:lnTo>
                    <a:lnTo>
                      <a:pt x="23" y="27"/>
                    </a:lnTo>
                    <a:lnTo>
                      <a:pt x="28" y="34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9" y="49"/>
                    </a:lnTo>
                    <a:lnTo>
                      <a:pt x="12" y="54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Unknown Shape"/>
              <p:cNvSpPr>
                <a:spLocks/>
              </p:cNvSpPr>
              <p:nvPr/>
            </p:nvSpPr>
            <p:spPr bwMode="auto">
              <a:xfrm flipH="1">
                <a:off x="161" y="152"/>
                <a:ext cx="44" cy="60"/>
              </a:xfrm>
              <a:custGeom>
                <a:avLst/>
                <a:gdLst>
                  <a:gd name="T0" fmla="*/ 4 w 81"/>
                  <a:gd name="T1" fmla="*/ 34 h 101"/>
                  <a:gd name="T2" fmla="*/ 4 w 81"/>
                  <a:gd name="T3" fmla="*/ 33 h 101"/>
                  <a:gd name="T4" fmla="*/ 5 w 81"/>
                  <a:gd name="T5" fmla="*/ 29 h 101"/>
                  <a:gd name="T6" fmla="*/ 7 w 81"/>
                  <a:gd name="T7" fmla="*/ 23 h 101"/>
                  <a:gd name="T8" fmla="*/ 9 w 81"/>
                  <a:gd name="T9" fmla="*/ 18 h 101"/>
                  <a:gd name="T10" fmla="*/ 12 w 81"/>
                  <a:gd name="T11" fmla="*/ 14 h 101"/>
                  <a:gd name="T12" fmla="*/ 15 w 81"/>
                  <a:gd name="T13" fmla="*/ 10 h 101"/>
                  <a:gd name="T14" fmla="*/ 18 w 81"/>
                  <a:gd name="T15" fmla="*/ 8 h 101"/>
                  <a:gd name="T16" fmla="*/ 22 w 81"/>
                  <a:gd name="T17" fmla="*/ 6 h 101"/>
                  <a:gd name="T18" fmla="*/ 24 w 81"/>
                  <a:gd name="T19" fmla="*/ 5 h 101"/>
                  <a:gd name="T20" fmla="*/ 24 w 81"/>
                  <a:gd name="T21" fmla="*/ 0 h 101"/>
                  <a:gd name="T22" fmla="*/ 20 w 81"/>
                  <a:gd name="T23" fmla="*/ 1 h 101"/>
                  <a:gd name="T24" fmla="*/ 16 w 81"/>
                  <a:gd name="T25" fmla="*/ 3 h 101"/>
                  <a:gd name="T26" fmla="*/ 12 w 81"/>
                  <a:gd name="T27" fmla="*/ 6 h 101"/>
                  <a:gd name="T28" fmla="*/ 9 w 81"/>
                  <a:gd name="T29" fmla="*/ 11 h 101"/>
                  <a:gd name="T30" fmla="*/ 5 w 81"/>
                  <a:gd name="T31" fmla="*/ 15 h 101"/>
                  <a:gd name="T32" fmla="*/ 3 w 81"/>
                  <a:gd name="T33" fmla="*/ 21 h 101"/>
                  <a:gd name="T34" fmla="*/ 1 w 81"/>
                  <a:gd name="T35" fmla="*/ 27 h 101"/>
                  <a:gd name="T36" fmla="*/ 0 w 81"/>
                  <a:gd name="T37" fmla="*/ 33 h 101"/>
                  <a:gd name="T38" fmla="*/ 0 w 81"/>
                  <a:gd name="T39" fmla="*/ 33 h 101"/>
                  <a:gd name="T40" fmla="*/ 0 w 81"/>
                  <a:gd name="T41" fmla="*/ 33 h 101"/>
                  <a:gd name="T42" fmla="*/ 1 w 81"/>
                  <a:gd name="T43" fmla="*/ 35 h 101"/>
                  <a:gd name="T44" fmla="*/ 2 w 81"/>
                  <a:gd name="T45" fmla="*/ 36 h 101"/>
                  <a:gd name="T46" fmla="*/ 3 w 81"/>
                  <a:gd name="T47" fmla="*/ 35 h 101"/>
                  <a:gd name="T48" fmla="*/ 4 w 81"/>
                  <a:gd name="T49" fmla="*/ 33 h 101"/>
                  <a:gd name="T50" fmla="*/ 4 w 81"/>
                  <a:gd name="T51" fmla="*/ 34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101"/>
                  <a:gd name="T80" fmla="*/ 81 w 81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101">
                    <a:moveTo>
                      <a:pt x="13" y="96"/>
                    </a:moveTo>
                    <a:lnTo>
                      <a:pt x="13" y="94"/>
                    </a:lnTo>
                    <a:lnTo>
                      <a:pt x="17" y="80"/>
                    </a:lnTo>
                    <a:lnTo>
                      <a:pt x="24" y="66"/>
                    </a:lnTo>
                    <a:lnTo>
                      <a:pt x="31" y="51"/>
                    </a:lnTo>
                    <a:lnTo>
                      <a:pt x="41" y="39"/>
                    </a:lnTo>
                    <a:lnTo>
                      <a:pt x="51" y="29"/>
                    </a:lnTo>
                    <a:lnTo>
                      <a:pt x="63" y="22"/>
                    </a:lnTo>
                    <a:lnTo>
                      <a:pt x="73" y="16"/>
                    </a:lnTo>
                    <a:lnTo>
                      <a:pt x="81" y="14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6" y="8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3" y="7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6" y="101"/>
                    </a:lnTo>
                    <a:lnTo>
                      <a:pt x="11" y="99"/>
                    </a:lnTo>
                    <a:lnTo>
                      <a:pt x="13" y="94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1 w 61"/>
                  <a:gd name="T1" fmla="*/ 6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3 w 61"/>
                  <a:gd name="T39" fmla="*/ 2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25"/>
                  <a:gd name="T77" fmla="*/ 61 w 61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25">
                    <a:moveTo>
                      <a:pt x="2" y="19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Unknown Shape"/>
              <p:cNvSpPr>
                <a:spLocks/>
              </p:cNvSpPr>
              <p:nvPr/>
            </p:nvSpPr>
            <p:spPr bwMode="auto">
              <a:xfrm flipH="1">
                <a:off x="300" y="183"/>
                <a:ext cx="11" cy="30"/>
              </a:xfrm>
              <a:custGeom>
                <a:avLst/>
                <a:gdLst>
                  <a:gd name="T0" fmla="*/ 1 w 20"/>
                  <a:gd name="T1" fmla="*/ 2 h 50"/>
                  <a:gd name="T2" fmla="*/ 1 w 20"/>
                  <a:gd name="T3" fmla="*/ 2 h 50"/>
                  <a:gd name="T4" fmla="*/ 0 w 20"/>
                  <a:gd name="T5" fmla="*/ 7 h 50"/>
                  <a:gd name="T6" fmla="*/ 1 w 20"/>
                  <a:gd name="T7" fmla="*/ 11 h 50"/>
                  <a:gd name="T8" fmla="*/ 1 w 20"/>
                  <a:gd name="T9" fmla="*/ 15 h 50"/>
                  <a:gd name="T10" fmla="*/ 3 w 20"/>
                  <a:gd name="T11" fmla="*/ 18 h 50"/>
                  <a:gd name="T12" fmla="*/ 6 w 20"/>
                  <a:gd name="T13" fmla="*/ 14 h 50"/>
                  <a:gd name="T14" fmla="*/ 5 w 20"/>
                  <a:gd name="T15" fmla="*/ 13 h 50"/>
                  <a:gd name="T16" fmla="*/ 4 w 20"/>
                  <a:gd name="T17" fmla="*/ 10 h 50"/>
                  <a:gd name="T18" fmla="*/ 4 w 20"/>
                  <a:gd name="T19" fmla="*/ 7 h 50"/>
                  <a:gd name="T20" fmla="*/ 5 w 20"/>
                  <a:gd name="T21" fmla="*/ 3 h 50"/>
                  <a:gd name="T22" fmla="*/ 5 w 20"/>
                  <a:gd name="T23" fmla="*/ 3 h 50"/>
                  <a:gd name="T24" fmla="*/ 5 w 20"/>
                  <a:gd name="T25" fmla="*/ 3 h 50"/>
                  <a:gd name="T26" fmla="*/ 5 w 20"/>
                  <a:gd name="T27" fmla="*/ 1 h 50"/>
                  <a:gd name="T28" fmla="*/ 4 w 20"/>
                  <a:gd name="T29" fmla="*/ 0 h 50"/>
                  <a:gd name="T30" fmla="*/ 2 w 20"/>
                  <a:gd name="T31" fmla="*/ 0 h 50"/>
                  <a:gd name="T32" fmla="*/ 1 w 20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0"/>
                  <a:gd name="T53" fmla="*/ 20 w 2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0">
                    <a:moveTo>
                      <a:pt x="3" y="5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3" y="41"/>
                    </a:lnTo>
                    <a:lnTo>
                      <a:pt x="11" y="50"/>
                    </a:lnTo>
                    <a:lnTo>
                      <a:pt x="20" y="38"/>
                    </a:lnTo>
                    <a:lnTo>
                      <a:pt x="17" y="35"/>
                    </a:lnTo>
                    <a:lnTo>
                      <a:pt x="15" y="29"/>
                    </a:lnTo>
                    <a:lnTo>
                      <a:pt x="14" y="20"/>
                    </a:lnTo>
                    <a:lnTo>
                      <a:pt x="17" y="9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Unknown Shape"/>
              <p:cNvSpPr>
                <a:spLocks/>
              </p:cNvSpPr>
              <p:nvPr/>
            </p:nvSpPr>
            <p:spPr bwMode="auto">
              <a:xfrm flipH="1">
                <a:off x="296" y="134"/>
                <a:ext cx="12" cy="55"/>
              </a:xfrm>
              <a:custGeom>
                <a:avLst/>
                <a:gdLst>
                  <a:gd name="T0" fmla="*/ 2 w 26"/>
                  <a:gd name="T1" fmla="*/ 5 h 92"/>
                  <a:gd name="T2" fmla="*/ 1 w 26"/>
                  <a:gd name="T3" fmla="*/ 3 h 92"/>
                  <a:gd name="T4" fmla="*/ 3 w 26"/>
                  <a:gd name="T5" fmla="*/ 10 h 92"/>
                  <a:gd name="T6" fmla="*/ 3 w 26"/>
                  <a:gd name="T7" fmla="*/ 17 h 92"/>
                  <a:gd name="T8" fmla="*/ 2 w 26"/>
                  <a:gd name="T9" fmla="*/ 23 h 92"/>
                  <a:gd name="T10" fmla="*/ 0 w 26"/>
                  <a:gd name="T11" fmla="*/ 32 h 92"/>
                  <a:gd name="T12" fmla="*/ 3 w 26"/>
                  <a:gd name="T13" fmla="*/ 33 h 92"/>
                  <a:gd name="T14" fmla="*/ 5 w 26"/>
                  <a:gd name="T15" fmla="*/ 25 h 92"/>
                  <a:gd name="T16" fmla="*/ 6 w 26"/>
                  <a:gd name="T17" fmla="*/ 17 h 92"/>
                  <a:gd name="T18" fmla="*/ 6 w 26"/>
                  <a:gd name="T19" fmla="*/ 10 h 92"/>
                  <a:gd name="T20" fmla="*/ 4 w 26"/>
                  <a:gd name="T21" fmla="*/ 2 h 92"/>
                  <a:gd name="T22" fmla="*/ 4 w 26"/>
                  <a:gd name="T23" fmla="*/ 1 h 92"/>
                  <a:gd name="T24" fmla="*/ 4 w 26"/>
                  <a:gd name="T25" fmla="*/ 2 h 92"/>
                  <a:gd name="T26" fmla="*/ 3 w 26"/>
                  <a:gd name="T27" fmla="*/ 0 h 92"/>
                  <a:gd name="T28" fmla="*/ 3 w 26"/>
                  <a:gd name="T29" fmla="*/ 0 h 92"/>
                  <a:gd name="T30" fmla="*/ 1 w 26"/>
                  <a:gd name="T31" fmla="*/ 1 h 92"/>
                  <a:gd name="T32" fmla="*/ 1 w 26"/>
                  <a:gd name="T33" fmla="*/ 3 h 92"/>
                  <a:gd name="T34" fmla="*/ 2 w 26"/>
                  <a:gd name="T35" fmla="*/ 5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2"/>
                  <a:gd name="T56" fmla="*/ 26 w 2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2">
                    <a:moveTo>
                      <a:pt x="8" y="13"/>
                    </a:moveTo>
                    <a:lnTo>
                      <a:pt x="6" y="9"/>
                    </a:lnTo>
                    <a:lnTo>
                      <a:pt x="12" y="28"/>
                    </a:lnTo>
                    <a:lnTo>
                      <a:pt x="12" y="46"/>
                    </a:lnTo>
                    <a:lnTo>
                      <a:pt x="8" y="66"/>
                    </a:lnTo>
                    <a:lnTo>
                      <a:pt x="0" y="88"/>
                    </a:lnTo>
                    <a:lnTo>
                      <a:pt x="14" y="92"/>
                    </a:lnTo>
                    <a:lnTo>
                      <a:pt x="22" y="68"/>
                    </a:lnTo>
                    <a:lnTo>
                      <a:pt x="26" y="46"/>
                    </a:lnTo>
                    <a:lnTo>
                      <a:pt x="26" y="26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Unknown Shape"/>
              <p:cNvSpPr>
                <a:spLocks/>
              </p:cNvSpPr>
              <p:nvPr/>
            </p:nvSpPr>
            <p:spPr bwMode="auto">
              <a:xfrm flipH="1">
                <a:off x="243" y="46"/>
                <a:ext cx="57" cy="59"/>
              </a:xfrm>
              <a:custGeom>
                <a:avLst/>
                <a:gdLst>
                  <a:gd name="T0" fmla="*/ 15 w 105"/>
                  <a:gd name="T1" fmla="*/ 36 h 98"/>
                  <a:gd name="T2" fmla="*/ 18 w 105"/>
                  <a:gd name="T3" fmla="*/ 35 h 98"/>
                  <a:gd name="T4" fmla="*/ 22 w 105"/>
                  <a:gd name="T5" fmla="*/ 34 h 98"/>
                  <a:gd name="T6" fmla="*/ 24 w 105"/>
                  <a:gd name="T7" fmla="*/ 33 h 98"/>
                  <a:gd name="T8" fmla="*/ 26 w 105"/>
                  <a:gd name="T9" fmla="*/ 31 h 98"/>
                  <a:gd name="T10" fmla="*/ 28 w 105"/>
                  <a:gd name="T11" fmla="*/ 28 h 98"/>
                  <a:gd name="T12" fmla="*/ 29 w 105"/>
                  <a:gd name="T13" fmla="*/ 25 h 98"/>
                  <a:gd name="T14" fmla="*/ 30 w 105"/>
                  <a:gd name="T15" fmla="*/ 22 h 98"/>
                  <a:gd name="T16" fmla="*/ 31 w 105"/>
                  <a:gd name="T17" fmla="*/ 18 h 98"/>
                  <a:gd name="T18" fmla="*/ 30 w 105"/>
                  <a:gd name="T19" fmla="*/ 14 h 98"/>
                  <a:gd name="T20" fmla="*/ 29 w 105"/>
                  <a:gd name="T21" fmla="*/ 11 h 98"/>
                  <a:gd name="T22" fmla="*/ 28 w 105"/>
                  <a:gd name="T23" fmla="*/ 8 h 98"/>
                  <a:gd name="T24" fmla="*/ 26 w 105"/>
                  <a:gd name="T25" fmla="*/ 5 h 98"/>
                  <a:gd name="T26" fmla="*/ 24 w 105"/>
                  <a:gd name="T27" fmla="*/ 3 h 98"/>
                  <a:gd name="T28" fmla="*/ 22 w 105"/>
                  <a:gd name="T29" fmla="*/ 1 h 98"/>
                  <a:gd name="T30" fmla="*/ 18 w 105"/>
                  <a:gd name="T31" fmla="*/ 1 h 98"/>
                  <a:gd name="T32" fmla="*/ 15 w 105"/>
                  <a:gd name="T33" fmla="*/ 0 h 98"/>
                  <a:gd name="T34" fmla="*/ 12 w 105"/>
                  <a:gd name="T35" fmla="*/ 1 h 98"/>
                  <a:gd name="T36" fmla="*/ 9 w 105"/>
                  <a:gd name="T37" fmla="*/ 1 h 98"/>
                  <a:gd name="T38" fmla="*/ 7 w 105"/>
                  <a:gd name="T39" fmla="*/ 3 h 98"/>
                  <a:gd name="T40" fmla="*/ 4 w 105"/>
                  <a:gd name="T41" fmla="*/ 5 h 98"/>
                  <a:gd name="T42" fmla="*/ 3 w 105"/>
                  <a:gd name="T43" fmla="*/ 8 h 98"/>
                  <a:gd name="T44" fmla="*/ 2 w 105"/>
                  <a:gd name="T45" fmla="*/ 11 h 98"/>
                  <a:gd name="T46" fmla="*/ 1 w 105"/>
                  <a:gd name="T47" fmla="*/ 14 h 98"/>
                  <a:gd name="T48" fmla="*/ 0 w 105"/>
                  <a:gd name="T49" fmla="*/ 18 h 98"/>
                  <a:gd name="T50" fmla="*/ 1 w 105"/>
                  <a:gd name="T51" fmla="*/ 22 h 98"/>
                  <a:gd name="T52" fmla="*/ 2 w 105"/>
                  <a:gd name="T53" fmla="*/ 25 h 98"/>
                  <a:gd name="T54" fmla="*/ 3 w 105"/>
                  <a:gd name="T55" fmla="*/ 28 h 98"/>
                  <a:gd name="T56" fmla="*/ 4 w 105"/>
                  <a:gd name="T57" fmla="*/ 31 h 98"/>
                  <a:gd name="T58" fmla="*/ 7 w 105"/>
                  <a:gd name="T59" fmla="*/ 33 h 98"/>
                  <a:gd name="T60" fmla="*/ 9 w 105"/>
                  <a:gd name="T61" fmla="*/ 34 h 98"/>
                  <a:gd name="T62" fmla="*/ 12 w 105"/>
                  <a:gd name="T63" fmla="*/ 35 h 98"/>
                  <a:gd name="T64" fmla="*/ 15 w 105"/>
                  <a:gd name="T65" fmla="*/ 3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98"/>
                  <a:gd name="T101" fmla="*/ 105 w 105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98">
                    <a:moveTo>
                      <a:pt x="52" y="98"/>
                    </a:moveTo>
                    <a:lnTo>
                      <a:pt x="62" y="97"/>
                    </a:lnTo>
                    <a:lnTo>
                      <a:pt x="73" y="95"/>
                    </a:lnTo>
                    <a:lnTo>
                      <a:pt x="82" y="90"/>
                    </a:lnTo>
                    <a:lnTo>
                      <a:pt x="89" y="84"/>
                    </a:lnTo>
                    <a:lnTo>
                      <a:pt x="96" y="76"/>
                    </a:lnTo>
                    <a:lnTo>
                      <a:pt x="100" y="68"/>
                    </a:lnTo>
                    <a:lnTo>
                      <a:pt x="104" y="59"/>
                    </a:lnTo>
                    <a:lnTo>
                      <a:pt x="105" y="50"/>
                    </a:lnTo>
                    <a:lnTo>
                      <a:pt x="104" y="39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2" y="8"/>
                    </a:lnTo>
                    <a:lnTo>
                      <a:pt x="73" y="4"/>
                    </a:lnTo>
                    <a:lnTo>
                      <a:pt x="6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8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90"/>
                    </a:lnTo>
                    <a:lnTo>
                      <a:pt x="31" y="95"/>
                    </a:lnTo>
                    <a:lnTo>
                      <a:pt x="42" y="97"/>
                    </a:lnTo>
                    <a:lnTo>
                      <a:pt x="5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Unknown Shape"/>
              <p:cNvSpPr>
                <a:spLocks/>
              </p:cNvSpPr>
              <p:nvPr/>
            </p:nvSpPr>
            <p:spPr bwMode="auto">
              <a:xfrm flipH="1">
                <a:off x="239" y="76"/>
                <a:ext cx="32" cy="33"/>
              </a:xfrm>
              <a:custGeom>
                <a:avLst/>
                <a:gdLst>
                  <a:gd name="T0" fmla="*/ 13 w 61"/>
                  <a:gd name="T1" fmla="*/ 0 h 56"/>
                  <a:gd name="T2" fmla="*/ 13 w 61"/>
                  <a:gd name="T3" fmla="*/ 0 h 56"/>
                  <a:gd name="T4" fmla="*/ 13 w 61"/>
                  <a:gd name="T5" fmla="*/ 3 h 56"/>
                  <a:gd name="T6" fmla="*/ 12 w 61"/>
                  <a:gd name="T7" fmla="*/ 5 h 56"/>
                  <a:gd name="T8" fmla="*/ 10 w 61"/>
                  <a:gd name="T9" fmla="*/ 8 h 56"/>
                  <a:gd name="T10" fmla="*/ 9 w 61"/>
                  <a:gd name="T11" fmla="*/ 11 h 56"/>
                  <a:gd name="T12" fmla="*/ 7 w 61"/>
                  <a:gd name="T13" fmla="*/ 12 h 56"/>
                  <a:gd name="T14" fmla="*/ 5 w 61"/>
                  <a:gd name="T15" fmla="*/ 13 h 56"/>
                  <a:gd name="T16" fmla="*/ 3 w 61"/>
                  <a:gd name="T17" fmla="*/ 14 h 56"/>
                  <a:gd name="T18" fmla="*/ 0 w 61"/>
                  <a:gd name="T19" fmla="*/ 14 h 56"/>
                  <a:gd name="T20" fmla="*/ 0 w 61"/>
                  <a:gd name="T21" fmla="*/ 19 h 56"/>
                  <a:gd name="T22" fmla="*/ 3 w 61"/>
                  <a:gd name="T23" fmla="*/ 19 h 56"/>
                  <a:gd name="T24" fmla="*/ 6 w 61"/>
                  <a:gd name="T25" fmla="*/ 18 h 56"/>
                  <a:gd name="T26" fmla="*/ 9 w 61"/>
                  <a:gd name="T27" fmla="*/ 16 h 56"/>
                  <a:gd name="T28" fmla="*/ 12 w 61"/>
                  <a:gd name="T29" fmla="*/ 14 h 56"/>
                  <a:gd name="T30" fmla="*/ 14 w 61"/>
                  <a:gd name="T31" fmla="*/ 11 h 56"/>
                  <a:gd name="T32" fmla="*/ 15 w 61"/>
                  <a:gd name="T33" fmla="*/ 7 h 56"/>
                  <a:gd name="T34" fmla="*/ 16 w 61"/>
                  <a:gd name="T35" fmla="*/ 4 h 56"/>
                  <a:gd name="T36" fmla="*/ 17 w 61"/>
                  <a:gd name="T37" fmla="*/ 0 h 56"/>
                  <a:gd name="T38" fmla="*/ 17 w 61"/>
                  <a:gd name="T39" fmla="*/ 0 h 56"/>
                  <a:gd name="T40" fmla="*/ 13 w 61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6"/>
                  <a:gd name="T65" fmla="*/ 61 w 6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6">
                    <a:moveTo>
                      <a:pt x="45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2" y="30"/>
                    </a:lnTo>
                    <a:lnTo>
                      <a:pt x="27" y="34"/>
                    </a:lnTo>
                    <a:lnTo>
                      <a:pt x="18" y="38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2" y="54"/>
                    </a:lnTo>
                    <a:lnTo>
                      <a:pt x="23" y="52"/>
                    </a:lnTo>
                    <a:lnTo>
                      <a:pt x="33" y="46"/>
                    </a:lnTo>
                    <a:lnTo>
                      <a:pt x="42" y="39"/>
                    </a:lnTo>
                    <a:lnTo>
                      <a:pt x="50" y="31"/>
                    </a:lnTo>
                    <a:lnTo>
                      <a:pt x="55" y="21"/>
                    </a:lnTo>
                    <a:lnTo>
                      <a:pt x="59" y="10"/>
                    </a:lnTo>
                    <a:lnTo>
                      <a:pt x="6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Unknown Shape"/>
              <p:cNvSpPr>
                <a:spLocks/>
              </p:cNvSpPr>
              <p:nvPr/>
            </p:nvSpPr>
            <p:spPr bwMode="auto">
              <a:xfrm flipH="1">
                <a:off x="239" y="40"/>
                <a:ext cx="32" cy="36"/>
              </a:xfrm>
              <a:custGeom>
                <a:avLst/>
                <a:gdLst>
                  <a:gd name="T0" fmla="*/ 0 w 61"/>
                  <a:gd name="T1" fmla="*/ 6 h 58"/>
                  <a:gd name="T2" fmla="*/ 0 w 61"/>
                  <a:gd name="T3" fmla="*/ 6 h 58"/>
                  <a:gd name="T4" fmla="*/ 3 w 61"/>
                  <a:gd name="T5" fmla="*/ 6 h 58"/>
                  <a:gd name="T6" fmla="*/ 5 w 61"/>
                  <a:gd name="T7" fmla="*/ 7 h 58"/>
                  <a:gd name="T8" fmla="*/ 7 w 61"/>
                  <a:gd name="T9" fmla="*/ 9 h 58"/>
                  <a:gd name="T10" fmla="*/ 9 w 61"/>
                  <a:gd name="T11" fmla="*/ 11 h 58"/>
                  <a:gd name="T12" fmla="*/ 10 w 61"/>
                  <a:gd name="T13" fmla="*/ 14 h 58"/>
                  <a:gd name="T14" fmla="*/ 12 w 61"/>
                  <a:gd name="T15" fmla="*/ 16 h 58"/>
                  <a:gd name="T16" fmla="*/ 13 w 61"/>
                  <a:gd name="T17" fmla="*/ 19 h 58"/>
                  <a:gd name="T18" fmla="*/ 13 w 61"/>
                  <a:gd name="T19" fmla="*/ 22 h 58"/>
                  <a:gd name="T20" fmla="*/ 17 w 61"/>
                  <a:gd name="T21" fmla="*/ 22 h 58"/>
                  <a:gd name="T22" fmla="*/ 16 w 61"/>
                  <a:gd name="T23" fmla="*/ 18 h 58"/>
                  <a:gd name="T24" fmla="*/ 15 w 61"/>
                  <a:gd name="T25" fmla="*/ 14 h 58"/>
                  <a:gd name="T26" fmla="*/ 14 w 61"/>
                  <a:gd name="T27" fmla="*/ 10 h 58"/>
                  <a:gd name="T28" fmla="*/ 12 w 61"/>
                  <a:gd name="T29" fmla="*/ 7 h 58"/>
                  <a:gd name="T30" fmla="*/ 9 w 61"/>
                  <a:gd name="T31" fmla="*/ 4 h 58"/>
                  <a:gd name="T32" fmla="*/ 6 w 61"/>
                  <a:gd name="T33" fmla="*/ 2 h 58"/>
                  <a:gd name="T34" fmla="*/ 3 w 61"/>
                  <a:gd name="T35" fmla="*/ 1 h 58"/>
                  <a:gd name="T36" fmla="*/ 0 w 61"/>
                  <a:gd name="T37" fmla="*/ 0 h 58"/>
                  <a:gd name="T38" fmla="*/ 0 w 61"/>
                  <a:gd name="T39" fmla="*/ 0 h 58"/>
                  <a:gd name="T40" fmla="*/ 0 w 61"/>
                  <a:gd name="T41" fmla="*/ 6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8"/>
                  <a:gd name="T65" fmla="*/ 61 w 6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8">
                    <a:moveTo>
                      <a:pt x="0" y="1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8" y="19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8" y="35"/>
                    </a:lnTo>
                    <a:lnTo>
                      <a:pt x="42" y="41"/>
                    </a:lnTo>
                    <a:lnTo>
                      <a:pt x="45" y="49"/>
                    </a:lnTo>
                    <a:lnTo>
                      <a:pt x="45" y="58"/>
                    </a:lnTo>
                    <a:lnTo>
                      <a:pt x="61" y="58"/>
                    </a:lnTo>
                    <a:lnTo>
                      <a:pt x="59" y="46"/>
                    </a:lnTo>
                    <a:lnTo>
                      <a:pt x="55" y="36"/>
                    </a:lnTo>
                    <a:lnTo>
                      <a:pt x="50" y="26"/>
                    </a:lnTo>
                    <a:lnTo>
                      <a:pt x="42" y="18"/>
                    </a:lnTo>
                    <a:lnTo>
                      <a:pt x="33" y="11"/>
                    </a:lnTo>
                    <a:lnTo>
                      <a:pt x="23" y="5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Unknown Shape"/>
              <p:cNvSpPr>
                <a:spLocks/>
              </p:cNvSpPr>
              <p:nvPr/>
            </p:nvSpPr>
            <p:spPr bwMode="auto">
              <a:xfrm flipH="1">
                <a:off x="271" y="40"/>
                <a:ext cx="33" cy="36"/>
              </a:xfrm>
              <a:custGeom>
                <a:avLst/>
                <a:gdLst>
                  <a:gd name="T0" fmla="*/ 5 w 60"/>
                  <a:gd name="T1" fmla="*/ 22 h 58"/>
                  <a:gd name="T2" fmla="*/ 5 w 60"/>
                  <a:gd name="T3" fmla="*/ 22 h 58"/>
                  <a:gd name="T4" fmla="*/ 5 w 60"/>
                  <a:gd name="T5" fmla="*/ 19 h 58"/>
                  <a:gd name="T6" fmla="*/ 6 w 60"/>
                  <a:gd name="T7" fmla="*/ 16 h 58"/>
                  <a:gd name="T8" fmla="*/ 7 w 60"/>
                  <a:gd name="T9" fmla="*/ 13 h 58"/>
                  <a:gd name="T10" fmla="*/ 8 w 60"/>
                  <a:gd name="T11" fmla="*/ 11 h 58"/>
                  <a:gd name="T12" fmla="*/ 10 w 60"/>
                  <a:gd name="T13" fmla="*/ 9 h 58"/>
                  <a:gd name="T14" fmla="*/ 13 w 60"/>
                  <a:gd name="T15" fmla="*/ 7 h 58"/>
                  <a:gd name="T16" fmla="*/ 15 w 60"/>
                  <a:gd name="T17" fmla="*/ 6 h 58"/>
                  <a:gd name="T18" fmla="*/ 18 w 60"/>
                  <a:gd name="T19" fmla="*/ 6 h 58"/>
                  <a:gd name="T20" fmla="*/ 18 w 60"/>
                  <a:gd name="T21" fmla="*/ 0 h 58"/>
                  <a:gd name="T22" fmla="*/ 15 w 60"/>
                  <a:gd name="T23" fmla="*/ 1 h 58"/>
                  <a:gd name="T24" fmla="*/ 11 w 60"/>
                  <a:gd name="T25" fmla="*/ 2 h 58"/>
                  <a:gd name="T26" fmla="*/ 8 w 60"/>
                  <a:gd name="T27" fmla="*/ 4 h 58"/>
                  <a:gd name="T28" fmla="*/ 6 w 60"/>
                  <a:gd name="T29" fmla="*/ 7 h 58"/>
                  <a:gd name="T30" fmla="*/ 4 w 60"/>
                  <a:gd name="T31" fmla="*/ 11 h 58"/>
                  <a:gd name="T32" fmla="*/ 2 w 60"/>
                  <a:gd name="T33" fmla="*/ 14 h 58"/>
                  <a:gd name="T34" fmla="*/ 1 w 60"/>
                  <a:gd name="T35" fmla="*/ 18 h 58"/>
                  <a:gd name="T36" fmla="*/ 0 w 60"/>
                  <a:gd name="T37" fmla="*/ 22 h 58"/>
                  <a:gd name="T38" fmla="*/ 0 w 60"/>
                  <a:gd name="T39" fmla="*/ 22 h 58"/>
                  <a:gd name="T40" fmla="*/ 5 w 60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16" y="58"/>
                    </a:moveTo>
                    <a:lnTo>
                      <a:pt x="16" y="58"/>
                    </a:lnTo>
                    <a:lnTo>
                      <a:pt x="16" y="49"/>
                    </a:lnTo>
                    <a:lnTo>
                      <a:pt x="20" y="41"/>
                    </a:lnTo>
                    <a:lnTo>
                      <a:pt x="23" y="34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42" y="19"/>
                    </a:lnTo>
                    <a:lnTo>
                      <a:pt x="51" y="16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33" cy="33"/>
              </a:xfrm>
              <a:custGeom>
                <a:avLst/>
                <a:gdLst>
                  <a:gd name="T0" fmla="*/ 18 w 60"/>
                  <a:gd name="T1" fmla="*/ 14 h 56"/>
                  <a:gd name="T2" fmla="*/ 18 w 60"/>
                  <a:gd name="T3" fmla="*/ 14 h 56"/>
                  <a:gd name="T4" fmla="*/ 15 w 60"/>
                  <a:gd name="T5" fmla="*/ 14 h 56"/>
                  <a:gd name="T6" fmla="*/ 13 w 60"/>
                  <a:gd name="T7" fmla="*/ 13 h 56"/>
                  <a:gd name="T8" fmla="*/ 10 w 60"/>
                  <a:gd name="T9" fmla="*/ 12 h 56"/>
                  <a:gd name="T10" fmla="*/ 8 w 60"/>
                  <a:gd name="T11" fmla="*/ 11 h 56"/>
                  <a:gd name="T12" fmla="*/ 7 w 60"/>
                  <a:gd name="T13" fmla="*/ 8 h 56"/>
                  <a:gd name="T14" fmla="*/ 6 w 60"/>
                  <a:gd name="T15" fmla="*/ 5 h 56"/>
                  <a:gd name="T16" fmla="*/ 5 w 60"/>
                  <a:gd name="T17" fmla="*/ 3 h 56"/>
                  <a:gd name="T18" fmla="*/ 5 w 60"/>
                  <a:gd name="T19" fmla="*/ 0 h 56"/>
                  <a:gd name="T20" fmla="*/ 0 w 60"/>
                  <a:gd name="T21" fmla="*/ 0 h 56"/>
                  <a:gd name="T22" fmla="*/ 1 w 60"/>
                  <a:gd name="T23" fmla="*/ 4 h 56"/>
                  <a:gd name="T24" fmla="*/ 2 w 60"/>
                  <a:gd name="T25" fmla="*/ 7 h 56"/>
                  <a:gd name="T26" fmla="*/ 4 w 60"/>
                  <a:gd name="T27" fmla="*/ 11 h 56"/>
                  <a:gd name="T28" fmla="*/ 6 w 60"/>
                  <a:gd name="T29" fmla="*/ 14 h 56"/>
                  <a:gd name="T30" fmla="*/ 8 w 60"/>
                  <a:gd name="T31" fmla="*/ 16 h 56"/>
                  <a:gd name="T32" fmla="*/ 11 w 60"/>
                  <a:gd name="T33" fmla="*/ 18 h 56"/>
                  <a:gd name="T34" fmla="*/ 15 w 60"/>
                  <a:gd name="T35" fmla="*/ 19 h 56"/>
                  <a:gd name="T36" fmla="*/ 18 w 60"/>
                  <a:gd name="T37" fmla="*/ 19 h 56"/>
                  <a:gd name="T38" fmla="*/ 18 w 60"/>
                  <a:gd name="T39" fmla="*/ 19 h 56"/>
                  <a:gd name="T40" fmla="*/ 18 w 60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6"/>
                  <a:gd name="T65" fmla="*/ 60 w 6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6">
                    <a:moveTo>
                      <a:pt x="60" y="40"/>
                    </a:moveTo>
                    <a:lnTo>
                      <a:pt x="60" y="40"/>
                    </a:lnTo>
                    <a:lnTo>
                      <a:pt x="51" y="40"/>
                    </a:lnTo>
                    <a:lnTo>
                      <a:pt x="42" y="38"/>
                    </a:lnTo>
                    <a:lnTo>
                      <a:pt x="35" y="34"/>
                    </a:lnTo>
                    <a:lnTo>
                      <a:pt x="28" y="30"/>
                    </a:lnTo>
                    <a:lnTo>
                      <a:pt x="23" y="23"/>
                    </a:lnTo>
                    <a:lnTo>
                      <a:pt x="2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12" y="30"/>
                    </a:lnTo>
                    <a:lnTo>
                      <a:pt x="19" y="39"/>
                    </a:lnTo>
                    <a:lnTo>
                      <a:pt x="28" y="46"/>
                    </a:lnTo>
                    <a:lnTo>
                      <a:pt x="37" y="52"/>
                    </a:lnTo>
                    <a:lnTo>
                      <a:pt x="49" y="54"/>
                    </a:lnTo>
                    <a:lnTo>
                      <a:pt x="60" y="56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Unknown Shape"/>
              <p:cNvSpPr>
                <a:spLocks/>
              </p:cNvSpPr>
              <p:nvPr/>
            </p:nvSpPr>
            <p:spPr bwMode="auto">
              <a:xfrm flipH="1">
                <a:off x="266" y="69"/>
                <a:ext cx="12" cy="13"/>
              </a:xfrm>
              <a:custGeom>
                <a:avLst/>
                <a:gdLst>
                  <a:gd name="T0" fmla="*/ 3 w 23"/>
                  <a:gd name="T1" fmla="*/ 8 h 22"/>
                  <a:gd name="T2" fmla="*/ 4 w 23"/>
                  <a:gd name="T3" fmla="*/ 7 h 22"/>
                  <a:gd name="T4" fmla="*/ 5 w 23"/>
                  <a:gd name="T5" fmla="*/ 7 h 22"/>
                  <a:gd name="T6" fmla="*/ 6 w 23"/>
                  <a:gd name="T7" fmla="*/ 5 h 22"/>
                  <a:gd name="T8" fmla="*/ 6 w 23"/>
                  <a:gd name="T9" fmla="*/ 4 h 22"/>
                  <a:gd name="T10" fmla="*/ 6 w 23"/>
                  <a:gd name="T11" fmla="*/ 2 h 22"/>
                  <a:gd name="T12" fmla="*/ 5 w 23"/>
                  <a:gd name="T13" fmla="*/ 1 h 22"/>
                  <a:gd name="T14" fmla="*/ 4 w 23"/>
                  <a:gd name="T15" fmla="*/ 1 h 22"/>
                  <a:gd name="T16" fmla="*/ 3 w 23"/>
                  <a:gd name="T17" fmla="*/ 0 h 22"/>
                  <a:gd name="T18" fmla="*/ 2 w 23"/>
                  <a:gd name="T19" fmla="*/ 1 h 22"/>
                  <a:gd name="T20" fmla="*/ 1 w 23"/>
                  <a:gd name="T21" fmla="*/ 1 h 22"/>
                  <a:gd name="T22" fmla="*/ 1 w 23"/>
                  <a:gd name="T23" fmla="*/ 2 h 22"/>
                  <a:gd name="T24" fmla="*/ 0 w 23"/>
                  <a:gd name="T25" fmla="*/ 4 h 22"/>
                  <a:gd name="T26" fmla="*/ 1 w 23"/>
                  <a:gd name="T27" fmla="*/ 5 h 22"/>
                  <a:gd name="T28" fmla="*/ 1 w 23"/>
                  <a:gd name="T29" fmla="*/ 7 h 22"/>
                  <a:gd name="T30" fmla="*/ 2 w 23"/>
                  <a:gd name="T31" fmla="*/ 7 h 22"/>
                  <a:gd name="T32" fmla="*/ 3 w 23"/>
                  <a:gd name="T33" fmla="*/ 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2"/>
                  <a:gd name="T53" fmla="*/ 23 w 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Unknown Shape"/>
              <p:cNvSpPr>
                <a:spLocks/>
              </p:cNvSpPr>
              <p:nvPr/>
            </p:nvSpPr>
            <p:spPr bwMode="auto">
              <a:xfrm flipH="1">
                <a:off x="262" y="76"/>
                <a:ext cx="9" cy="11"/>
              </a:xfrm>
              <a:custGeom>
                <a:avLst/>
                <a:gdLst>
                  <a:gd name="T0" fmla="*/ 1 w 20"/>
                  <a:gd name="T1" fmla="*/ 0 h 18"/>
                  <a:gd name="T2" fmla="*/ 1 w 20"/>
                  <a:gd name="T3" fmla="*/ 0 h 18"/>
                  <a:gd name="T4" fmla="*/ 1 w 20"/>
                  <a:gd name="T5" fmla="*/ 1 h 18"/>
                  <a:gd name="T6" fmla="*/ 1 w 20"/>
                  <a:gd name="T7" fmla="*/ 1 h 18"/>
                  <a:gd name="T8" fmla="*/ 0 w 20"/>
                  <a:gd name="T9" fmla="*/ 1 h 18"/>
                  <a:gd name="T10" fmla="*/ 0 w 20"/>
                  <a:gd name="T11" fmla="*/ 1 h 18"/>
                  <a:gd name="T12" fmla="*/ 0 w 20"/>
                  <a:gd name="T13" fmla="*/ 7 h 18"/>
                  <a:gd name="T14" fmla="*/ 1 w 20"/>
                  <a:gd name="T15" fmla="*/ 6 h 18"/>
                  <a:gd name="T16" fmla="*/ 3 w 20"/>
                  <a:gd name="T17" fmla="*/ 4 h 18"/>
                  <a:gd name="T18" fmla="*/ 4 w 20"/>
                  <a:gd name="T19" fmla="*/ 3 h 18"/>
                  <a:gd name="T20" fmla="*/ 4 w 20"/>
                  <a:gd name="T21" fmla="*/ 0 h 18"/>
                  <a:gd name="T22" fmla="*/ 4 w 20"/>
                  <a:gd name="T23" fmla="*/ 0 h 18"/>
                  <a:gd name="T24" fmla="*/ 1 w 20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Unknown Shape"/>
              <p:cNvSpPr>
                <a:spLocks/>
              </p:cNvSpPr>
              <p:nvPr/>
            </p:nvSpPr>
            <p:spPr bwMode="auto">
              <a:xfrm flipH="1">
                <a:off x="262" y="64"/>
                <a:ext cx="9" cy="12"/>
              </a:xfrm>
              <a:custGeom>
                <a:avLst/>
                <a:gdLst>
                  <a:gd name="T0" fmla="*/ 0 w 20"/>
                  <a:gd name="T1" fmla="*/ 6 h 20"/>
                  <a:gd name="T2" fmla="*/ 0 w 20"/>
                  <a:gd name="T3" fmla="*/ 6 h 20"/>
                  <a:gd name="T4" fmla="*/ 0 w 20"/>
                  <a:gd name="T5" fmla="*/ 6 h 20"/>
                  <a:gd name="T6" fmla="*/ 1 w 20"/>
                  <a:gd name="T7" fmla="*/ 6 h 20"/>
                  <a:gd name="T8" fmla="*/ 1 w 20"/>
                  <a:gd name="T9" fmla="*/ 7 h 20"/>
                  <a:gd name="T10" fmla="*/ 1 w 20"/>
                  <a:gd name="T11" fmla="*/ 7 h 20"/>
                  <a:gd name="T12" fmla="*/ 4 w 20"/>
                  <a:gd name="T13" fmla="*/ 7 h 20"/>
                  <a:gd name="T14" fmla="*/ 4 w 20"/>
                  <a:gd name="T15" fmla="*/ 5 h 20"/>
                  <a:gd name="T16" fmla="*/ 3 w 20"/>
                  <a:gd name="T17" fmla="*/ 2 h 20"/>
                  <a:gd name="T18" fmla="*/ 1 w 20"/>
                  <a:gd name="T19" fmla="*/ 1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0"/>
                  <a:gd name="T41" fmla="*/ 20 w 20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0">
                    <a:moveTo>
                      <a:pt x="0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Unknown Shape"/>
              <p:cNvSpPr>
                <a:spLocks/>
              </p:cNvSpPr>
              <p:nvPr/>
            </p:nvSpPr>
            <p:spPr bwMode="auto">
              <a:xfrm flipH="1">
                <a:off x="271" y="64"/>
                <a:ext cx="11" cy="12"/>
              </a:xfrm>
              <a:custGeom>
                <a:avLst/>
                <a:gdLst>
                  <a:gd name="T0" fmla="*/ 5 w 19"/>
                  <a:gd name="T1" fmla="*/ 7 h 20"/>
                  <a:gd name="T2" fmla="*/ 5 w 19"/>
                  <a:gd name="T3" fmla="*/ 7 h 20"/>
                  <a:gd name="T4" fmla="*/ 5 w 19"/>
                  <a:gd name="T5" fmla="*/ 7 h 20"/>
                  <a:gd name="T6" fmla="*/ 5 w 19"/>
                  <a:gd name="T7" fmla="*/ 6 h 20"/>
                  <a:gd name="T8" fmla="*/ 6 w 19"/>
                  <a:gd name="T9" fmla="*/ 6 h 20"/>
                  <a:gd name="T10" fmla="*/ 6 w 19"/>
                  <a:gd name="T11" fmla="*/ 6 h 20"/>
                  <a:gd name="T12" fmla="*/ 6 w 19"/>
                  <a:gd name="T13" fmla="*/ 0 h 20"/>
                  <a:gd name="T14" fmla="*/ 4 w 19"/>
                  <a:gd name="T15" fmla="*/ 1 h 20"/>
                  <a:gd name="T16" fmla="*/ 2 w 19"/>
                  <a:gd name="T17" fmla="*/ 2 h 20"/>
                  <a:gd name="T18" fmla="*/ 1 w 19"/>
                  <a:gd name="T19" fmla="*/ 5 h 20"/>
                  <a:gd name="T20" fmla="*/ 0 w 19"/>
                  <a:gd name="T21" fmla="*/ 7 h 20"/>
                  <a:gd name="T22" fmla="*/ 0 w 19"/>
                  <a:gd name="T23" fmla="*/ 7 h 20"/>
                  <a:gd name="T24" fmla="*/ 5 w 19"/>
                  <a:gd name="T25" fmla="*/ 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0"/>
                  <a:gd name="T41" fmla="*/ 19 w 1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0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Unknown Shape"/>
              <p:cNvSpPr>
                <a:spLocks/>
              </p:cNvSpPr>
              <p:nvPr/>
            </p:nvSpPr>
            <p:spPr bwMode="auto">
              <a:xfrm flipH="1">
                <a:off x="271" y="76"/>
                <a:ext cx="11" cy="11"/>
              </a:xfrm>
              <a:custGeom>
                <a:avLst/>
                <a:gdLst>
                  <a:gd name="T0" fmla="*/ 6 w 19"/>
                  <a:gd name="T1" fmla="*/ 1 h 18"/>
                  <a:gd name="T2" fmla="*/ 6 w 19"/>
                  <a:gd name="T3" fmla="*/ 1 h 18"/>
                  <a:gd name="T4" fmla="*/ 6 w 19"/>
                  <a:gd name="T5" fmla="*/ 1 h 18"/>
                  <a:gd name="T6" fmla="*/ 5 w 19"/>
                  <a:gd name="T7" fmla="*/ 1 h 18"/>
                  <a:gd name="T8" fmla="*/ 5 w 19"/>
                  <a:gd name="T9" fmla="*/ 1 h 18"/>
                  <a:gd name="T10" fmla="*/ 5 w 19"/>
                  <a:gd name="T11" fmla="*/ 0 h 18"/>
                  <a:gd name="T12" fmla="*/ 0 w 19"/>
                  <a:gd name="T13" fmla="*/ 0 h 18"/>
                  <a:gd name="T14" fmla="*/ 1 w 19"/>
                  <a:gd name="T15" fmla="*/ 3 h 18"/>
                  <a:gd name="T16" fmla="*/ 2 w 19"/>
                  <a:gd name="T17" fmla="*/ 4 h 18"/>
                  <a:gd name="T18" fmla="*/ 4 w 19"/>
                  <a:gd name="T19" fmla="*/ 6 h 18"/>
                  <a:gd name="T20" fmla="*/ 6 w 19"/>
                  <a:gd name="T21" fmla="*/ 7 h 18"/>
                  <a:gd name="T22" fmla="*/ 6 w 19"/>
                  <a:gd name="T23" fmla="*/ 7 h 18"/>
                  <a:gd name="T24" fmla="*/ 6 w 19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19" y="2"/>
                    </a:moveTo>
                    <a:lnTo>
                      <a:pt x="19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9" y="1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Unknown Shape"/>
              <p:cNvSpPr>
                <a:spLocks/>
              </p:cNvSpPr>
              <p:nvPr/>
            </p:nvSpPr>
            <p:spPr bwMode="auto">
              <a:xfrm flipH="1">
                <a:off x="132" y="204"/>
                <a:ext cx="177" cy="180"/>
              </a:xfrm>
              <a:custGeom>
                <a:avLst/>
                <a:gdLst>
                  <a:gd name="T0" fmla="*/ 94 w 329"/>
                  <a:gd name="T1" fmla="*/ 96 h 299"/>
                  <a:gd name="T2" fmla="*/ 91 w 329"/>
                  <a:gd name="T3" fmla="*/ 95 h 299"/>
                  <a:gd name="T4" fmla="*/ 89 w 329"/>
                  <a:gd name="T5" fmla="*/ 93 h 299"/>
                  <a:gd name="T6" fmla="*/ 87 w 329"/>
                  <a:gd name="T7" fmla="*/ 90 h 299"/>
                  <a:gd name="T8" fmla="*/ 75 w 329"/>
                  <a:gd name="T9" fmla="*/ 74 h 299"/>
                  <a:gd name="T10" fmla="*/ 62 w 329"/>
                  <a:gd name="T11" fmla="*/ 48 h 299"/>
                  <a:gd name="T12" fmla="*/ 58 w 329"/>
                  <a:gd name="T13" fmla="*/ 26 h 299"/>
                  <a:gd name="T14" fmla="*/ 58 w 329"/>
                  <a:gd name="T15" fmla="*/ 10 h 299"/>
                  <a:gd name="T16" fmla="*/ 58 w 329"/>
                  <a:gd name="T17" fmla="*/ 6 h 299"/>
                  <a:gd name="T18" fmla="*/ 53 w 329"/>
                  <a:gd name="T19" fmla="*/ 11 h 299"/>
                  <a:gd name="T20" fmla="*/ 46 w 329"/>
                  <a:gd name="T21" fmla="*/ 13 h 299"/>
                  <a:gd name="T22" fmla="*/ 40 w 329"/>
                  <a:gd name="T23" fmla="*/ 8 h 299"/>
                  <a:gd name="T24" fmla="*/ 36 w 329"/>
                  <a:gd name="T25" fmla="*/ 7 h 299"/>
                  <a:gd name="T26" fmla="*/ 30 w 329"/>
                  <a:gd name="T27" fmla="*/ 10 h 299"/>
                  <a:gd name="T28" fmla="*/ 23 w 329"/>
                  <a:gd name="T29" fmla="*/ 10 h 299"/>
                  <a:gd name="T30" fmla="*/ 18 w 329"/>
                  <a:gd name="T31" fmla="*/ 5 h 299"/>
                  <a:gd name="T32" fmla="*/ 17 w 329"/>
                  <a:gd name="T33" fmla="*/ 2 h 299"/>
                  <a:gd name="T34" fmla="*/ 13 w 329"/>
                  <a:gd name="T35" fmla="*/ 5 h 299"/>
                  <a:gd name="T36" fmla="*/ 10 w 329"/>
                  <a:gd name="T37" fmla="*/ 6 h 299"/>
                  <a:gd name="T38" fmla="*/ 6 w 329"/>
                  <a:gd name="T39" fmla="*/ 5 h 299"/>
                  <a:gd name="T40" fmla="*/ 2 w 329"/>
                  <a:gd name="T41" fmla="*/ 10 h 299"/>
                  <a:gd name="T42" fmla="*/ 0 w 329"/>
                  <a:gd name="T43" fmla="*/ 22 h 299"/>
                  <a:gd name="T44" fmla="*/ 1 w 329"/>
                  <a:gd name="T45" fmla="*/ 36 h 299"/>
                  <a:gd name="T46" fmla="*/ 5 w 329"/>
                  <a:gd name="T47" fmla="*/ 51 h 299"/>
                  <a:gd name="T48" fmla="*/ 11 w 329"/>
                  <a:gd name="T49" fmla="*/ 66 h 299"/>
                  <a:gd name="T50" fmla="*/ 19 w 329"/>
                  <a:gd name="T51" fmla="*/ 81 h 299"/>
                  <a:gd name="T52" fmla="*/ 29 w 329"/>
                  <a:gd name="T53" fmla="*/ 93 h 299"/>
                  <a:gd name="T54" fmla="*/ 41 w 329"/>
                  <a:gd name="T55" fmla="*/ 102 h 299"/>
                  <a:gd name="T56" fmla="*/ 53 w 329"/>
                  <a:gd name="T57" fmla="*/ 107 h 299"/>
                  <a:gd name="T58" fmla="*/ 64 w 329"/>
                  <a:gd name="T59" fmla="*/ 108 h 299"/>
                  <a:gd name="T60" fmla="*/ 76 w 329"/>
                  <a:gd name="T61" fmla="*/ 107 h 299"/>
                  <a:gd name="T62" fmla="*/ 89 w 329"/>
                  <a:gd name="T63" fmla="*/ 101 h 2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299"/>
                  <a:gd name="T98" fmla="*/ 329 w 329"/>
                  <a:gd name="T99" fmla="*/ 299 h 2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299">
                    <a:moveTo>
                      <a:pt x="329" y="266"/>
                    </a:moveTo>
                    <a:lnTo>
                      <a:pt x="326" y="265"/>
                    </a:lnTo>
                    <a:lnTo>
                      <a:pt x="321" y="263"/>
                    </a:lnTo>
                    <a:lnTo>
                      <a:pt x="316" y="260"/>
                    </a:lnTo>
                    <a:lnTo>
                      <a:pt x="313" y="258"/>
                    </a:lnTo>
                    <a:lnTo>
                      <a:pt x="308" y="255"/>
                    </a:lnTo>
                    <a:lnTo>
                      <a:pt x="304" y="251"/>
                    </a:lnTo>
                    <a:lnTo>
                      <a:pt x="299" y="248"/>
                    </a:lnTo>
                    <a:lnTo>
                      <a:pt x="295" y="243"/>
                    </a:lnTo>
                    <a:lnTo>
                      <a:pt x="259" y="205"/>
                    </a:lnTo>
                    <a:lnTo>
                      <a:pt x="232" y="168"/>
                    </a:lnTo>
                    <a:lnTo>
                      <a:pt x="215" y="133"/>
                    </a:lnTo>
                    <a:lnTo>
                      <a:pt x="205" y="102"/>
                    </a:lnTo>
                    <a:lnTo>
                      <a:pt x="199" y="72"/>
                    </a:lnTo>
                    <a:lnTo>
                      <a:pt x="198" y="46"/>
                    </a:lnTo>
                    <a:lnTo>
                      <a:pt x="199" y="26"/>
                    </a:lnTo>
                    <a:lnTo>
                      <a:pt x="201" y="8"/>
                    </a:lnTo>
                    <a:lnTo>
                      <a:pt x="198" y="17"/>
                    </a:lnTo>
                    <a:lnTo>
                      <a:pt x="191" y="25"/>
                    </a:lnTo>
                    <a:lnTo>
                      <a:pt x="182" y="30"/>
                    </a:lnTo>
                    <a:lnTo>
                      <a:pt x="171" y="35"/>
                    </a:lnTo>
                    <a:lnTo>
                      <a:pt x="160" y="36"/>
                    </a:lnTo>
                    <a:lnTo>
                      <a:pt x="148" y="33"/>
                    </a:lnTo>
                    <a:lnTo>
                      <a:pt x="138" y="23"/>
                    </a:lnTo>
                    <a:lnTo>
                      <a:pt x="130" y="8"/>
                    </a:lnTo>
                    <a:lnTo>
                      <a:pt x="123" y="18"/>
                    </a:lnTo>
                    <a:lnTo>
                      <a:pt x="114" y="23"/>
                    </a:lnTo>
                    <a:lnTo>
                      <a:pt x="102" y="28"/>
                    </a:lnTo>
                    <a:lnTo>
                      <a:pt x="91" y="29"/>
                    </a:lnTo>
                    <a:lnTo>
                      <a:pt x="79" y="27"/>
                    </a:lnTo>
                    <a:lnTo>
                      <a:pt x="70" y="22"/>
                    </a:lnTo>
                    <a:lnTo>
                      <a:pt x="63" y="13"/>
                    </a:lnTo>
                    <a:lnTo>
                      <a:pt x="61" y="0"/>
                    </a:lnTo>
                    <a:lnTo>
                      <a:pt x="58" y="6"/>
                    </a:lnTo>
                    <a:lnTo>
                      <a:pt x="53" y="11"/>
                    </a:lnTo>
                    <a:lnTo>
                      <a:pt x="47" y="14"/>
                    </a:lnTo>
                    <a:lnTo>
                      <a:pt x="40" y="15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7" y="26"/>
                    </a:lnTo>
                    <a:lnTo>
                      <a:pt x="1" y="42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3" y="99"/>
                    </a:lnTo>
                    <a:lnTo>
                      <a:pt x="8" y="120"/>
                    </a:lnTo>
                    <a:lnTo>
                      <a:pt x="16" y="141"/>
                    </a:lnTo>
                    <a:lnTo>
                      <a:pt x="25" y="163"/>
                    </a:lnTo>
                    <a:lnTo>
                      <a:pt x="37" y="183"/>
                    </a:lnTo>
                    <a:lnTo>
                      <a:pt x="51" y="203"/>
                    </a:lnTo>
                    <a:lnTo>
                      <a:pt x="66" y="222"/>
                    </a:lnTo>
                    <a:lnTo>
                      <a:pt x="83" y="240"/>
                    </a:lnTo>
                    <a:lnTo>
                      <a:pt x="101" y="256"/>
                    </a:lnTo>
                    <a:lnTo>
                      <a:pt x="121" y="270"/>
                    </a:lnTo>
                    <a:lnTo>
                      <a:pt x="142" y="281"/>
                    </a:lnTo>
                    <a:lnTo>
                      <a:pt x="165" y="290"/>
                    </a:lnTo>
                    <a:lnTo>
                      <a:pt x="183" y="295"/>
                    </a:lnTo>
                    <a:lnTo>
                      <a:pt x="203" y="298"/>
                    </a:lnTo>
                    <a:lnTo>
                      <a:pt x="222" y="299"/>
                    </a:lnTo>
                    <a:lnTo>
                      <a:pt x="243" y="298"/>
                    </a:lnTo>
                    <a:lnTo>
                      <a:pt x="264" y="294"/>
                    </a:lnTo>
                    <a:lnTo>
                      <a:pt x="285" y="288"/>
                    </a:lnTo>
                    <a:lnTo>
                      <a:pt x="307" y="279"/>
                    </a:lnTo>
                    <a:lnTo>
                      <a:pt x="329" y="2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Unknown Shape"/>
              <p:cNvSpPr>
                <a:spLocks/>
              </p:cNvSpPr>
              <p:nvPr/>
            </p:nvSpPr>
            <p:spPr bwMode="auto">
              <a:xfrm flipH="1">
                <a:off x="129" y="359"/>
                <a:ext cx="5" cy="9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5 h 14"/>
                  <a:gd name="T4" fmla="*/ 3 w 9"/>
                  <a:gd name="T5" fmla="*/ 3 h 14"/>
                  <a:gd name="T6" fmla="*/ 3 w 9"/>
                  <a:gd name="T7" fmla="*/ 2 h 14"/>
                  <a:gd name="T8" fmla="*/ 1 w 9"/>
                  <a:gd name="T9" fmla="*/ 0 h 14"/>
                  <a:gd name="T10" fmla="*/ 0 w 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14"/>
                    </a:moveTo>
                    <a:lnTo>
                      <a:pt x="6" y="13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Unknown Shape"/>
              <p:cNvSpPr>
                <a:spLocks/>
              </p:cNvSpPr>
              <p:nvPr/>
            </p:nvSpPr>
            <p:spPr bwMode="auto">
              <a:xfrm flipH="1">
                <a:off x="131" y="346"/>
                <a:ext cx="22" cy="22"/>
              </a:xfrm>
              <a:custGeom>
                <a:avLst/>
                <a:gdLst>
                  <a:gd name="T0" fmla="*/ 0 w 41"/>
                  <a:gd name="T1" fmla="*/ 4 h 36"/>
                  <a:gd name="T2" fmla="*/ 0 w 41"/>
                  <a:gd name="T3" fmla="*/ 4 h 36"/>
                  <a:gd name="T4" fmla="*/ 2 w 41"/>
                  <a:gd name="T5" fmla="*/ 6 h 36"/>
                  <a:gd name="T6" fmla="*/ 3 w 41"/>
                  <a:gd name="T7" fmla="*/ 7 h 36"/>
                  <a:gd name="T8" fmla="*/ 4 w 41"/>
                  <a:gd name="T9" fmla="*/ 9 h 36"/>
                  <a:gd name="T10" fmla="*/ 5 w 41"/>
                  <a:gd name="T11" fmla="*/ 10 h 36"/>
                  <a:gd name="T12" fmla="*/ 6 w 41"/>
                  <a:gd name="T13" fmla="*/ 11 h 36"/>
                  <a:gd name="T14" fmla="*/ 8 w 41"/>
                  <a:gd name="T15" fmla="*/ 12 h 36"/>
                  <a:gd name="T16" fmla="*/ 10 w 41"/>
                  <a:gd name="T17" fmla="*/ 13 h 36"/>
                  <a:gd name="T18" fmla="*/ 11 w 41"/>
                  <a:gd name="T19" fmla="*/ 13 h 36"/>
                  <a:gd name="T20" fmla="*/ 12 w 41"/>
                  <a:gd name="T21" fmla="*/ 8 h 36"/>
                  <a:gd name="T22" fmla="*/ 11 w 41"/>
                  <a:gd name="T23" fmla="*/ 8 h 36"/>
                  <a:gd name="T24" fmla="*/ 10 w 41"/>
                  <a:gd name="T25" fmla="*/ 7 h 36"/>
                  <a:gd name="T26" fmla="*/ 9 w 41"/>
                  <a:gd name="T27" fmla="*/ 6 h 36"/>
                  <a:gd name="T28" fmla="*/ 8 w 41"/>
                  <a:gd name="T29" fmla="*/ 6 h 36"/>
                  <a:gd name="T30" fmla="*/ 6 w 41"/>
                  <a:gd name="T31" fmla="*/ 4 h 36"/>
                  <a:gd name="T32" fmla="*/ 5 w 41"/>
                  <a:gd name="T33" fmla="*/ 3 h 36"/>
                  <a:gd name="T34" fmla="*/ 4 w 41"/>
                  <a:gd name="T35" fmla="*/ 2 h 36"/>
                  <a:gd name="T36" fmla="*/ 3 w 41"/>
                  <a:gd name="T37" fmla="*/ 1 h 36"/>
                  <a:gd name="T38" fmla="*/ 3 w 41"/>
                  <a:gd name="T39" fmla="*/ 0 h 36"/>
                  <a:gd name="T40" fmla="*/ 0 w 41"/>
                  <a:gd name="T41" fmla="*/ 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6"/>
                  <a:gd name="T65" fmla="*/ 41 w 4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6">
                    <a:moveTo>
                      <a:pt x="0" y="12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3" y="30"/>
                    </a:lnTo>
                    <a:lnTo>
                      <a:pt x="28" y="33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3" y="12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Unknown Shape"/>
              <p:cNvSpPr>
                <a:spLocks/>
              </p:cNvSpPr>
              <p:nvPr/>
            </p:nvSpPr>
            <p:spPr bwMode="auto">
              <a:xfrm flipH="1">
                <a:off x="148" y="204"/>
                <a:ext cx="59" cy="150"/>
              </a:xfrm>
              <a:custGeom>
                <a:avLst/>
                <a:gdLst>
                  <a:gd name="T0" fmla="*/ 5 w 109"/>
                  <a:gd name="T1" fmla="*/ 3 h 247"/>
                  <a:gd name="T2" fmla="*/ 2 w 109"/>
                  <a:gd name="T3" fmla="*/ 2 h 247"/>
                  <a:gd name="T4" fmla="*/ 1 w 109"/>
                  <a:gd name="T5" fmla="*/ 9 h 247"/>
                  <a:gd name="T6" fmla="*/ 0 w 109"/>
                  <a:gd name="T7" fmla="*/ 16 h 247"/>
                  <a:gd name="T8" fmla="*/ 1 w 109"/>
                  <a:gd name="T9" fmla="*/ 26 h 247"/>
                  <a:gd name="T10" fmla="*/ 2 w 109"/>
                  <a:gd name="T11" fmla="*/ 37 h 247"/>
                  <a:gd name="T12" fmla="*/ 5 w 109"/>
                  <a:gd name="T13" fmla="*/ 49 h 247"/>
                  <a:gd name="T14" fmla="*/ 11 w 109"/>
                  <a:gd name="T15" fmla="*/ 63 h 247"/>
                  <a:gd name="T16" fmla="*/ 18 w 109"/>
                  <a:gd name="T17" fmla="*/ 77 h 247"/>
                  <a:gd name="T18" fmla="*/ 29 w 109"/>
                  <a:gd name="T19" fmla="*/ 91 h 247"/>
                  <a:gd name="T20" fmla="*/ 32 w 109"/>
                  <a:gd name="T21" fmla="*/ 87 h 247"/>
                  <a:gd name="T22" fmla="*/ 22 w 109"/>
                  <a:gd name="T23" fmla="*/ 73 h 247"/>
                  <a:gd name="T24" fmla="*/ 14 w 109"/>
                  <a:gd name="T25" fmla="*/ 60 h 247"/>
                  <a:gd name="T26" fmla="*/ 9 w 109"/>
                  <a:gd name="T27" fmla="*/ 47 h 247"/>
                  <a:gd name="T28" fmla="*/ 6 w 109"/>
                  <a:gd name="T29" fmla="*/ 36 h 247"/>
                  <a:gd name="T30" fmla="*/ 5 w 109"/>
                  <a:gd name="T31" fmla="*/ 26 h 247"/>
                  <a:gd name="T32" fmla="*/ 5 w 109"/>
                  <a:gd name="T33" fmla="*/ 16 h 247"/>
                  <a:gd name="T34" fmla="*/ 5 w 109"/>
                  <a:gd name="T35" fmla="*/ 9 h 247"/>
                  <a:gd name="T36" fmla="*/ 5 w 109"/>
                  <a:gd name="T37" fmla="*/ 2 h 247"/>
                  <a:gd name="T38" fmla="*/ 2 w 109"/>
                  <a:gd name="T39" fmla="*/ 2 h 247"/>
                  <a:gd name="T40" fmla="*/ 5 w 109"/>
                  <a:gd name="T41" fmla="*/ 2 h 247"/>
                  <a:gd name="T42" fmla="*/ 5 w 109"/>
                  <a:gd name="T43" fmla="*/ 1 h 247"/>
                  <a:gd name="T44" fmla="*/ 3 w 109"/>
                  <a:gd name="T45" fmla="*/ 0 h 247"/>
                  <a:gd name="T46" fmla="*/ 2 w 109"/>
                  <a:gd name="T47" fmla="*/ 1 h 247"/>
                  <a:gd name="T48" fmla="*/ 2 w 109"/>
                  <a:gd name="T49" fmla="*/ 2 h 247"/>
                  <a:gd name="T50" fmla="*/ 5 w 109"/>
                  <a:gd name="T51" fmla="*/ 3 h 2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247"/>
                  <a:gd name="T80" fmla="*/ 109 w 109"/>
                  <a:gd name="T81" fmla="*/ 247 h 2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247">
                    <a:moveTo>
                      <a:pt x="18" y="8"/>
                    </a:moveTo>
                    <a:lnTo>
                      <a:pt x="5" y="6"/>
                    </a:lnTo>
                    <a:lnTo>
                      <a:pt x="2" y="24"/>
                    </a:lnTo>
                    <a:lnTo>
                      <a:pt x="0" y="44"/>
                    </a:lnTo>
                    <a:lnTo>
                      <a:pt x="2" y="70"/>
                    </a:lnTo>
                    <a:lnTo>
                      <a:pt x="8" y="101"/>
                    </a:lnTo>
                    <a:lnTo>
                      <a:pt x="18" y="133"/>
                    </a:lnTo>
                    <a:lnTo>
                      <a:pt x="37" y="170"/>
                    </a:lnTo>
                    <a:lnTo>
                      <a:pt x="63" y="208"/>
                    </a:lnTo>
                    <a:lnTo>
                      <a:pt x="100" y="247"/>
                    </a:lnTo>
                    <a:lnTo>
                      <a:pt x="109" y="235"/>
                    </a:lnTo>
                    <a:lnTo>
                      <a:pt x="75" y="199"/>
                    </a:lnTo>
                    <a:lnTo>
                      <a:pt x="48" y="163"/>
                    </a:lnTo>
                    <a:lnTo>
                      <a:pt x="32" y="128"/>
                    </a:lnTo>
                    <a:lnTo>
                      <a:pt x="22" y="99"/>
                    </a:lnTo>
                    <a:lnTo>
                      <a:pt x="16" y="70"/>
                    </a:lnTo>
                    <a:lnTo>
                      <a:pt x="16" y="44"/>
                    </a:lnTo>
                    <a:lnTo>
                      <a:pt x="16" y="24"/>
                    </a:lnTo>
                    <a:lnTo>
                      <a:pt x="18" y="6"/>
                    </a:lnTo>
                    <a:lnTo>
                      <a:pt x="5" y="5"/>
                    </a:lnTo>
                    <a:lnTo>
                      <a:pt x="18" y="6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Unknown Shape"/>
              <p:cNvSpPr>
                <a:spLocks/>
              </p:cNvSpPr>
              <p:nvPr/>
            </p:nvSpPr>
            <p:spPr bwMode="auto">
              <a:xfrm flipH="1">
                <a:off x="198" y="204"/>
                <a:ext cx="45" cy="26"/>
              </a:xfrm>
              <a:custGeom>
                <a:avLst/>
                <a:gdLst>
                  <a:gd name="T0" fmla="*/ 4 w 85"/>
                  <a:gd name="T1" fmla="*/ 4 h 41"/>
                  <a:gd name="T2" fmla="*/ 0 w 85"/>
                  <a:gd name="T3" fmla="*/ 4 h 41"/>
                  <a:gd name="T4" fmla="*/ 3 w 85"/>
                  <a:gd name="T5" fmla="*/ 10 h 41"/>
                  <a:gd name="T6" fmla="*/ 6 w 85"/>
                  <a:gd name="T7" fmla="*/ 15 h 41"/>
                  <a:gd name="T8" fmla="*/ 11 w 85"/>
                  <a:gd name="T9" fmla="*/ 16 h 41"/>
                  <a:gd name="T10" fmla="*/ 14 w 85"/>
                  <a:gd name="T11" fmla="*/ 16 h 41"/>
                  <a:gd name="T12" fmla="*/ 17 w 85"/>
                  <a:gd name="T13" fmla="*/ 14 h 41"/>
                  <a:gd name="T14" fmla="*/ 21 w 85"/>
                  <a:gd name="T15" fmla="*/ 11 h 41"/>
                  <a:gd name="T16" fmla="*/ 23 w 85"/>
                  <a:gd name="T17" fmla="*/ 7 h 41"/>
                  <a:gd name="T18" fmla="*/ 24 w 85"/>
                  <a:gd name="T19" fmla="*/ 3 h 41"/>
                  <a:gd name="T20" fmla="*/ 20 w 85"/>
                  <a:gd name="T21" fmla="*/ 2 h 41"/>
                  <a:gd name="T22" fmla="*/ 20 w 85"/>
                  <a:gd name="T23" fmla="*/ 4 h 41"/>
                  <a:gd name="T24" fmla="*/ 17 w 85"/>
                  <a:gd name="T25" fmla="*/ 7 h 41"/>
                  <a:gd name="T26" fmla="*/ 15 w 85"/>
                  <a:gd name="T27" fmla="*/ 8 h 41"/>
                  <a:gd name="T28" fmla="*/ 13 w 85"/>
                  <a:gd name="T29" fmla="*/ 10 h 41"/>
                  <a:gd name="T30" fmla="*/ 11 w 85"/>
                  <a:gd name="T31" fmla="*/ 11 h 41"/>
                  <a:gd name="T32" fmla="*/ 8 w 85"/>
                  <a:gd name="T33" fmla="*/ 10 h 41"/>
                  <a:gd name="T34" fmla="*/ 6 w 85"/>
                  <a:gd name="T35" fmla="*/ 7 h 41"/>
                  <a:gd name="T36" fmla="*/ 4 w 85"/>
                  <a:gd name="T37" fmla="*/ 2 h 41"/>
                  <a:gd name="T38" fmla="*/ 0 w 85"/>
                  <a:gd name="T39" fmla="*/ 1 h 41"/>
                  <a:gd name="T40" fmla="*/ 4 w 85"/>
                  <a:gd name="T41" fmla="*/ 2 h 41"/>
                  <a:gd name="T42" fmla="*/ 3 w 85"/>
                  <a:gd name="T43" fmla="*/ 0 h 41"/>
                  <a:gd name="T44" fmla="*/ 2 w 85"/>
                  <a:gd name="T45" fmla="*/ 0 h 41"/>
                  <a:gd name="T46" fmla="*/ 1 w 85"/>
                  <a:gd name="T47" fmla="*/ 1 h 41"/>
                  <a:gd name="T48" fmla="*/ 0 w 85"/>
                  <a:gd name="T49" fmla="*/ 4 h 41"/>
                  <a:gd name="T50" fmla="*/ 4 w 85"/>
                  <a:gd name="T51" fmla="*/ 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41"/>
                  <a:gd name="T80" fmla="*/ 85 w 85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41">
                    <a:moveTo>
                      <a:pt x="14" y="10"/>
                    </a:moveTo>
                    <a:lnTo>
                      <a:pt x="0" y="9"/>
                    </a:lnTo>
                    <a:lnTo>
                      <a:pt x="9" y="26"/>
                    </a:lnTo>
                    <a:lnTo>
                      <a:pt x="22" y="38"/>
                    </a:lnTo>
                    <a:lnTo>
                      <a:pt x="37" y="41"/>
                    </a:lnTo>
                    <a:lnTo>
                      <a:pt x="50" y="40"/>
                    </a:lnTo>
                    <a:lnTo>
                      <a:pt x="62" y="35"/>
                    </a:lnTo>
                    <a:lnTo>
                      <a:pt x="73" y="28"/>
                    </a:lnTo>
                    <a:lnTo>
                      <a:pt x="81" y="18"/>
                    </a:lnTo>
                    <a:lnTo>
                      <a:pt x="85" y="8"/>
                    </a:lnTo>
                    <a:lnTo>
                      <a:pt x="72" y="5"/>
                    </a:lnTo>
                    <a:lnTo>
                      <a:pt x="69" y="11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47" y="26"/>
                    </a:lnTo>
                    <a:lnTo>
                      <a:pt x="37" y="27"/>
                    </a:lnTo>
                    <a:lnTo>
                      <a:pt x="29" y="24"/>
                    </a:lnTo>
                    <a:lnTo>
                      <a:pt x="21" y="17"/>
                    </a:lnTo>
                    <a:lnTo>
                      <a:pt x="14" y="4"/>
                    </a:lnTo>
                    <a:lnTo>
                      <a:pt x="0" y="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Unknown Shape"/>
              <p:cNvSpPr>
                <a:spLocks/>
              </p:cNvSpPr>
              <p:nvPr/>
            </p:nvSpPr>
            <p:spPr bwMode="auto">
              <a:xfrm flipH="1">
                <a:off x="235" y="199"/>
                <a:ext cx="46" cy="26"/>
              </a:xfrm>
              <a:custGeom>
                <a:avLst/>
                <a:gdLst>
                  <a:gd name="T0" fmla="*/ 4 w 84"/>
                  <a:gd name="T1" fmla="*/ 3 h 45"/>
                  <a:gd name="T2" fmla="*/ 0 w 84"/>
                  <a:gd name="T3" fmla="*/ 3 h 45"/>
                  <a:gd name="T4" fmla="*/ 1 w 84"/>
                  <a:gd name="T5" fmla="*/ 8 h 45"/>
                  <a:gd name="T6" fmla="*/ 4 w 84"/>
                  <a:gd name="T7" fmla="*/ 12 h 45"/>
                  <a:gd name="T8" fmla="*/ 7 w 84"/>
                  <a:gd name="T9" fmla="*/ 14 h 45"/>
                  <a:gd name="T10" fmla="*/ 12 w 84"/>
                  <a:gd name="T11" fmla="*/ 15 h 45"/>
                  <a:gd name="T12" fmla="*/ 15 w 84"/>
                  <a:gd name="T13" fmla="*/ 14 h 45"/>
                  <a:gd name="T14" fmla="*/ 19 w 84"/>
                  <a:gd name="T15" fmla="*/ 13 h 45"/>
                  <a:gd name="T16" fmla="*/ 22 w 84"/>
                  <a:gd name="T17" fmla="*/ 10 h 45"/>
                  <a:gd name="T18" fmla="*/ 25 w 84"/>
                  <a:gd name="T19" fmla="*/ 7 h 45"/>
                  <a:gd name="T20" fmla="*/ 21 w 84"/>
                  <a:gd name="T21" fmla="*/ 5 h 45"/>
                  <a:gd name="T22" fmla="*/ 20 w 84"/>
                  <a:gd name="T23" fmla="*/ 7 h 45"/>
                  <a:gd name="T24" fmla="*/ 18 w 84"/>
                  <a:gd name="T25" fmla="*/ 8 h 45"/>
                  <a:gd name="T26" fmla="*/ 14 w 84"/>
                  <a:gd name="T27" fmla="*/ 10 h 45"/>
                  <a:gd name="T28" fmla="*/ 12 w 84"/>
                  <a:gd name="T29" fmla="*/ 10 h 45"/>
                  <a:gd name="T30" fmla="*/ 9 w 84"/>
                  <a:gd name="T31" fmla="*/ 9 h 45"/>
                  <a:gd name="T32" fmla="*/ 7 w 84"/>
                  <a:gd name="T33" fmla="*/ 8 h 45"/>
                  <a:gd name="T34" fmla="*/ 5 w 84"/>
                  <a:gd name="T35" fmla="*/ 6 h 45"/>
                  <a:gd name="T36" fmla="*/ 5 w 84"/>
                  <a:gd name="T37" fmla="*/ 3 h 45"/>
                  <a:gd name="T38" fmla="*/ 1 w 84"/>
                  <a:gd name="T39" fmla="*/ 2 h 45"/>
                  <a:gd name="T40" fmla="*/ 5 w 84"/>
                  <a:gd name="T41" fmla="*/ 3 h 45"/>
                  <a:gd name="T42" fmla="*/ 4 w 84"/>
                  <a:gd name="T43" fmla="*/ 1 h 45"/>
                  <a:gd name="T44" fmla="*/ 2 w 84"/>
                  <a:gd name="T45" fmla="*/ 0 h 45"/>
                  <a:gd name="T46" fmla="*/ 1 w 84"/>
                  <a:gd name="T47" fmla="*/ 1 h 45"/>
                  <a:gd name="T48" fmla="*/ 0 w 84"/>
                  <a:gd name="T49" fmla="*/ 3 h 45"/>
                  <a:gd name="T50" fmla="*/ 4 w 84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5"/>
                  <a:gd name="T80" fmla="*/ 84 w 8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5">
                    <a:moveTo>
                      <a:pt x="15" y="11"/>
                    </a:moveTo>
                    <a:lnTo>
                      <a:pt x="0" y="8"/>
                    </a:lnTo>
                    <a:lnTo>
                      <a:pt x="3" y="23"/>
                    </a:lnTo>
                    <a:lnTo>
                      <a:pt x="13" y="36"/>
                    </a:lnTo>
                    <a:lnTo>
                      <a:pt x="24" y="42"/>
                    </a:lnTo>
                    <a:lnTo>
                      <a:pt x="38" y="45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5" y="31"/>
                    </a:lnTo>
                    <a:lnTo>
                      <a:pt x="84" y="20"/>
                    </a:lnTo>
                    <a:lnTo>
                      <a:pt x="70" y="13"/>
                    </a:lnTo>
                    <a:lnTo>
                      <a:pt x="66" y="20"/>
                    </a:lnTo>
                    <a:lnTo>
                      <a:pt x="58" y="25"/>
                    </a:lnTo>
                    <a:lnTo>
                      <a:pt x="48" y="29"/>
                    </a:lnTo>
                    <a:lnTo>
                      <a:pt x="38" y="29"/>
                    </a:lnTo>
                    <a:lnTo>
                      <a:pt x="29" y="28"/>
                    </a:lnTo>
                    <a:lnTo>
                      <a:pt x="22" y="25"/>
                    </a:lnTo>
                    <a:lnTo>
                      <a:pt x="17" y="19"/>
                    </a:lnTo>
                    <a:lnTo>
                      <a:pt x="16" y="8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Unknown Shape"/>
              <p:cNvSpPr>
                <a:spLocks/>
              </p:cNvSpPr>
              <p:nvPr/>
            </p:nvSpPr>
            <p:spPr bwMode="auto">
              <a:xfrm flipH="1">
                <a:off x="273" y="203"/>
                <a:ext cx="33" cy="14"/>
              </a:xfrm>
              <a:custGeom>
                <a:avLst/>
                <a:gdLst>
                  <a:gd name="T0" fmla="*/ 4 w 61"/>
                  <a:gd name="T1" fmla="*/ 5 h 25"/>
                  <a:gd name="T2" fmla="*/ 1 w 61"/>
                  <a:gd name="T3" fmla="*/ 6 h 25"/>
                  <a:gd name="T4" fmla="*/ 3 w 61"/>
                  <a:gd name="T5" fmla="*/ 7 h 25"/>
                  <a:gd name="T6" fmla="*/ 5 w 61"/>
                  <a:gd name="T7" fmla="*/ 8 h 25"/>
                  <a:gd name="T8" fmla="*/ 8 w 61"/>
                  <a:gd name="T9" fmla="*/ 8 h 25"/>
                  <a:gd name="T10" fmla="*/ 10 w 61"/>
                  <a:gd name="T11" fmla="*/ 7 h 25"/>
                  <a:gd name="T12" fmla="*/ 12 w 61"/>
                  <a:gd name="T13" fmla="*/ 7 h 25"/>
                  <a:gd name="T14" fmla="*/ 15 w 61"/>
                  <a:gd name="T15" fmla="*/ 6 h 25"/>
                  <a:gd name="T16" fmla="*/ 16 w 61"/>
                  <a:gd name="T17" fmla="*/ 4 h 25"/>
                  <a:gd name="T18" fmla="*/ 18 w 61"/>
                  <a:gd name="T19" fmla="*/ 2 h 25"/>
                  <a:gd name="T20" fmla="*/ 14 w 61"/>
                  <a:gd name="T21" fmla="*/ 0 h 25"/>
                  <a:gd name="T22" fmla="*/ 13 w 61"/>
                  <a:gd name="T23" fmla="*/ 1 h 25"/>
                  <a:gd name="T24" fmla="*/ 12 w 61"/>
                  <a:gd name="T25" fmla="*/ 2 h 25"/>
                  <a:gd name="T26" fmla="*/ 11 w 61"/>
                  <a:gd name="T27" fmla="*/ 3 h 25"/>
                  <a:gd name="T28" fmla="*/ 9 w 61"/>
                  <a:gd name="T29" fmla="*/ 3 h 25"/>
                  <a:gd name="T30" fmla="*/ 8 w 61"/>
                  <a:gd name="T31" fmla="*/ 4 h 25"/>
                  <a:gd name="T32" fmla="*/ 6 w 61"/>
                  <a:gd name="T33" fmla="*/ 4 h 25"/>
                  <a:gd name="T34" fmla="*/ 4 w 61"/>
                  <a:gd name="T35" fmla="*/ 3 h 25"/>
                  <a:gd name="T36" fmla="*/ 3 w 61"/>
                  <a:gd name="T37" fmla="*/ 2 h 25"/>
                  <a:gd name="T38" fmla="*/ 1 w 61"/>
                  <a:gd name="T39" fmla="*/ 3 h 25"/>
                  <a:gd name="T40" fmla="*/ 3 w 61"/>
                  <a:gd name="T41" fmla="*/ 2 h 25"/>
                  <a:gd name="T42" fmla="*/ 2 w 61"/>
                  <a:gd name="T43" fmla="*/ 2 h 25"/>
                  <a:gd name="T44" fmla="*/ 1 w 61"/>
                  <a:gd name="T45" fmla="*/ 2 h 25"/>
                  <a:gd name="T46" fmla="*/ 0 w 61"/>
                  <a:gd name="T47" fmla="*/ 4 h 25"/>
                  <a:gd name="T48" fmla="*/ 1 w 61"/>
                  <a:gd name="T49" fmla="*/ 6 h 25"/>
                  <a:gd name="T50" fmla="*/ 4 w 61"/>
                  <a:gd name="T51" fmla="*/ 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25"/>
                  <a:gd name="T80" fmla="*/ 61 w 61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25">
                    <a:moveTo>
                      <a:pt x="13" y="16"/>
                    </a:moveTo>
                    <a:lnTo>
                      <a:pt x="2" y="19"/>
                    </a:lnTo>
                    <a:lnTo>
                      <a:pt x="10" y="23"/>
                    </a:lnTo>
                    <a:lnTo>
                      <a:pt x="18" y="25"/>
                    </a:lnTo>
                    <a:lnTo>
                      <a:pt x="26" y="25"/>
                    </a:lnTo>
                    <a:lnTo>
                      <a:pt x="34" y="24"/>
                    </a:lnTo>
                    <a:lnTo>
                      <a:pt x="43" y="23"/>
                    </a:lnTo>
                    <a:lnTo>
                      <a:pt x="51" y="19"/>
                    </a:lnTo>
                    <a:lnTo>
                      <a:pt x="56" y="13"/>
                    </a:lnTo>
                    <a:lnTo>
                      <a:pt x="61" y="5"/>
                    </a:lnTo>
                    <a:lnTo>
                      <a:pt x="47" y="0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" y="9"/>
                    </a:lnTo>
                    <a:lnTo>
                      <a:pt x="11" y="7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Unknown Shape"/>
              <p:cNvSpPr>
                <a:spLocks/>
              </p:cNvSpPr>
              <p:nvPr/>
            </p:nvSpPr>
            <p:spPr bwMode="auto">
              <a:xfrm flipH="1">
                <a:off x="220" y="207"/>
                <a:ext cx="93" cy="175"/>
              </a:xfrm>
              <a:custGeom>
                <a:avLst/>
                <a:gdLst>
                  <a:gd name="T0" fmla="*/ 49 w 175"/>
                  <a:gd name="T1" fmla="*/ 101 h 290"/>
                  <a:gd name="T2" fmla="*/ 49 w 175"/>
                  <a:gd name="T3" fmla="*/ 101 h 290"/>
                  <a:gd name="T4" fmla="*/ 43 w 175"/>
                  <a:gd name="T5" fmla="*/ 97 h 290"/>
                  <a:gd name="T6" fmla="*/ 37 w 175"/>
                  <a:gd name="T7" fmla="*/ 94 h 290"/>
                  <a:gd name="T8" fmla="*/ 32 w 175"/>
                  <a:gd name="T9" fmla="*/ 89 h 290"/>
                  <a:gd name="T10" fmla="*/ 27 w 175"/>
                  <a:gd name="T11" fmla="*/ 83 h 290"/>
                  <a:gd name="T12" fmla="*/ 22 w 175"/>
                  <a:gd name="T13" fmla="*/ 77 h 290"/>
                  <a:gd name="T14" fmla="*/ 18 w 175"/>
                  <a:gd name="T15" fmla="*/ 69 h 290"/>
                  <a:gd name="T16" fmla="*/ 14 w 175"/>
                  <a:gd name="T17" fmla="*/ 63 h 290"/>
                  <a:gd name="T18" fmla="*/ 11 w 175"/>
                  <a:gd name="T19" fmla="*/ 56 h 290"/>
                  <a:gd name="T20" fmla="*/ 9 w 175"/>
                  <a:gd name="T21" fmla="*/ 48 h 290"/>
                  <a:gd name="T22" fmla="*/ 6 w 175"/>
                  <a:gd name="T23" fmla="*/ 40 h 290"/>
                  <a:gd name="T24" fmla="*/ 5 w 175"/>
                  <a:gd name="T25" fmla="*/ 33 h 290"/>
                  <a:gd name="T26" fmla="*/ 4 w 175"/>
                  <a:gd name="T27" fmla="*/ 26 h 290"/>
                  <a:gd name="T28" fmla="*/ 5 w 175"/>
                  <a:gd name="T29" fmla="*/ 19 h 290"/>
                  <a:gd name="T30" fmla="*/ 5 w 175"/>
                  <a:gd name="T31" fmla="*/ 13 h 290"/>
                  <a:gd name="T32" fmla="*/ 6 w 175"/>
                  <a:gd name="T33" fmla="*/ 8 h 290"/>
                  <a:gd name="T34" fmla="*/ 8 w 175"/>
                  <a:gd name="T35" fmla="*/ 2 h 290"/>
                  <a:gd name="T36" fmla="*/ 5 w 175"/>
                  <a:gd name="T37" fmla="*/ 0 h 290"/>
                  <a:gd name="T38" fmla="*/ 2 w 175"/>
                  <a:gd name="T39" fmla="*/ 6 h 290"/>
                  <a:gd name="T40" fmla="*/ 1 w 175"/>
                  <a:gd name="T41" fmla="*/ 13 h 290"/>
                  <a:gd name="T42" fmla="*/ 0 w 175"/>
                  <a:gd name="T43" fmla="*/ 19 h 290"/>
                  <a:gd name="T44" fmla="*/ 1 w 175"/>
                  <a:gd name="T45" fmla="*/ 26 h 290"/>
                  <a:gd name="T46" fmla="*/ 2 w 175"/>
                  <a:gd name="T47" fmla="*/ 34 h 290"/>
                  <a:gd name="T48" fmla="*/ 3 w 175"/>
                  <a:gd name="T49" fmla="*/ 42 h 290"/>
                  <a:gd name="T50" fmla="*/ 5 w 175"/>
                  <a:gd name="T51" fmla="*/ 49 h 290"/>
                  <a:gd name="T52" fmla="*/ 7 w 175"/>
                  <a:gd name="T53" fmla="*/ 58 h 290"/>
                  <a:gd name="T54" fmla="*/ 11 w 175"/>
                  <a:gd name="T55" fmla="*/ 66 h 290"/>
                  <a:gd name="T56" fmla="*/ 15 w 175"/>
                  <a:gd name="T57" fmla="*/ 73 h 290"/>
                  <a:gd name="T58" fmla="*/ 19 w 175"/>
                  <a:gd name="T59" fmla="*/ 80 h 290"/>
                  <a:gd name="T60" fmla="*/ 24 w 175"/>
                  <a:gd name="T61" fmla="*/ 87 h 290"/>
                  <a:gd name="T62" fmla="*/ 30 w 175"/>
                  <a:gd name="T63" fmla="*/ 93 h 290"/>
                  <a:gd name="T64" fmla="*/ 35 w 175"/>
                  <a:gd name="T65" fmla="*/ 98 h 290"/>
                  <a:gd name="T66" fmla="*/ 41 w 175"/>
                  <a:gd name="T67" fmla="*/ 103 h 290"/>
                  <a:gd name="T68" fmla="*/ 48 w 175"/>
                  <a:gd name="T69" fmla="*/ 106 h 290"/>
                  <a:gd name="T70" fmla="*/ 48 w 175"/>
                  <a:gd name="T71" fmla="*/ 106 h 290"/>
                  <a:gd name="T72" fmla="*/ 49 w 175"/>
                  <a:gd name="T73" fmla="*/ 101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290"/>
                  <a:gd name="T113" fmla="*/ 175 w 175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290">
                    <a:moveTo>
                      <a:pt x="175" y="276"/>
                    </a:moveTo>
                    <a:lnTo>
                      <a:pt x="175" y="276"/>
                    </a:lnTo>
                    <a:lnTo>
                      <a:pt x="152" y="267"/>
                    </a:lnTo>
                    <a:lnTo>
                      <a:pt x="132" y="257"/>
                    </a:lnTo>
                    <a:lnTo>
                      <a:pt x="114" y="243"/>
                    </a:lnTo>
                    <a:lnTo>
                      <a:pt x="95" y="227"/>
                    </a:lnTo>
                    <a:lnTo>
                      <a:pt x="79" y="211"/>
                    </a:lnTo>
                    <a:lnTo>
                      <a:pt x="64" y="191"/>
                    </a:lnTo>
                    <a:lnTo>
                      <a:pt x="51" y="173"/>
                    </a:lnTo>
                    <a:lnTo>
                      <a:pt x="40" y="152"/>
                    </a:lnTo>
                    <a:lnTo>
                      <a:pt x="31" y="131"/>
                    </a:lnTo>
                    <a:lnTo>
                      <a:pt x="23" y="111"/>
                    </a:lnTo>
                    <a:lnTo>
                      <a:pt x="18" y="91"/>
                    </a:lnTo>
                    <a:lnTo>
                      <a:pt x="15" y="72"/>
                    </a:lnTo>
                    <a:lnTo>
                      <a:pt x="16" y="52"/>
                    </a:lnTo>
                    <a:lnTo>
                      <a:pt x="16" y="36"/>
                    </a:lnTo>
                    <a:lnTo>
                      <a:pt x="22" y="21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1" y="72"/>
                    </a:lnTo>
                    <a:lnTo>
                      <a:pt x="5" y="94"/>
                    </a:lnTo>
                    <a:lnTo>
                      <a:pt x="9" y="115"/>
                    </a:lnTo>
                    <a:lnTo>
                      <a:pt x="17" y="136"/>
                    </a:lnTo>
                    <a:lnTo>
                      <a:pt x="26" y="159"/>
                    </a:lnTo>
                    <a:lnTo>
                      <a:pt x="39" y="180"/>
                    </a:lnTo>
                    <a:lnTo>
                      <a:pt x="53" y="200"/>
                    </a:lnTo>
                    <a:lnTo>
                      <a:pt x="68" y="220"/>
                    </a:lnTo>
                    <a:lnTo>
                      <a:pt x="86" y="238"/>
                    </a:lnTo>
                    <a:lnTo>
                      <a:pt x="105" y="255"/>
                    </a:lnTo>
                    <a:lnTo>
                      <a:pt x="125" y="268"/>
                    </a:lnTo>
                    <a:lnTo>
                      <a:pt x="147" y="281"/>
                    </a:lnTo>
                    <a:lnTo>
                      <a:pt x="170" y="290"/>
                    </a:lnTo>
                    <a:lnTo>
                      <a:pt x="175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Unknown Shape"/>
              <p:cNvSpPr>
                <a:spLocks/>
              </p:cNvSpPr>
              <p:nvPr/>
            </p:nvSpPr>
            <p:spPr bwMode="auto">
              <a:xfrm flipH="1">
                <a:off x="131" y="361"/>
                <a:ext cx="91" cy="28"/>
              </a:xfrm>
              <a:custGeom>
                <a:avLst/>
                <a:gdLst>
                  <a:gd name="T0" fmla="*/ 46 w 171"/>
                  <a:gd name="T1" fmla="*/ 0 h 48"/>
                  <a:gd name="T2" fmla="*/ 40 w 171"/>
                  <a:gd name="T3" fmla="*/ 4 h 48"/>
                  <a:gd name="T4" fmla="*/ 34 w 171"/>
                  <a:gd name="T5" fmla="*/ 7 h 48"/>
                  <a:gd name="T6" fmla="*/ 28 w 171"/>
                  <a:gd name="T7" fmla="*/ 9 h 48"/>
                  <a:gd name="T8" fmla="*/ 23 w 171"/>
                  <a:gd name="T9" fmla="*/ 11 h 48"/>
                  <a:gd name="T10" fmla="*/ 17 w 171"/>
                  <a:gd name="T11" fmla="*/ 11 h 48"/>
                  <a:gd name="T12" fmla="*/ 12 w 171"/>
                  <a:gd name="T13" fmla="*/ 11 h 48"/>
                  <a:gd name="T14" fmla="*/ 6 w 171"/>
                  <a:gd name="T15" fmla="*/ 9 h 48"/>
                  <a:gd name="T16" fmla="*/ 2 w 171"/>
                  <a:gd name="T17" fmla="*/ 8 h 48"/>
                  <a:gd name="T18" fmla="*/ 0 w 171"/>
                  <a:gd name="T19" fmla="*/ 13 h 48"/>
                  <a:gd name="T20" fmla="*/ 6 w 171"/>
                  <a:gd name="T21" fmla="*/ 15 h 48"/>
                  <a:gd name="T22" fmla="*/ 12 w 171"/>
                  <a:gd name="T23" fmla="*/ 15 h 48"/>
                  <a:gd name="T24" fmla="*/ 17 w 171"/>
                  <a:gd name="T25" fmla="*/ 16 h 48"/>
                  <a:gd name="T26" fmla="*/ 23 w 171"/>
                  <a:gd name="T27" fmla="*/ 15 h 48"/>
                  <a:gd name="T28" fmla="*/ 29 w 171"/>
                  <a:gd name="T29" fmla="*/ 14 h 48"/>
                  <a:gd name="T30" fmla="*/ 36 w 171"/>
                  <a:gd name="T31" fmla="*/ 12 h 48"/>
                  <a:gd name="T32" fmla="*/ 42 w 171"/>
                  <a:gd name="T33" fmla="*/ 9 h 48"/>
                  <a:gd name="T34" fmla="*/ 48 w 171"/>
                  <a:gd name="T35" fmla="*/ 4 h 48"/>
                  <a:gd name="T36" fmla="*/ 46 w 171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1"/>
                  <a:gd name="T58" fmla="*/ 0 h 48"/>
                  <a:gd name="T59" fmla="*/ 171 w 171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1" h="48">
                    <a:moveTo>
                      <a:pt x="164" y="0"/>
                    </a:moveTo>
                    <a:lnTo>
                      <a:pt x="142" y="12"/>
                    </a:lnTo>
                    <a:lnTo>
                      <a:pt x="121" y="21"/>
                    </a:lnTo>
                    <a:lnTo>
                      <a:pt x="100" y="27"/>
                    </a:lnTo>
                    <a:lnTo>
                      <a:pt x="81" y="31"/>
                    </a:lnTo>
                    <a:lnTo>
                      <a:pt x="60" y="31"/>
                    </a:lnTo>
                    <a:lnTo>
                      <a:pt x="41" y="31"/>
                    </a:lnTo>
                    <a:lnTo>
                      <a:pt x="22" y="28"/>
                    </a:lnTo>
                    <a:lnTo>
                      <a:pt x="5" y="23"/>
                    </a:lnTo>
                    <a:lnTo>
                      <a:pt x="0" y="37"/>
                    </a:lnTo>
                    <a:lnTo>
                      <a:pt x="20" y="42"/>
                    </a:lnTo>
                    <a:lnTo>
                      <a:pt x="41" y="45"/>
                    </a:lnTo>
                    <a:lnTo>
                      <a:pt x="60" y="48"/>
                    </a:lnTo>
                    <a:lnTo>
                      <a:pt x="81" y="45"/>
                    </a:lnTo>
                    <a:lnTo>
                      <a:pt x="103" y="41"/>
                    </a:lnTo>
                    <a:lnTo>
                      <a:pt x="126" y="35"/>
                    </a:lnTo>
                    <a:lnTo>
                      <a:pt x="149" y="26"/>
                    </a:lnTo>
                    <a:lnTo>
                      <a:pt x="171" y="1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Unknown Shape"/>
              <p:cNvSpPr>
                <a:spLocks/>
              </p:cNvSpPr>
              <p:nvPr/>
            </p:nvSpPr>
            <p:spPr bwMode="auto">
              <a:xfrm flipH="1">
                <a:off x="130" y="359"/>
                <a:ext cx="4" cy="8"/>
              </a:xfrm>
              <a:custGeom>
                <a:avLst/>
                <a:gdLst>
                  <a:gd name="T0" fmla="*/ 1 w 9"/>
                  <a:gd name="T1" fmla="*/ 5 h 13"/>
                  <a:gd name="T2" fmla="*/ 2 w 9"/>
                  <a:gd name="T3" fmla="*/ 3 h 13"/>
                  <a:gd name="T4" fmla="*/ 2 w 9"/>
                  <a:gd name="T5" fmla="*/ 1 h 13"/>
                  <a:gd name="T6" fmla="*/ 1 w 9"/>
                  <a:gd name="T7" fmla="*/ 0 h 13"/>
                  <a:gd name="T8" fmla="*/ 0 w 9"/>
                  <a:gd name="T9" fmla="*/ 1 h 13"/>
                  <a:gd name="T10" fmla="*/ 1 w 9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Unknown Shape"/>
              <p:cNvSpPr>
                <a:spLocks/>
              </p:cNvSpPr>
              <p:nvPr/>
            </p:nvSpPr>
            <p:spPr bwMode="auto">
              <a:xfrm flipH="1">
                <a:off x="288" y="107"/>
                <a:ext cx="47" cy="50"/>
              </a:xfrm>
              <a:custGeom>
                <a:avLst/>
                <a:gdLst>
                  <a:gd name="T0" fmla="*/ 9 w 87"/>
                  <a:gd name="T1" fmla="*/ 8 h 84"/>
                  <a:gd name="T2" fmla="*/ 8 w 87"/>
                  <a:gd name="T3" fmla="*/ 14 h 84"/>
                  <a:gd name="T4" fmla="*/ 5 w 87"/>
                  <a:gd name="T5" fmla="*/ 20 h 84"/>
                  <a:gd name="T6" fmla="*/ 3 w 87"/>
                  <a:gd name="T7" fmla="*/ 25 h 84"/>
                  <a:gd name="T8" fmla="*/ 0 w 87"/>
                  <a:gd name="T9" fmla="*/ 28 h 84"/>
                  <a:gd name="T10" fmla="*/ 4 w 87"/>
                  <a:gd name="T11" fmla="*/ 29 h 84"/>
                  <a:gd name="T12" fmla="*/ 8 w 87"/>
                  <a:gd name="T13" fmla="*/ 30 h 84"/>
                  <a:gd name="T14" fmla="*/ 12 w 87"/>
                  <a:gd name="T15" fmla="*/ 29 h 84"/>
                  <a:gd name="T16" fmla="*/ 16 w 87"/>
                  <a:gd name="T17" fmla="*/ 28 h 84"/>
                  <a:gd name="T18" fmla="*/ 20 w 87"/>
                  <a:gd name="T19" fmla="*/ 26 h 84"/>
                  <a:gd name="T20" fmla="*/ 23 w 87"/>
                  <a:gd name="T21" fmla="*/ 21 h 84"/>
                  <a:gd name="T22" fmla="*/ 25 w 87"/>
                  <a:gd name="T23" fmla="*/ 17 h 84"/>
                  <a:gd name="T24" fmla="*/ 25 w 87"/>
                  <a:gd name="T25" fmla="*/ 11 h 84"/>
                  <a:gd name="T26" fmla="*/ 25 w 87"/>
                  <a:gd name="T27" fmla="*/ 6 h 84"/>
                  <a:gd name="T28" fmla="*/ 23 w 87"/>
                  <a:gd name="T29" fmla="*/ 2 h 84"/>
                  <a:gd name="T30" fmla="*/ 21 w 87"/>
                  <a:gd name="T31" fmla="*/ 1 h 84"/>
                  <a:gd name="T32" fmla="*/ 17 w 87"/>
                  <a:gd name="T33" fmla="*/ 0 h 84"/>
                  <a:gd name="T34" fmla="*/ 14 w 87"/>
                  <a:gd name="T35" fmla="*/ 1 h 84"/>
                  <a:gd name="T36" fmla="*/ 12 w 87"/>
                  <a:gd name="T37" fmla="*/ 2 h 84"/>
                  <a:gd name="T38" fmla="*/ 10 w 87"/>
                  <a:gd name="T39" fmla="*/ 5 h 84"/>
                  <a:gd name="T40" fmla="*/ 9 w 87"/>
                  <a:gd name="T41" fmla="*/ 8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84"/>
                  <a:gd name="T65" fmla="*/ 87 w 8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84">
                    <a:moveTo>
                      <a:pt x="29" y="23"/>
                    </a:moveTo>
                    <a:lnTo>
                      <a:pt x="25" y="38"/>
                    </a:lnTo>
                    <a:lnTo>
                      <a:pt x="19" y="56"/>
                    </a:lnTo>
                    <a:lnTo>
                      <a:pt x="11" y="71"/>
                    </a:lnTo>
                    <a:lnTo>
                      <a:pt x="0" y="79"/>
                    </a:lnTo>
                    <a:lnTo>
                      <a:pt x="13" y="83"/>
                    </a:lnTo>
                    <a:lnTo>
                      <a:pt x="26" y="84"/>
                    </a:lnTo>
                    <a:lnTo>
                      <a:pt x="41" y="83"/>
                    </a:lnTo>
                    <a:lnTo>
                      <a:pt x="55" y="79"/>
                    </a:lnTo>
                    <a:lnTo>
                      <a:pt x="68" y="72"/>
                    </a:lnTo>
                    <a:lnTo>
                      <a:pt x="78" y="61"/>
                    </a:lnTo>
                    <a:lnTo>
                      <a:pt x="85" y="48"/>
                    </a:lnTo>
                    <a:lnTo>
                      <a:pt x="87" y="31"/>
                    </a:lnTo>
                    <a:lnTo>
                      <a:pt x="85" y="17"/>
                    </a:lnTo>
                    <a:lnTo>
                      <a:pt x="79" y="6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Unknown Shape"/>
              <p:cNvSpPr>
                <a:spLocks/>
              </p:cNvSpPr>
              <p:nvPr/>
            </p:nvSpPr>
            <p:spPr bwMode="auto">
              <a:xfrm flipH="1">
                <a:off x="316" y="119"/>
                <a:ext cx="22" cy="39"/>
              </a:xfrm>
              <a:custGeom>
                <a:avLst/>
                <a:gdLst>
                  <a:gd name="T0" fmla="*/ 3 w 43"/>
                  <a:gd name="T1" fmla="*/ 18 h 64"/>
                  <a:gd name="T2" fmla="*/ 2 w 43"/>
                  <a:gd name="T3" fmla="*/ 24 h 64"/>
                  <a:gd name="T4" fmla="*/ 6 w 43"/>
                  <a:gd name="T5" fmla="*/ 20 h 64"/>
                  <a:gd name="T6" fmla="*/ 9 w 43"/>
                  <a:gd name="T7" fmla="*/ 13 h 64"/>
                  <a:gd name="T8" fmla="*/ 10 w 43"/>
                  <a:gd name="T9" fmla="*/ 7 h 64"/>
                  <a:gd name="T10" fmla="*/ 11 w 43"/>
                  <a:gd name="T11" fmla="*/ 1 h 64"/>
                  <a:gd name="T12" fmla="*/ 8 w 43"/>
                  <a:gd name="T13" fmla="*/ 0 h 64"/>
                  <a:gd name="T14" fmla="*/ 7 w 43"/>
                  <a:gd name="T15" fmla="*/ 5 h 64"/>
                  <a:gd name="T16" fmla="*/ 5 w 43"/>
                  <a:gd name="T17" fmla="*/ 12 h 64"/>
                  <a:gd name="T18" fmla="*/ 4 w 43"/>
                  <a:gd name="T19" fmla="*/ 16 h 64"/>
                  <a:gd name="T20" fmla="*/ 2 w 43"/>
                  <a:gd name="T21" fmla="*/ 18 h 64"/>
                  <a:gd name="T22" fmla="*/ 1 w 43"/>
                  <a:gd name="T23" fmla="*/ 24 h 64"/>
                  <a:gd name="T24" fmla="*/ 2 w 43"/>
                  <a:gd name="T25" fmla="*/ 18 h 64"/>
                  <a:gd name="T26" fmla="*/ 1 w 43"/>
                  <a:gd name="T27" fmla="*/ 20 h 64"/>
                  <a:gd name="T28" fmla="*/ 0 w 43"/>
                  <a:gd name="T29" fmla="*/ 21 h 64"/>
                  <a:gd name="T30" fmla="*/ 1 w 43"/>
                  <a:gd name="T31" fmla="*/ 23 h 64"/>
                  <a:gd name="T32" fmla="*/ 2 w 43"/>
                  <a:gd name="T33" fmla="*/ 24 h 64"/>
                  <a:gd name="T34" fmla="*/ 3 w 43"/>
                  <a:gd name="T35" fmla="*/ 18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64"/>
                  <a:gd name="T56" fmla="*/ 43 w 4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64">
                    <a:moveTo>
                      <a:pt x="10" y="50"/>
                    </a:moveTo>
                    <a:lnTo>
                      <a:pt x="7" y="64"/>
                    </a:lnTo>
                    <a:lnTo>
                      <a:pt x="24" y="53"/>
                    </a:lnTo>
                    <a:lnTo>
                      <a:pt x="33" y="36"/>
                    </a:lnTo>
                    <a:lnTo>
                      <a:pt x="39" y="18"/>
                    </a:lnTo>
                    <a:lnTo>
                      <a:pt x="43" y="3"/>
                    </a:lnTo>
                    <a:lnTo>
                      <a:pt x="29" y="0"/>
                    </a:lnTo>
                    <a:lnTo>
                      <a:pt x="25" y="15"/>
                    </a:lnTo>
                    <a:lnTo>
                      <a:pt x="20" y="31"/>
                    </a:lnTo>
                    <a:lnTo>
                      <a:pt x="13" y="44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2" y="61"/>
                    </a:lnTo>
                    <a:lnTo>
                      <a:pt x="7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Unknown Shape"/>
              <p:cNvSpPr>
                <a:spLocks/>
              </p:cNvSpPr>
              <p:nvPr/>
            </p:nvSpPr>
            <p:spPr bwMode="auto">
              <a:xfrm flipH="1">
                <a:off x="283" y="125"/>
                <a:ext cx="53" cy="36"/>
              </a:xfrm>
              <a:custGeom>
                <a:avLst/>
                <a:gdLst>
                  <a:gd name="T0" fmla="*/ 24 w 99"/>
                  <a:gd name="T1" fmla="*/ 0 h 61"/>
                  <a:gd name="T2" fmla="*/ 24 w 99"/>
                  <a:gd name="T3" fmla="*/ 0 h 61"/>
                  <a:gd name="T4" fmla="*/ 24 w 99"/>
                  <a:gd name="T5" fmla="*/ 5 h 61"/>
                  <a:gd name="T6" fmla="*/ 22 w 99"/>
                  <a:gd name="T7" fmla="*/ 9 h 61"/>
                  <a:gd name="T8" fmla="*/ 19 w 99"/>
                  <a:gd name="T9" fmla="*/ 12 h 61"/>
                  <a:gd name="T10" fmla="*/ 17 w 99"/>
                  <a:gd name="T11" fmla="*/ 14 h 61"/>
                  <a:gd name="T12" fmla="*/ 13 w 99"/>
                  <a:gd name="T13" fmla="*/ 16 h 61"/>
                  <a:gd name="T14" fmla="*/ 9 w 99"/>
                  <a:gd name="T15" fmla="*/ 16 h 61"/>
                  <a:gd name="T16" fmla="*/ 5 w 99"/>
                  <a:gd name="T17" fmla="*/ 16 h 61"/>
                  <a:gd name="T18" fmla="*/ 2 w 99"/>
                  <a:gd name="T19" fmla="*/ 14 h 61"/>
                  <a:gd name="T20" fmla="*/ 0 w 99"/>
                  <a:gd name="T21" fmla="*/ 19 h 61"/>
                  <a:gd name="T22" fmla="*/ 4 w 99"/>
                  <a:gd name="T23" fmla="*/ 21 h 61"/>
                  <a:gd name="T24" fmla="*/ 9 w 99"/>
                  <a:gd name="T25" fmla="*/ 21 h 61"/>
                  <a:gd name="T26" fmla="*/ 13 w 99"/>
                  <a:gd name="T27" fmla="*/ 21 h 61"/>
                  <a:gd name="T28" fmla="*/ 18 w 99"/>
                  <a:gd name="T29" fmla="*/ 19 h 61"/>
                  <a:gd name="T30" fmla="*/ 22 w 99"/>
                  <a:gd name="T31" fmla="*/ 16 h 61"/>
                  <a:gd name="T32" fmla="*/ 25 w 99"/>
                  <a:gd name="T33" fmla="*/ 12 h 61"/>
                  <a:gd name="T34" fmla="*/ 27 w 99"/>
                  <a:gd name="T35" fmla="*/ 6 h 61"/>
                  <a:gd name="T36" fmla="*/ 28 w 99"/>
                  <a:gd name="T37" fmla="*/ 0 h 61"/>
                  <a:gd name="T38" fmla="*/ 28 w 99"/>
                  <a:gd name="T39" fmla="*/ 0 h 61"/>
                  <a:gd name="T40" fmla="*/ 24 w 99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61"/>
                  <a:gd name="T65" fmla="*/ 99 w 99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61">
                    <a:moveTo>
                      <a:pt x="83" y="0"/>
                    </a:moveTo>
                    <a:lnTo>
                      <a:pt x="83" y="0"/>
                    </a:lnTo>
                    <a:lnTo>
                      <a:pt x="82" y="14"/>
                    </a:lnTo>
                    <a:lnTo>
                      <a:pt x="76" y="26"/>
                    </a:lnTo>
                    <a:lnTo>
                      <a:pt x="67" y="35"/>
                    </a:lnTo>
                    <a:lnTo>
                      <a:pt x="57" y="41"/>
                    </a:lnTo>
                    <a:lnTo>
                      <a:pt x="44" y="45"/>
                    </a:lnTo>
                    <a:lnTo>
                      <a:pt x="30" y="45"/>
                    </a:lnTo>
                    <a:lnTo>
                      <a:pt x="18" y="45"/>
                    </a:lnTo>
                    <a:lnTo>
                      <a:pt x="7" y="41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30" y="61"/>
                    </a:lnTo>
                    <a:lnTo>
                      <a:pt x="46" y="59"/>
                    </a:lnTo>
                    <a:lnTo>
                      <a:pt x="61" y="55"/>
                    </a:lnTo>
                    <a:lnTo>
                      <a:pt x="76" y="46"/>
                    </a:lnTo>
                    <a:lnTo>
                      <a:pt x="88" y="35"/>
                    </a:lnTo>
                    <a:lnTo>
                      <a:pt x="96" y="19"/>
                    </a:lnTo>
                    <a:lnTo>
                      <a:pt x="9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Unknown Shape"/>
              <p:cNvSpPr>
                <a:spLocks/>
              </p:cNvSpPr>
              <p:nvPr/>
            </p:nvSpPr>
            <p:spPr bwMode="auto">
              <a:xfrm flipH="1">
                <a:off x="283" y="101"/>
                <a:ext cx="40" cy="24"/>
              </a:xfrm>
              <a:custGeom>
                <a:avLst/>
                <a:gdLst>
                  <a:gd name="T0" fmla="*/ 4 w 73"/>
                  <a:gd name="T1" fmla="*/ 12 h 39"/>
                  <a:gd name="T2" fmla="*/ 4 w 73"/>
                  <a:gd name="T3" fmla="*/ 12 h 39"/>
                  <a:gd name="T4" fmla="*/ 5 w 73"/>
                  <a:gd name="T5" fmla="*/ 10 h 39"/>
                  <a:gd name="T6" fmla="*/ 7 w 73"/>
                  <a:gd name="T7" fmla="*/ 8 h 39"/>
                  <a:gd name="T8" fmla="*/ 9 w 73"/>
                  <a:gd name="T9" fmla="*/ 7 h 39"/>
                  <a:gd name="T10" fmla="*/ 12 w 73"/>
                  <a:gd name="T11" fmla="*/ 6 h 39"/>
                  <a:gd name="T12" fmla="*/ 14 w 73"/>
                  <a:gd name="T13" fmla="*/ 6 h 39"/>
                  <a:gd name="T14" fmla="*/ 16 w 73"/>
                  <a:gd name="T15" fmla="*/ 7 h 39"/>
                  <a:gd name="T16" fmla="*/ 17 w 73"/>
                  <a:gd name="T17" fmla="*/ 10 h 39"/>
                  <a:gd name="T18" fmla="*/ 17 w 73"/>
                  <a:gd name="T19" fmla="*/ 15 h 39"/>
                  <a:gd name="T20" fmla="*/ 22 w 73"/>
                  <a:gd name="T21" fmla="*/ 15 h 39"/>
                  <a:gd name="T22" fmla="*/ 21 w 73"/>
                  <a:gd name="T23" fmla="*/ 9 h 39"/>
                  <a:gd name="T24" fmla="*/ 19 w 73"/>
                  <a:gd name="T25" fmla="*/ 4 h 39"/>
                  <a:gd name="T26" fmla="*/ 15 w 73"/>
                  <a:gd name="T27" fmla="*/ 1 h 39"/>
                  <a:gd name="T28" fmla="*/ 12 w 73"/>
                  <a:gd name="T29" fmla="*/ 0 h 39"/>
                  <a:gd name="T30" fmla="*/ 8 w 73"/>
                  <a:gd name="T31" fmla="*/ 1 h 39"/>
                  <a:gd name="T32" fmla="*/ 4 w 73"/>
                  <a:gd name="T33" fmla="*/ 4 h 39"/>
                  <a:gd name="T34" fmla="*/ 2 w 73"/>
                  <a:gd name="T35" fmla="*/ 7 h 39"/>
                  <a:gd name="T36" fmla="*/ 0 w 73"/>
                  <a:gd name="T37" fmla="*/ 11 h 39"/>
                  <a:gd name="T38" fmla="*/ 0 w 73"/>
                  <a:gd name="T39" fmla="*/ 11 h 39"/>
                  <a:gd name="T40" fmla="*/ 4 w 73"/>
                  <a:gd name="T41" fmla="*/ 1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39"/>
                  <a:gd name="T65" fmla="*/ 73 w 7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39">
                    <a:moveTo>
                      <a:pt x="14" y="33"/>
                    </a:moveTo>
                    <a:lnTo>
                      <a:pt x="14" y="33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7" y="16"/>
                    </a:lnTo>
                    <a:lnTo>
                      <a:pt x="53" y="19"/>
                    </a:lnTo>
                    <a:lnTo>
                      <a:pt x="56" y="27"/>
                    </a:lnTo>
                    <a:lnTo>
                      <a:pt x="57" y="39"/>
                    </a:lnTo>
                    <a:lnTo>
                      <a:pt x="73" y="39"/>
                    </a:lnTo>
                    <a:lnTo>
                      <a:pt x="70" y="22"/>
                    </a:lnTo>
                    <a:lnTo>
                      <a:pt x="62" y="10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25" y="4"/>
                    </a:lnTo>
                    <a:lnTo>
                      <a:pt x="14" y="1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Unknown Shape"/>
              <p:cNvSpPr>
                <a:spLocks/>
              </p:cNvSpPr>
              <p:nvPr/>
            </p:nvSpPr>
            <p:spPr bwMode="auto">
              <a:xfrm flipH="1">
                <a:off x="299" y="55"/>
                <a:ext cx="79" cy="98"/>
              </a:xfrm>
              <a:custGeom>
                <a:avLst/>
                <a:gdLst>
                  <a:gd name="T0" fmla="*/ 14 w 150"/>
                  <a:gd name="T1" fmla="*/ 58 h 166"/>
                  <a:gd name="T2" fmla="*/ 14 w 150"/>
                  <a:gd name="T3" fmla="*/ 55 h 166"/>
                  <a:gd name="T4" fmla="*/ 15 w 150"/>
                  <a:gd name="T5" fmla="*/ 53 h 166"/>
                  <a:gd name="T6" fmla="*/ 16 w 150"/>
                  <a:gd name="T7" fmla="*/ 49 h 166"/>
                  <a:gd name="T8" fmla="*/ 16 w 150"/>
                  <a:gd name="T9" fmla="*/ 47 h 166"/>
                  <a:gd name="T10" fmla="*/ 17 w 150"/>
                  <a:gd name="T11" fmla="*/ 44 h 166"/>
                  <a:gd name="T12" fmla="*/ 19 w 150"/>
                  <a:gd name="T13" fmla="*/ 42 h 166"/>
                  <a:gd name="T14" fmla="*/ 22 w 150"/>
                  <a:gd name="T15" fmla="*/ 40 h 166"/>
                  <a:gd name="T16" fmla="*/ 25 w 150"/>
                  <a:gd name="T17" fmla="*/ 40 h 166"/>
                  <a:gd name="T18" fmla="*/ 28 w 150"/>
                  <a:gd name="T19" fmla="*/ 39 h 166"/>
                  <a:gd name="T20" fmla="*/ 32 w 150"/>
                  <a:gd name="T21" fmla="*/ 38 h 166"/>
                  <a:gd name="T22" fmla="*/ 35 w 150"/>
                  <a:gd name="T23" fmla="*/ 37 h 166"/>
                  <a:gd name="T24" fmla="*/ 38 w 150"/>
                  <a:gd name="T25" fmla="*/ 35 h 166"/>
                  <a:gd name="T26" fmla="*/ 40 w 150"/>
                  <a:gd name="T27" fmla="*/ 32 h 166"/>
                  <a:gd name="T28" fmla="*/ 41 w 150"/>
                  <a:gd name="T29" fmla="*/ 29 h 166"/>
                  <a:gd name="T30" fmla="*/ 42 w 150"/>
                  <a:gd name="T31" fmla="*/ 24 h 166"/>
                  <a:gd name="T32" fmla="*/ 40 w 150"/>
                  <a:gd name="T33" fmla="*/ 17 h 166"/>
                  <a:gd name="T34" fmla="*/ 37 w 150"/>
                  <a:gd name="T35" fmla="*/ 10 h 166"/>
                  <a:gd name="T36" fmla="*/ 33 w 150"/>
                  <a:gd name="T37" fmla="*/ 5 h 166"/>
                  <a:gd name="T38" fmla="*/ 28 w 150"/>
                  <a:gd name="T39" fmla="*/ 1 h 166"/>
                  <a:gd name="T40" fmla="*/ 23 w 150"/>
                  <a:gd name="T41" fmla="*/ 0 h 166"/>
                  <a:gd name="T42" fmla="*/ 17 w 150"/>
                  <a:gd name="T43" fmla="*/ 1 h 166"/>
                  <a:gd name="T44" fmla="*/ 12 w 150"/>
                  <a:gd name="T45" fmla="*/ 3 h 166"/>
                  <a:gd name="T46" fmla="*/ 7 w 150"/>
                  <a:gd name="T47" fmla="*/ 8 h 166"/>
                  <a:gd name="T48" fmla="*/ 4 w 150"/>
                  <a:gd name="T49" fmla="*/ 14 h 166"/>
                  <a:gd name="T50" fmla="*/ 2 w 150"/>
                  <a:gd name="T51" fmla="*/ 21 h 166"/>
                  <a:gd name="T52" fmla="*/ 1 w 150"/>
                  <a:gd name="T53" fmla="*/ 27 h 166"/>
                  <a:gd name="T54" fmla="*/ 0 w 150"/>
                  <a:gd name="T55" fmla="*/ 34 h 166"/>
                  <a:gd name="T56" fmla="*/ 1 w 150"/>
                  <a:gd name="T57" fmla="*/ 40 h 166"/>
                  <a:gd name="T58" fmla="*/ 2 w 150"/>
                  <a:gd name="T59" fmla="*/ 45 h 166"/>
                  <a:gd name="T60" fmla="*/ 5 w 150"/>
                  <a:gd name="T61" fmla="*/ 50 h 166"/>
                  <a:gd name="T62" fmla="*/ 9 w 150"/>
                  <a:gd name="T63" fmla="*/ 54 h 166"/>
                  <a:gd name="T64" fmla="*/ 14 w 150"/>
                  <a:gd name="T65" fmla="*/ 58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66"/>
                  <a:gd name="T101" fmla="*/ 150 w 150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66">
                    <a:moveTo>
                      <a:pt x="50" y="166"/>
                    </a:moveTo>
                    <a:lnTo>
                      <a:pt x="52" y="159"/>
                    </a:lnTo>
                    <a:lnTo>
                      <a:pt x="54" y="150"/>
                    </a:lnTo>
                    <a:lnTo>
                      <a:pt x="57" y="141"/>
                    </a:lnTo>
                    <a:lnTo>
                      <a:pt x="59" y="133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80" y="115"/>
                    </a:lnTo>
                    <a:lnTo>
                      <a:pt x="92" y="113"/>
                    </a:lnTo>
                    <a:lnTo>
                      <a:pt x="103" y="112"/>
                    </a:lnTo>
                    <a:lnTo>
                      <a:pt x="114" y="110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4" y="94"/>
                    </a:lnTo>
                    <a:lnTo>
                      <a:pt x="149" y="83"/>
                    </a:lnTo>
                    <a:lnTo>
                      <a:pt x="150" y="68"/>
                    </a:lnTo>
                    <a:lnTo>
                      <a:pt x="145" y="47"/>
                    </a:lnTo>
                    <a:lnTo>
                      <a:pt x="135" y="28"/>
                    </a:lnTo>
                    <a:lnTo>
                      <a:pt x="120" y="13"/>
                    </a:lnTo>
                    <a:lnTo>
                      <a:pt x="101" y="3"/>
                    </a:lnTo>
                    <a:lnTo>
                      <a:pt x="81" y="0"/>
                    </a:lnTo>
                    <a:lnTo>
                      <a:pt x="60" y="2"/>
                    </a:lnTo>
                    <a:lnTo>
                      <a:pt x="42" y="9"/>
                    </a:lnTo>
                    <a:lnTo>
                      <a:pt x="24" y="22"/>
                    </a:lnTo>
                    <a:lnTo>
                      <a:pt x="13" y="39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7"/>
                    </a:lnTo>
                    <a:lnTo>
                      <a:pt x="2" y="114"/>
                    </a:lnTo>
                    <a:lnTo>
                      <a:pt x="8" y="130"/>
                    </a:lnTo>
                    <a:lnTo>
                      <a:pt x="19" y="144"/>
                    </a:lnTo>
                    <a:lnTo>
                      <a:pt x="32" y="155"/>
                    </a:lnTo>
                    <a:lnTo>
                      <a:pt x="50" y="16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Unknown Shape"/>
              <p:cNvSpPr>
                <a:spLocks/>
              </p:cNvSpPr>
              <p:nvPr/>
            </p:nvSpPr>
            <p:spPr bwMode="auto">
              <a:xfrm flipH="1">
                <a:off x="328" y="117"/>
                <a:ext cx="28" cy="38"/>
              </a:xfrm>
              <a:custGeom>
                <a:avLst/>
                <a:gdLst>
                  <a:gd name="T0" fmla="*/ 16 w 49"/>
                  <a:gd name="T1" fmla="*/ 0 h 62"/>
                  <a:gd name="T2" fmla="*/ 16 w 49"/>
                  <a:gd name="T3" fmla="*/ 0 h 62"/>
                  <a:gd name="T4" fmla="*/ 11 w 49"/>
                  <a:gd name="T5" fmla="*/ 1 h 62"/>
                  <a:gd name="T6" fmla="*/ 7 w 49"/>
                  <a:gd name="T7" fmla="*/ 3 h 62"/>
                  <a:gd name="T8" fmla="*/ 5 w 49"/>
                  <a:gd name="T9" fmla="*/ 6 h 62"/>
                  <a:gd name="T10" fmla="*/ 3 w 49"/>
                  <a:gd name="T11" fmla="*/ 9 h 62"/>
                  <a:gd name="T12" fmla="*/ 2 w 49"/>
                  <a:gd name="T13" fmla="*/ 13 h 62"/>
                  <a:gd name="T14" fmla="*/ 1 w 49"/>
                  <a:gd name="T15" fmla="*/ 16 h 62"/>
                  <a:gd name="T16" fmla="*/ 1 w 49"/>
                  <a:gd name="T17" fmla="*/ 20 h 62"/>
                  <a:gd name="T18" fmla="*/ 0 w 49"/>
                  <a:gd name="T19" fmla="*/ 21 h 62"/>
                  <a:gd name="T20" fmla="*/ 5 w 49"/>
                  <a:gd name="T21" fmla="*/ 23 h 62"/>
                  <a:gd name="T22" fmla="*/ 5 w 49"/>
                  <a:gd name="T23" fmla="*/ 20 h 62"/>
                  <a:gd name="T24" fmla="*/ 6 w 49"/>
                  <a:gd name="T25" fmla="*/ 17 h 62"/>
                  <a:gd name="T26" fmla="*/ 6 w 49"/>
                  <a:gd name="T27" fmla="*/ 14 h 62"/>
                  <a:gd name="T28" fmla="*/ 7 w 49"/>
                  <a:gd name="T29" fmla="*/ 11 h 62"/>
                  <a:gd name="T30" fmla="*/ 9 w 49"/>
                  <a:gd name="T31" fmla="*/ 9 h 62"/>
                  <a:gd name="T32" fmla="*/ 10 w 49"/>
                  <a:gd name="T33" fmla="*/ 7 h 62"/>
                  <a:gd name="T34" fmla="*/ 13 w 49"/>
                  <a:gd name="T35" fmla="*/ 6 h 62"/>
                  <a:gd name="T36" fmla="*/ 16 w 49"/>
                  <a:gd name="T37" fmla="*/ 6 h 62"/>
                  <a:gd name="T38" fmla="*/ 16 w 49"/>
                  <a:gd name="T39" fmla="*/ 6 h 62"/>
                  <a:gd name="T40" fmla="*/ 16 w 49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62"/>
                  <a:gd name="T65" fmla="*/ 49 w 49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62">
                    <a:moveTo>
                      <a:pt x="49" y="0"/>
                    </a:moveTo>
                    <a:lnTo>
                      <a:pt x="49" y="0"/>
                    </a:lnTo>
                    <a:lnTo>
                      <a:pt x="34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9" y="25"/>
                    </a:lnTo>
                    <a:lnTo>
                      <a:pt x="7" y="34"/>
                    </a:lnTo>
                    <a:lnTo>
                      <a:pt x="4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14" y="62"/>
                    </a:lnTo>
                    <a:lnTo>
                      <a:pt x="16" y="54"/>
                    </a:lnTo>
                    <a:lnTo>
                      <a:pt x="18" y="45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6" y="25"/>
                    </a:lnTo>
                    <a:lnTo>
                      <a:pt x="32" y="19"/>
                    </a:lnTo>
                    <a:lnTo>
                      <a:pt x="39" y="16"/>
                    </a:lnTo>
                    <a:lnTo>
                      <a:pt x="49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Unknown Shape"/>
              <p:cNvSpPr>
                <a:spLocks/>
              </p:cNvSpPr>
              <p:nvPr/>
            </p:nvSpPr>
            <p:spPr bwMode="auto">
              <a:xfrm flipH="1">
                <a:off x="294" y="82"/>
                <a:ext cx="34" cy="43"/>
              </a:xfrm>
              <a:custGeom>
                <a:avLst/>
                <a:gdLst>
                  <a:gd name="T0" fmla="*/ 13 w 65"/>
                  <a:gd name="T1" fmla="*/ 1 h 74"/>
                  <a:gd name="T2" fmla="*/ 13 w 65"/>
                  <a:gd name="T3" fmla="*/ 1 h 74"/>
                  <a:gd name="T4" fmla="*/ 14 w 65"/>
                  <a:gd name="T5" fmla="*/ 8 h 74"/>
                  <a:gd name="T6" fmla="*/ 14 w 65"/>
                  <a:gd name="T7" fmla="*/ 12 h 74"/>
                  <a:gd name="T8" fmla="*/ 13 w 65"/>
                  <a:gd name="T9" fmla="*/ 15 h 74"/>
                  <a:gd name="T10" fmla="*/ 11 w 65"/>
                  <a:gd name="T11" fmla="*/ 17 h 74"/>
                  <a:gd name="T12" fmla="*/ 8 w 65"/>
                  <a:gd name="T13" fmla="*/ 18 h 74"/>
                  <a:gd name="T14" fmla="*/ 6 w 65"/>
                  <a:gd name="T15" fmla="*/ 20 h 74"/>
                  <a:gd name="T16" fmla="*/ 3 w 65"/>
                  <a:gd name="T17" fmla="*/ 20 h 74"/>
                  <a:gd name="T18" fmla="*/ 0 w 65"/>
                  <a:gd name="T19" fmla="*/ 20 h 74"/>
                  <a:gd name="T20" fmla="*/ 0 w 65"/>
                  <a:gd name="T21" fmla="*/ 25 h 74"/>
                  <a:gd name="T22" fmla="*/ 3 w 65"/>
                  <a:gd name="T23" fmla="*/ 24 h 74"/>
                  <a:gd name="T24" fmla="*/ 6 w 65"/>
                  <a:gd name="T25" fmla="*/ 24 h 74"/>
                  <a:gd name="T26" fmla="*/ 10 w 65"/>
                  <a:gd name="T27" fmla="*/ 23 h 74"/>
                  <a:gd name="T28" fmla="*/ 13 w 65"/>
                  <a:gd name="T29" fmla="*/ 21 h 74"/>
                  <a:gd name="T30" fmla="*/ 16 w 65"/>
                  <a:gd name="T31" fmla="*/ 17 h 74"/>
                  <a:gd name="T32" fmla="*/ 17 w 65"/>
                  <a:gd name="T33" fmla="*/ 13 h 74"/>
                  <a:gd name="T34" fmla="*/ 18 w 65"/>
                  <a:gd name="T35" fmla="*/ 8 h 74"/>
                  <a:gd name="T36" fmla="*/ 16 w 65"/>
                  <a:gd name="T37" fmla="*/ 0 h 74"/>
                  <a:gd name="T38" fmla="*/ 16 w 65"/>
                  <a:gd name="T39" fmla="*/ 0 h 74"/>
                  <a:gd name="T40" fmla="*/ 13 w 65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74"/>
                  <a:gd name="T65" fmla="*/ 65 w 6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74">
                    <a:moveTo>
                      <a:pt x="46" y="2"/>
                    </a:moveTo>
                    <a:lnTo>
                      <a:pt x="46" y="2"/>
                    </a:lnTo>
                    <a:lnTo>
                      <a:pt x="51" y="22"/>
                    </a:lnTo>
                    <a:lnTo>
                      <a:pt x="50" y="36"/>
                    </a:lnTo>
                    <a:lnTo>
                      <a:pt x="46" y="45"/>
                    </a:lnTo>
                    <a:lnTo>
                      <a:pt x="40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11" y="72"/>
                    </a:lnTo>
                    <a:lnTo>
                      <a:pt x="23" y="71"/>
                    </a:lnTo>
                    <a:lnTo>
                      <a:pt x="36" y="68"/>
                    </a:lnTo>
                    <a:lnTo>
                      <a:pt x="47" y="62"/>
                    </a:lnTo>
                    <a:lnTo>
                      <a:pt x="58" y="52"/>
                    </a:lnTo>
                    <a:lnTo>
                      <a:pt x="64" y="38"/>
                    </a:lnTo>
                    <a:lnTo>
                      <a:pt x="65" y="22"/>
                    </a:lnTo>
                    <a:lnTo>
                      <a:pt x="60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Unknown Shape"/>
              <p:cNvSpPr>
                <a:spLocks/>
              </p:cNvSpPr>
              <p:nvPr/>
            </p:nvSpPr>
            <p:spPr bwMode="auto">
              <a:xfrm flipH="1">
                <a:off x="296" y="48"/>
                <a:ext cx="80" cy="35"/>
              </a:xfrm>
              <a:custGeom>
                <a:avLst/>
                <a:gdLst>
                  <a:gd name="T0" fmla="*/ 4 w 146"/>
                  <a:gd name="T1" fmla="*/ 19 h 56"/>
                  <a:gd name="T2" fmla="*/ 4 w 146"/>
                  <a:gd name="T3" fmla="*/ 19 h 56"/>
                  <a:gd name="T4" fmla="*/ 7 w 146"/>
                  <a:gd name="T5" fmla="*/ 13 h 56"/>
                  <a:gd name="T6" fmla="*/ 12 w 146"/>
                  <a:gd name="T7" fmla="*/ 9 h 56"/>
                  <a:gd name="T8" fmla="*/ 16 w 146"/>
                  <a:gd name="T9" fmla="*/ 7 h 56"/>
                  <a:gd name="T10" fmla="*/ 22 w 146"/>
                  <a:gd name="T11" fmla="*/ 6 h 56"/>
                  <a:gd name="T12" fmla="*/ 28 w 146"/>
                  <a:gd name="T13" fmla="*/ 7 h 56"/>
                  <a:gd name="T14" fmla="*/ 33 w 146"/>
                  <a:gd name="T15" fmla="*/ 10 h 56"/>
                  <a:gd name="T16" fmla="*/ 37 w 146"/>
                  <a:gd name="T17" fmla="*/ 16 h 56"/>
                  <a:gd name="T18" fmla="*/ 39 w 146"/>
                  <a:gd name="T19" fmla="*/ 22 h 56"/>
                  <a:gd name="T20" fmla="*/ 44 w 146"/>
                  <a:gd name="T21" fmla="*/ 21 h 56"/>
                  <a:gd name="T22" fmla="*/ 41 w 146"/>
                  <a:gd name="T23" fmla="*/ 12 h 56"/>
                  <a:gd name="T24" fmla="*/ 36 w 146"/>
                  <a:gd name="T25" fmla="*/ 6 h 56"/>
                  <a:gd name="T26" fmla="*/ 30 w 146"/>
                  <a:gd name="T27" fmla="*/ 2 h 56"/>
                  <a:gd name="T28" fmla="*/ 22 w 146"/>
                  <a:gd name="T29" fmla="*/ 0 h 56"/>
                  <a:gd name="T30" fmla="*/ 16 w 146"/>
                  <a:gd name="T31" fmla="*/ 1 h 56"/>
                  <a:gd name="T32" fmla="*/ 10 w 146"/>
                  <a:gd name="T33" fmla="*/ 4 h 56"/>
                  <a:gd name="T34" fmla="*/ 4 w 146"/>
                  <a:gd name="T35" fmla="*/ 10 h 56"/>
                  <a:gd name="T36" fmla="*/ 0 w 146"/>
                  <a:gd name="T37" fmla="*/ 18 h 56"/>
                  <a:gd name="T38" fmla="*/ 0 w 146"/>
                  <a:gd name="T39" fmla="*/ 18 h 56"/>
                  <a:gd name="T40" fmla="*/ 4 w 146"/>
                  <a:gd name="T41" fmla="*/ 19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56"/>
                  <a:gd name="T65" fmla="*/ 146 w 14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56">
                    <a:moveTo>
                      <a:pt x="14" y="49"/>
                    </a:moveTo>
                    <a:lnTo>
                      <a:pt x="14" y="49"/>
                    </a:lnTo>
                    <a:lnTo>
                      <a:pt x="24" y="34"/>
                    </a:lnTo>
                    <a:lnTo>
                      <a:pt x="39" y="24"/>
                    </a:lnTo>
                    <a:lnTo>
                      <a:pt x="55" y="17"/>
                    </a:lnTo>
                    <a:lnTo>
                      <a:pt x="75" y="16"/>
                    </a:lnTo>
                    <a:lnTo>
                      <a:pt x="93" y="18"/>
                    </a:lnTo>
                    <a:lnTo>
                      <a:pt x="109" y="26"/>
                    </a:lnTo>
                    <a:lnTo>
                      <a:pt x="123" y="40"/>
                    </a:lnTo>
                    <a:lnTo>
                      <a:pt x="132" y="56"/>
                    </a:lnTo>
                    <a:lnTo>
                      <a:pt x="146" y="54"/>
                    </a:lnTo>
                    <a:lnTo>
                      <a:pt x="135" y="31"/>
                    </a:lnTo>
                    <a:lnTo>
                      <a:pt x="118" y="15"/>
                    </a:lnTo>
                    <a:lnTo>
                      <a:pt x="98" y="5"/>
                    </a:lnTo>
                    <a:lnTo>
                      <a:pt x="75" y="0"/>
                    </a:lnTo>
                    <a:lnTo>
                      <a:pt x="53" y="3"/>
                    </a:lnTo>
                    <a:lnTo>
                      <a:pt x="32" y="10"/>
                    </a:lnTo>
                    <a:lnTo>
                      <a:pt x="13" y="25"/>
                    </a:lnTo>
                    <a:lnTo>
                      <a:pt x="0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Unknown Shape"/>
              <p:cNvSpPr>
                <a:spLocks/>
              </p:cNvSpPr>
              <p:nvPr/>
            </p:nvSpPr>
            <p:spPr bwMode="auto">
              <a:xfrm flipH="1">
                <a:off x="348" y="76"/>
                <a:ext cx="34" cy="82"/>
              </a:xfrm>
              <a:custGeom>
                <a:avLst/>
                <a:gdLst>
                  <a:gd name="T0" fmla="*/ 14 w 65"/>
                  <a:gd name="T1" fmla="*/ 46 h 136"/>
                  <a:gd name="T2" fmla="*/ 16 w 65"/>
                  <a:gd name="T3" fmla="*/ 45 h 136"/>
                  <a:gd name="T4" fmla="*/ 13 w 65"/>
                  <a:gd name="T5" fmla="*/ 41 h 136"/>
                  <a:gd name="T6" fmla="*/ 9 w 65"/>
                  <a:gd name="T7" fmla="*/ 37 h 136"/>
                  <a:gd name="T8" fmla="*/ 6 w 65"/>
                  <a:gd name="T9" fmla="*/ 33 h 136"/>
                  <a:gd name="T10" fmla="*/ 5 w 65"/>
                  <a:gd name="T11" fmla="*/ 28 h 136"/>
                  <a:gd name="T12" fmla="*/ 4 w 65"/>
                  <a:gd name="T13" fmla="*/ 22 h 136"/>
                  <a:gd name="T14" fmla="*/ 4 w 65"/>
                  <a:gd name="T15" fmla="*/ 15 h 136"/>
                  <a:gd name="T16" fmla="*/ 5 w 65"/>
                  <a:gd name="T17" fmla="*/ 8 h 136"/>
                  <a:gd name="T18" fmla="*/ 8 w 65"/>
                  <a:gd name="T19" fmla="*/ 1 h 136"/>
                  <a:gd name="T20" fmla="*/ 4 w 65"/>
                  <a:gd name="T21" fmla="*/ 0 h 136"/>
                  <a:gd name="T22" fmla="*/ 2 w 65"/>
                  <a:gd name="T23" fmla="*/ 8 h 136"/>
                  <a:gd name="T24" fmla="*/ 1 w 65"/>
                  <a:gd name="T25" fmla="*/ 15 h 136"/>
                  <a:gd name="T26" fmla="*/ 0 w 65"/>
                  <a:gd name="T27" fmla="*/ 22 h 136"/>
                  <a:gd name="T28" fmla="*/ 1 w 65"/>
                  <a:gd name="T29" fmla="*/ 28 h 136"/>
                  <a:gd name="T30" fmla="*/ 3 w 65"/>
                  <a:gd name="T31" fmla="*/ 35 h 136"/>
                  <a:gd name="T32" fmla="*/ 6 w 65"/>
                  <a:gd name="T33" fmla="*/ 40 h 136"/>
                  <a:gd name="T34" fmla="*/ 10 w 65"/>
                  <a:gd name="T35" fmla="*/ 45 h 136"/>
                  <a:gd name="T36" fmla="*/ 15 w 65"/>
                  <a:gd name="T37" fmla="*/ 49 h 136"/>
                  <a:gd name="T38" fmla="*/ 18 w 65"/>
                  <a:gd name="T39" fmla="*/ 48 h 136"/>
                  <a:gd name="T40" fmla="*/ 15 w 65"/>
                  <a:gd name="T41" fmla="*/ 49 h 136"/>
                  <a:gd name="T42" fmla="*/ 17 w 65"/>
                  <a:gd name="T43" fmla="*/ 49 h 136"/>
                  <a:gd name="T44" fmla="*/ 18 w 65"/>
                  <a:gd name="T45" fmla="*/ 47 h 136"/>
                  <a:gd name="T46" fmla="*/ 18 w 65"/>
                  <a:gd name="T47" fmla="*/ 45 h 136"/>
                  <a:gd name="T48" fmla="*/ 16 w 65"/>
                  <a:gd name="T49" fmla="*/ 45 h 136"/>
                  <a:gd name="T50" fmla="*/ 14 w 65"/>
                  <a:gd name="T51" fmla="*/ 46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36"/>
                  <a:gd name="T80" fmla="*/ 65 w 65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36">
                    <a:moveTo>
                      <a:pt x="51" y="126"/>
                    </a:moveTo>
                    <a:lnTo>
                      <a:pt x="60" y="122"/>
                    </a:lnTo>
                    <a:lnTo>
                      <a:pt x="45" y="113"/>
                    </a:lnTo>
                    <a:lnTo>
                      <a:pt x="32" y="102"/>
                    </a:lnTo>
                    <a:lnTo>
                      <a:pt x="23" y="90"/>
                    </a:lnTo>
                    <a:lnTo>
                      <a:pt x="17" y="76"/>
                    </a:lnTo>
                    <a:lnTo>
                      <a:pt x="16" y="60"/>
                    </a:lnTo>
                    <a:lnTo>
                      <a:pt x="16" y="41"/>
                    </a:lnTo>
                    <a:lnTo>
                      <a:pt x="20" y="23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6" y="21"/>
                    </a:lnTo>
                    <a:lnTo>
                      <a:pt x="2" y="41"/>
                    </a:lnTo>
                    <a:lnTo>
                      <a:pt x="0" y="60"/>
                    </a:lnTo>
                    <a:lnTo>
                      <a:pt x="4" y="78"/>
                    </a:lnTo>
                    <a:lnTo>
                      <a:pt x="9" y="96"/>
                    </a:lnTo>
                    <a:lnTo>
                      <a:pt x="21" y="111"/>
                    </a:lnTo>
                    <a:lnTo>
                      <a:pt x="36" y="124"/>
                    </a:lnTo>
                    <a:lnTo>
                      <a:pt x="55" y="136"/>
                    </a:lnTo>
                    <a:lnTo>
                      <a:pt x="65" y="131"/>
                    </a:lnTo>
                    <a:lnTo>
                      <a:pt x="55" y="136"/>
                    </a:lnTo>
                    <a:lnTo>
                      <a:pt x="61" y="134"/>
                    </a:lnTo>
                    <a:lnTo>
                      <a:pt x="65" y="130"/>
                    </a:lnTo>
                    <a:lnTo>
                      <a:pt x="65" y="125"/>
                    </a:lnTo>
                    <a:lnTo>
                      <a:pt x="60" y="122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Unknown Shape"/>
              <p:cNvSpPr>
                <a:spLocks/>
              </p:cNvSpPr>
              <p:nvPr/>
            </p:nvSpPr>
            <p:spPr bwMode="auto">
              <a:xfrm flipH="1">
                <a:off x="283" y="328"/>
                <a:ext cx="43" cy="63"/>
              </a:xfrm>
              <a:custGeom>
                <a:avLst/>
                <a:gdLst>
                  <a:gd name="T0" fmla="*/ 8 w 78"/>
                  <a:gd name="T1" fmla="*/ 4 h 107"/>
                  <a:gd name="T2" fmla="*/ 5 w 78"/>
                  <a:gd name="T3" fmla="*/ 8 h 107"/>
                  <a:gd name="T4" fmla="*/ 2 w 78"/>
                  <a:gd name="T5" fmla="*/ 14 h 107"/>
                  <a:gd name="T6" fmla="*/ 1 w 78"/>
                  <a:gd name="T7" fmla="*/ 20 h 107"/>
                  <a:gd name="T8" fmla="*/ 0 w 78"/>
                  <a:gd name="T9" fmla="*/ 26 h 107"/>
                  <a:gd name="T10" fmla="*/ 1 w 78"/>
                  <a:gd name="T11" fmla="*/ 29 h 107"/>
                  <a:gd name="T12" fmla="*/ 2 w 78"/>
                  <a:gd name="T13" fmla="*/ 33 h 107"/>
                  <a:gd name="T14" fmla="*/ 4 w 78"/>
                  <a:gd name="T15" fmla="*/ 35 h 107"/>
                  <a:gd name="T16" fmla="*/ 7 w 78"/>
                  <a:gd name="T17" fmla="*/ 37 h 107"/>
                  <a:gd name="T18" fmla="*/ 9 w 78"/>
                  <a:gd name="T19" fmla="*/ 37 h 107"/>
                  <a:gd name="T20" fmla="*/ 12 w 78"/>
                  <a:gd name="T21" fmla="*/ 37 h 107"/>
                  <a:gd name="T22" fmla="*/ 14 w 78"/>
                  <a:gd name="T23" fmla="*/ 36 h 107"/>
                  <a:gd name="T24" fmla="*/ 17 w 78"/>
                  <a:gd name="T25" fmla="*/ 34 h 107"/>
                  <a:gd name="T26" fmla="*/ 20 w 78"/>
                  <a:gd name="T27" fmla="*/ 28 h 107"/>
                  <a:gd name="T28" fmla="*/ 23 w 78"/>
                  <a:gd name="T29" fmla="*/ 21 h 107"/>
                  <a:gd name="T30" fmla="*/ 24 w 78"/>
                  <a:gd name="T31" fmla="*/ 15 h 107"/>
                  <a:gd name="T32" fmla="*/ 24 w 78"/>
                  <a:gd name="T33" fmla="*/ 11 h 107"/>
                  <a:gd name="T34" fmla="*/ 23 w 78"/>
                  <a:gd name="T35" fmla="*/ 8 h 107"/>
                  <a:gd name="T36" fmla="*/ 22 w 78"/>
                  <a:gd name="T37" fmla="*/ 5 h 107"/>
                  <a:gd name="T38" fmla="*/ 20 w 78"/>
                  <a:gd name="T39" fmla="*/ 4 h 107"/>
                  <a:gd name="T40" fmla="*/ 18 w 78"/>
                  <a:gd name="T41" fmla="*/ 2 h 107"/>
                  <a:gd name="T42" fmla="*/ 16 w 78"/>
                  <a:gd name="T43" fmla="*/ 1 h 107"/>
                  <a:gd name="T44" fmla="*/ 13 w 78"/>
                  <a:gd name="T45" fmla="*/ 0 h 107"/>
                  <a:gd name="T46" fmla="*/ 10 w 78"/>
                  <a:gd name="T47" fmla="*/ 1 h 107"/>
                  <a:gd name="T48" fmla="*/ 8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5" y="12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7" y="95"/>
                    </a:lnTo>
                    <a:lnTo>
                      <a:pt x="13" y="102"/>
                    </a:lnTo>
                    <a:lnTo>
                      <a:pt x="22" y="105"/>
                    </a:lnTo>
                    <a:lnTo>
                      <a:pt x="31" y="107"/>
                    </a:lnTo>
                    <a:lnTo>
                      <a:pt x="40" y="107"/>
                    </a:lnTo>
                    <a:lnTo>
                      <a:pt x="48" y="104"/>
                    </a:lnTo>
                    <a:lnTo>
                      <a:pt x="55" y="97"/>
                    </a:lnTo>
                    <a:lnTo>
                      <a:pt x="66" y="80"/>
                    </a:lnTo>
                    <a:lnTo>
                      <a:pt x="74" y="61"/>
                    </a:lnTo>
                    <a:lnTo>
                      <a:pt x="78" y="44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Unknown Shape"/>
              <p:cNvSpPr>
                <a:spLocks/>
              </p:cNvSpPr>
              <p:nvPr/>
            </p:nvSpPr>
            <p:spPr bwMode="auto">
              <a:xfrm flipH="1">
                <a:off x="309" y="332"/>
                <a:ext cx="21" cy="41"/>
              </a:xfrm>
              <a:custGeom>
                <a:avLst/>
                <a:gdLst>
                  <a:gd name="T0" fmla="*/ 5 w 39"/>
                  <a:gd name="T1" fmla="*/ 24 h 69"/>
                  <a:gd name="T2" fmla="*/ 4 w 39"/>
                  <a:gd name="T3" fmla="*/ 24 h 69"/>
                  <a:gd name="T4" fmla="*/ 5 w 39"/>
                  <a:gd name="T5" fmla="*/ 18 h 69"/>
                  <a:gd name="T6" fmla="*/ 6 w 39"/>
                  <a:gd name="T7" fmla="*/ 12 h 69"/>
                  <a:gd name="T8" fmla="*/ 9 w 39"/>
                  <a:gd name="T9" fmla="*/ 7 h 69"/>
                  <a:gd name="T10" fmla="*/ 11 w 39"/>
                  <a:gd name="T11" fmla="*/ 3 h 69"/>
                  <a:gd name="T12" fmla="*/ 8 w 39"/>
                  <a:gd name="T13" fmla="*/ 0 h 69"/>
                  <a:gd name="T14" fmla="*/ 5 w 39"/>
                  <a:gd name="T15" fmla="*/ 5 h 69"/>
                  <a:gd name="T16" fmla="*/ 3 w 39"/>
                  <a:gd name="T17" fmla="*/ 11 h 69"/>
                  <a:gd name="T18" fmla="*/ 1 w 39"/>
                  <a:gd name="T19" fmla="*/ 17 h 69"/>
                  <a:gd name="T20" fmla="*/ 1 w 39"/>
                  <a:gd name="T21" fmla="*/ 24 h 69"/>
                  <a:gd name="T22" fmla="*/ 0 w 39"/>
                  <a:gd name="T23" fmla="*/ 24 h 69"/>
                  <a:gd name="T24" fmla="*/ 5 w 39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9"/>
                  <a:gd name="T41" fmla="*/ 39 w 3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9">
                    <a:moveTo>
                      <a:pt x="16" y="69"/>
                    </a:moveTo>
                    <a:lnTo>
                      <a:pt x="15" y="69"/>
                    </a:lnTo>
                    <a:lnTo>
                      <a:pt x="17" y="51"/>
                    </a:lnTo>
                    <a:lnTo>
                      <a:pt x="23" y="35"/>
                    </a:lnTo>
                    <a:lnTo>
                      <a:pt x="30" y="21"/>
                    </a:lnTo>
                    <a:lnTo>
                      <a:pt x="39" y="9"/>
                    </a:lnTo>
                    <a:lnTo>
                      <a:pt x="28" y="0"/>
                    </a:lnTo>
                    <a:lnTo>
                      <a:pt x="18" y="14"/>
                    </a:lnTo>
                    <a:lnTo>
                      <a:pt x="9" y="30"/>
                    </a:lnTo>
                    <a:lnTo>
                      <a:pt x="3" y="4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Unknown Shape"/>
              <p:cNvSpPr>
                <a:spLocks/>
              </p:cNvSpPr>
              <p:nvPr/>
            </p:nvSpPr>
            <p:spPr bwMode="auto">
              <a:xfrm flipH="1">
                <a:off x="293" y="373"/>
                <a:ext cx="37" cy="24"/>
              </a:xfrm>
              <a:custGeom>
                <a:avLst/>
                <a:gdLst>
                  <a:gd name="T0" fmla="*/ 17 w 69"/>
                  <a:gd name="T1" fmla="*/ 6 h 38"/>
                  <a:gd name="T2" fmla="*/ 17 w 69"/>
                  <a:gd name="T3" fmla="*/ 7 h 38"/>
                  <a:gd name="T4" fmla="*/ 15 w 69"/>
                  <a:gd name="T5" fmla="*/ 9 h 38"/>
                  <a:gd name="T6" fmla="*/ 13 w 69"/>
                  <a:gd name="T7" fmla="*/ 9 h 38"/>
                  <a:gd name="T8" fmla="*/ 11 w 69"/>
                  <a:gd name="T9" fmla="*/ 9 h 38"/>
                  <a:gd name="T10" fmla="*/ 9 w 69"/>
                  <a:gd name="T11" fmla="*/ 9 h 38"/>
                  <a:gd name="T12" fmla="*/ 7 w 69"/>
                  <a:gd name="T13" fmla="*/ 8 h 38"/>
                  <a:gd name="T14" fmla="*/ 6 w 69"/>
                  <a:gd name="T15" fmla="*/ 6 h 38"/>
                  <a:gd name="T16" fmla="*/ 5 w 69"/>
                  <a:gd name="T17" fmla="*/ 3 h 38"/>
                  <a:gd name="T18" fmla="*/ 5 w 69"/>
                  <a:gd name="T19" fmla="*/ 0 h 38"/>
                  <a:gd name="T20" fmla="*/ 0 w 69"/>
                  <a:gd name="T21" fmla="*/ 0 h 38"/>
                  <a:gd name="T22" fmla="*/ 1 w 69"/>
                  <a:gd name="T23" fmla="*/ 5 h 38"/>
                  <a:gd name="T24" fmla="*/ 3 w 69"/>
                  <a:gd name="T25" fmla="*/ 9 h 38"/>
                  <a:gd name="T26" fmla="*/ 5 w 69"/>
                  <a:gd name="T27" fmla="*/ 13 h 38"/>
                  <a:gd name="T28" fmla="*/ 8 w 69"/>
                  <a:gd name="T29" fmla="*/ 15 h 38"/>
                  <a:gd name="T30" fmla="*/ 11 w 69"/>
                  <a:gd name="T31" fmla="*/ 15 h 38"/>
                  <a:gd name="T32" fmla="*/ 14 w 69"/>
                  <a:gd name="T33" fmla="*/ 15 h 38"/>
                  <a:gd name="T34" fmla="*/ 17 w 69"/>
                  <a:gd name="T35" fmla="*/ 13 h 38"/>
                  <a:gd name="T36" fmla="*/ 20 w 69"/>
                  <a:gd name="T37" fmla="*/ 9 h 38"/>
                  <a:gd name="T38" fmla="*/ 20 w 69"/>
                  <a:gd name="T39" fmla="*/ 10 h 38"/>
                  <a:gd name="T40" fmla="*/ 17 w 69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8"/>
                  <a:gd name="T65" fmla="*/ 69 w 6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8">
                    <a:moveTo>
                      <a:pt x="57" y="16"/>
                    </a:moveTo>
                    <a:lnTo>
                      <a:pt x="57" y="17"/>
                    </a:lnTo>
                    <a:lnTo>
                      <a:pt x="53" y="22"/>
                    </a:lnTo>
                    <a:lnTo>
                      <a:pt x="47" y="24"/>
                    </a:lnTo>
                    <a:lnTo>
                      <a:pt x="39" y="24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23"/>
                    </a:lnTo>
                    <a:lnTo>
                      <a:pt x="17" y="31"/>
                    </a:lnTo>
                    <a:lnTo>
                      <a:pt x="28" y="36"/>
                    </a:lnTo>
                    <a:lnTo>
                      <a:pt x="39" y="38"/>
                    </a:lnTo>
                    <a:lnTo>
                      <a:pt x="49" y="38"/>
                    </a:lnTo>
                    <a:lnTo>
                      <a:pt x="60" y="3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Unknown Shape"/>
              <p:cNvSpPr>
                <a:spLocks/>
              </p:cNvSpPr>
              <p:nvPr/>
            </p:nvSpPr>
            <p:spPr bwMode="auto">
              <a:xfrm flipH="1">
                <a:off x="280" y="345"/>
                <a:ext cx="20" cy="44"/>
              </a:xfrm>
              <a:custGeom>
                <a:avLst/>
                <a:gdLst>
                  <a:gd name="T0" fmla="*/ 7 w 36"/>
                  <a:gd name="T1" fmla="*/ 1 h 73"/>
                  <a:gd name="T2" fmla="*/ 7 w 36"/>
                  <a:gd name="T3" fmla="*/ 1 h 73"/>
                  <a:gd name="T4" fmla="*/ 7 w 36"/>
                  <a:gd name="T5" fmla="*/ 5 h 73"/>
                  <a:gd name="T6" fmla="*/ 6 w 36"/>
                  <a:gd name="T7" fmla="*/ 11 h 73"/>
                  <a:gd name="T8" fmla="*/ 3 w 36"/>
                  <a:gd name="T9" fmla="*/ 17 h 73"/>
                  <a:gd name="T10" fmla="*/ 0 w 36"/>
                  <a:gd name="T11" fmla="*/ 23 h 73"/>
                  <a:gd name="T12" fmla="*/ 4 w 36"/>
                  <a:gd name="T13" fmla="*/ 27 h 73"/>
                  <a:gd name="T14" fmla="*/ 7 w 36"/>
                  <a:gd name="T15" fmla="*/ 20 h 73"/>
                  <a:gd name="T16" fmla="*/ 10 w 36"/>
                  <a:gd name="T17" fmla="*/ 13 h 73"/>
                  <a:gd name="T18" fmla="*/ 11 w 36"/>
                  <a:gd name="T19" fmla="*/ 6 h 73"/>
                  <a:gd name="T20" fmla="*/ 11 w 36"/>
                  <a:gd name="T21" fmla="*/ 0 h 73"/>
                  <a:gd name="T22" fmla="*/ 11 w 36"/>
                  <a:gd name="T23" fmla="*/ 0 h 73"/>
                  <a:gd name="T24" fmla="*/ 7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3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2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Unknown Shape"/>
              <p:cNvSpPr>
                <a:spLocks/>
              </p:cNvSpPr>
              <p:nvPr/>
            </p:nvSpPr>
            <p:spPr bwMode="auto">
              <a:xfrm flipH="1">
                <a:off x="280" y="324"/>
                <a:ext cx="36" cy="22"/>
              </a:xfrm>
              <a:custGeom>
                <a:avLst/>
                <a:gdLst>
                  <a:gd name="T0" fmla="*/ 3 w 65"/>
                  <a:gd name="T1" fmla="*/ 8 h 38"/>
                  <a:gd name="T2" fmla="*/ 3 w 65"/>
                  <a:gd name="T3" fmla="*/ 8 h 38"/>
                  <a:gd name="T4" fmla="*/ 6 w 65"/>
                  <a:gd name="T5" fmla="*/ 6 h 38"/>
                  <a:gd name="T6" fmla="*/ 7 w 65"/>
                  <a:gd name="T7" fmla="*/ 5 h 38"/>
                  <a:gd name="T8" fmla="*/ 9 w 65"/>
                  <a:gd name="T9" fmla="*/ 5 h 38"/>
                  <a:gd name="T10" fmla="*/ 11 w 65"/>
                  <a:gd name="T11" fmla="*/ 6 h 38"/>
                  <a:gd name="T12" fmla="*/ 13 w 65"/>
                  <a:gd name="T13" fmla="*/ 8 h 38"/>
                  <a:gd name="T14" fmla="*/ 14 w 65"/>
                  <a:gd name="T15" fmla="*/ 9 h 38"/>
                  <a:gd name="T16" fmla="*/ 15 w 65"/>
                  <a:gd name="T17" fmla="*/ 12 h 38"/>
                  <a:gd name="T18" fmla="*/ 16 w 65"/>
                  <a:gd name="T19" fmla="*/ 13 h 38"/>
                  <a:gd name="T20" fmla="*/ 20 w 65"/>
                  <a:gd name="T21" fmla="*/ 12 h 38"/>
                  <a:gd name="T22" fmla="*/ 19 w 65"/>
                  <a:gd name="T23" fmla="*/ 10 h 38"/>
                  <a:gd name="T24" fmla="*/ 18 w 65"/>
                  <a:gd name="T25" fmla="*/ 7 h 38"/>
                  <a:gd name="T26" fmla="*/ 16 w 65"/>
                  <a:gd name="T27" fmla="*/ 4 h 38"/>
                  <a:gd name="T28" fmla="*/ 13 w 65"/>
                  <a:gd name="T29" fmla="*/ 2 h 38"/>
                  <a:gd name="T30" fmla="*/ 10 w 65"/>
                  <a:gd name="T31" fmla="*/ 1 h 38"/>
                  <a:gd name="T32" fmla="*/ 7 w 65"/>
                  <a:gd name="T33" fmla="*/ 0 h 38"/>
                  <a:gd name="T34" fmla="*/ 3 w 65"/>
                  <a:gd name="T35" fmla="*/ 2 h 38"/>
                  <a:gd name="T36" fmla="*/ 0 w 65"/>
                  <a:gd name="T37" fmla="*/ 5 h 38"/>
                  <a:gd name="T38" fmla="*/ 0 w 65"/>
                  <a:gd name="T39" fmla="*/ 5 h 38"/>
                  <a:gd name="T40" fmla="*/ 3 w 65"/>
                  <a:gd name="T41" fmla="*/ 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8"/>
                  <a:gd name="T65" fmla="*/ 65 w 65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8">
                    <a:moveTo>
                      <a:pt x="11" y="23"/>
                    </a:moveTo>
                    <a:lnTo>
                      <a:pt x="11" y="23"/>
                    </a:lnTo>
                    <a:lnTo>
                      <a:pt x="18" y="17"/>
                    </a:lnTo>
                    <a:lnTo>
                      <a:pt x="24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42" y="23"/>
                    </a:lnTo>
                    <a:lnTo>
                      <a:pt x="47" y="27"/>
                    </a:lnTo>
                    <a:lnTo>
                      <a:pt x="49" y="34"/>
                    </a:lnTo>
                    <a:lnTo>
                      <a:pt x="51" y="38"/>
                    </a:lnTo>
                    <a:lnTo>
                      <a:pt x="65" y="36"/>
                    </a:lnTo>
                    <a:lnTo>
                      <a:pt x="63" y="29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6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1" y="5"/>
                    </a:lnTo>
                    <a:lnTo>
                      <a:pt x="0" y="14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Unknown Shape"/>
              <p:cNvSpPr>
                <a:spLocks/>
              </p:cNvSpPr>
              <p:nvPr/>
            </p:nvSpPr>
            <p:spPr bwMode="auto">
              <a:xfrm flipH="1">
                <a:off x="258" y="338"/>
                <a:ext cx="41" cy="64"/>
              </a:xfrm>
              <a:custGeom>
                <a:avLst/>
                <a:gdLst>
                  <a:gd name="T0" fmla="*/ 7 w 77"/>
                  <a:gd name="T1" fmla="*/ 4 h 107"/>
                  <a:gd name="T2" fmla="*/ 5 w 77"/>
                  <a:gd name="T3" fmla="*/ 9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4 h 107"/>
                  <a:gd name="T14" fmla="*/ 3 w 77"/>
                  <a:gd name="T15" fmla="*/ 36 h 107"/>
                  <a:gd name="T16" fmla="*/ 6 w 77"/>
                  <a:gd name="T17" fmla="*/ 38 h 107"/>
                  <a:gd name="T18" fmla="*/ 9 w 77"/>
                  <a:gd name="T19" fmla="*/ 38 h 107"/>
                  <a:gd name="T20" fmla="*/ 11 w 77"/>
                  <a:gd name="T21" fmla="*/ 38 h 107"/>
                  <a:gd name="T22" fmla="*/ 13 w 77"/>
                  <a:gd name="T23" fmla="*/ 37 h 107"/>
                  <a:gd name="T24" fmla="*/ 15 w 77"/>
                  <a:gd name="T25" fmla="*/ 35 h 107"/>
                  <a:gd name="T26" fmla="*/ 18 w 77"/>
                  <a:gd name="T27" fmla="*/ 29 h 107"/>
                  <a:gd name="T28" fmla="*/ 20 w 77"/>
                  <a:gd name="T29" fmla="*/ 22 h 107"/>
                  <a:gd name="T30" fmla="*/ 22 w 77"/>
                  <a:gd name="T31" fmla="*/ 16 h 107"/>
                  <a:gd name="T32" fmla="*/ 22 w 77"/>
                  <a:gd name="T33" fmla="*/ 10 h 107"/>
                  <a:gd name="T34" fmla="*/ 21 w 77"/>
                  <a:gd name="T35" fmla="*/ 8 h 107"/>
                  <a:gd name="T36" fmla="*/ 20 w 77"/>
                  <a:gd name="T37" fmla="*/ 6 h 107"/>
                  <a:gd name="T38" fmla="*/ 19 w 77"/>
                  <a:gd name="T39" fmla="*/ 4 h 107"/>
                  <a:gd name="T40" fmla="*/ 17 w 77"/>
                  <a:gd name="T41" fmla="*/ 1 h 107"/>
                  <a:gd name="T42" fmla="*/ 14 w 77"/>
                  <a:gd name="T43" fmla="*/ 0 h 107"/>
                  <a:gd name="T44" fmla="*/ 12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2"/>
                    </a:moveTo>
                    <a:lnTo>
                      <a:pt x="16" y="25"/>
                    </a:lnTo>
                    <a:lnTo>
                      <a:pt x="8" y="40"/>
                    </a:lnTo>
                    <a:lnTo>
                      <a:pt x="2" y="57"/>
                    </a:lnTo>
                    <a:lnTo>
                      <a:pt x="0" y="76"/>
                    </a:lnTo>
                    <a:lnTo>
                      <a:pt x="1" y="86"/>
                    </a:lnTo>
                    <a:lnTo>
                      <a:pt x="5" y="95"/>
                    </a:lnTo>
                    <a:lnTo>
                      <a:pt x="12" y="102"/>
                    </a:lnTo>
                    <a:lnTo>
                      <a:pt x="20" y="105"/>
                    </a:lnTo>
                    <a:lnTo>
                      <a:pt x="30" y="107"/>
                    </a:lnTo>
                    <a:lnTo>
                      <a:pt x="39" y="107"/>
                    </a:lnTo>
                    <a:lnTo>
                      <a:pt x="47" y="104"/>
                    </a:lnTo>
                    <a:lnTo>
                      <a:pt x="54" y="97"/>
                    </a:lnTo>
                    <a:lnTo>
                      <a:pt x="64" y="80"/>
                    </a:lnTo>
                    <a:lnTo>
                      <a:pt x="72" y="61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65" y="10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Unknown Shape"/>
              <p:cNvSpPr>
                <a:spLocks/>
              </p:cNvSpPr>
              <p:nvPr/>
            </p:nvSpPr>
            <p:spPr bwMode="auto">
              <a:xfrm flipH="1">
                <a:off x="282" y="34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9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4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8" y="21"/>
                    </a:lnTo>
                    <a:lnTo>
                      <a:pt x="38" y="1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Unknown Shape"/>
              <p:cNvSpPr>
                <a:spLocks/>
              </p:cNvSpPr>
              <p:nvPr/>
            </p:nvSpPr>
            <p:spPr bwMode="auto">
              <a:xfrm flipH="1">
                <a:off x="266" y="38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7 h 38"/>
                  <a:gd name="T4" fmla="*/ 16 w 66"/>
                  <a:gd name="T5" fmla="*/ 8 h 38"/>
                  <a:gd name="T6" fmla="*/ 14 w 66"/>
                  <a:gd name="T7" fmla="*/ 9 h 38"/>
                  <a:gd name="T8" fmla="*/ 12 w 66"/>
                  <a:gd name="T9" fmla="*/ 9 h 38"/>
                  <a:gd name="T10" fmla="*/ 10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2 w 66"/>
                  <a:gd name="T31" fmla="*/ 14 h 38"/>
                  <a:gd name="T32" fmla="*/ 15 w 66"/>
                  <a:gd name="T33" fmla="*/ 14 h 38"/>
                  <a:gd name="T34" fmla="*/ 18 w 66"/>
                  <a:gd name="T35" fmla="*/ 13 h 38"/>
                  <a:gd name="T36" fmla="*/ 21 w 66"/>
                  <a:gd name="T37" fmla="*/ 9 h 38"/>
                  <a:gd name="T38" fmla="*/ 21 w 66"/>
                  <a:gd name="T39" fmla="*/ 10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8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20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6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7" y="3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Unknown Shape"/>
              <p:cNvSpPr>
                <a:spLocks/>
              </p:cNvSpPr>
              <p:nvPr/>
            </p:nvSpPr>
            <p:spPr bwMode="auto">
              <a:xfrm flipH="1">
                <a:off x="253" y="355"/>
                <a:ext cx="20" cy="43"/>
              </a:xfrm>
              <a:custGeom>
                <a:avLst/>
                <a:gdLst>
                  <a:gd name="T0" fmla="*/ 7 w 36"/>
                  <a:gd name="T1" fmla="*/ 1 h 74"/>
                  <a:gd name="T2" fmla="*/ 7 w 36"/>
                  <a:gd name="T3" fmla="*/ 1 h 74"/>
                  <a:gd name="T4" fmla="*/ 7 w 36"/>
                  <a:gd name="T5" fmla="*/ 5 h 74"/>
                  <a:gd name="T6" fmla="*/ 5 w 36"/>
                  <a:gd name="T7" fmla="*/ 10 h 74"/>
                  <a:gd name="T8" fmla="*/ 3 w 36"/>
                  <a:gd name="T9" fmla="*/ 16 h 74"/>
                  <a:gd name="T10" fmla="*/ 0 w 36"/>
                  <a:gd name="T11" fmla="*/ 22 h 74"/>
                  <a:gd name="T12" fmla="*/ 3 w 36"/>
                  <a:gd name="T13" fmla="*/ 25 h 74"/>
                  <a:gd name="T14" fmla="*/ 7 w 36"/>
                  <a:gd name="T15" fmla="*/ 19 h 74"/>
                  <a:gd name="T16" fmla="*/ 9 w 36"/>
                  <a:gd name="T17" fmla="*/ 12 h 74"/>
                  <a:gd name="T18" fmla="*/ 11 w 36"/>
                  <a:gd name="T19" fmla="*/ 5 h 74"/>
                  <a:gd name="T20" fmla="*/ 11 w 36"/>
                  <a:gd name="T21" fmla="*/ 0 h 74"/>
                  <a:gd name="T22" fmla="*/ 11 w 36"/>
                  <a:gd name="T23" fmla="*/ 0 h 74"/>
                  <a:gd name="T24" fmla="*/ 7 w 36"/>
                  <a:gd name="T25" fmla="*/ 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4"/>
                  <a:gd name="T41" fmla="*/ 36 w 36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4">
                    <a:moveTo>
                      <a:pt x="22" y="2"/>
                    </a:moveTo>
                    <a:lnTo>
                      <a:pt x="22" y="2"/>
                    </a:lnTo>
                    <a:lnTo>
                      <a:pt x="22" y="15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4"/>
                    </a:lnTo>
                    <a:lnTo>
                      <a:pt x="23" y="55"/>
                    </a:lnTo>
                    <a:lnTo>
                      <a:pt x="31" y="36"/>
                    </a:lnTo>
                    <a:lnTo>
                      <a:pt x="36" y="15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Unknown Shape"/>
              <p:cNvSpPr>
                <a:spLocks/>
              </p:cNvSpPr>
              <p:nvPr/>
            </p:nvSpPr>
            <p:spPr bwMode="auto">
              <a:xfrm flipH="1">
                <a:off x="253" y="333"/>
                <a:ext cx="35" cy="22"/>
              </a:xfrm>
              <a:custGeom>
                <a:avLst/>
                <a:gdLst>
                  <a:gd name="T0" fmla="*/ 3 w 65"/>
                  <a:gd name="T1" fmla="*/ 9 h 36"/>
                  <a:gd name="T2" fmla="*/ 3 w 65"/>
                  <a:gd name="T3" fmla="*/ 9 h 36"/>
                  <a:gd name="T4" fmla="*/ 5 w 65"/>
                  <a:gd name="T5" fmla="*/ 6 h 36"/>
                  <a:gd name="T6" fmla="*/ 7 w 65"/>
                  <a:gd name="T7" fmla="*/ 5 h 36"/>
                  <a:gd name="T8" fmla="*/ 9 w 65"/>
                  <a:gd name="T9" fmla="*/ 5 h 36"/>
                  <a:gd name="T10" fmla="*/ 10 w 65"/>
                  <a:gd name="T11" fmla="*/ 6 h 36"/>
                  <a:gd name="T12" fmla="*/ 12 w 65"/>
                  <a:gd name="T13" fmla="*/ 7 h 36"/>
                  <a:gd name="T14" fmla="*/ 13 w 65"/>
                  <a:gd name="T15" fmla="*/ 10 h 36"/>
                  <a:gd name="T16" fmla="*/ 14 w 65"/>
                  <a:gd name="T17" fmla="*/ 12 h 36"/>
                  <a:gd name="T18" fmla="*/ 15 w 65"/>
                  <a:gd name="T19" fmla="*/ 13 h 36"/>
                  <a:gd name="T20" fmla="*/ 19 w 65"/>
                  <a:gd name="T21" fmla="*/ 13 h 36"/>
                  <a:gd name="T22" fmla="*/ 18 w 65"/>
                  <a:gd name="T23" fmla="*/ 10 h 36"/>
                  <a:gd name="T24" fmla="*/ 17 w 65"/>
                  <a:gd name="T25" fmla="*/ 7 h 36"/>
                  <a:gd name="T26" fmla="*/ 15 w 65"/>
                  <a:gd name="T27" fmla="*/ 4 h 36"/>
                  <a:gd name="T28" fmla="*/ 12 w 65"/>
                  <a:gd name="T29" fmla="*/ 1 h 36"/>
                  <a:gd name="T30" fmla="*/ 10 w 65"/>
                  <a:gd name="T31" fmla="*/ 0 h 36"/>
                  <a:gd name="T32" fmla="*/ 6 w 65"/>
                  <a:gd name="T33" fmla="*/ 0 h 36"/>
                  <a:gd name="T34" fmla="*/ 3 w 65"/>
                  <a:gd name="T35" fmla="*/ 1 h 36"/>
                  <a:gd name="T36" fmla="*/ 0 w 65"/>
                  <a:gd name="T37" fmla="*/ 5 h 36"/>
                  <a:gd name="T38" fmla="*/ 0 w 65"/>
                  <a:gd name="T39" fmla="*/ 5 h 36"/>
                  <a:gd name="T40" fmla="*/ 3 w 65"/>
                  <a:gd name="T41" fmla="*/ 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6"/>
                  <a:gd name="T65" fmla="*/ 65 w 65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6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1" y="13"/>
                    </a:lnTo>
                    <a:lnTo>
                      <a:pt x="36" y="16"/>
                    </a:lnTo>
                    <a:lnTo>
                      <a:pt x="42" y="20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6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Unknown Shape"/>
              <p:cNvSpPr>
                <a:spLocks/>
              </p:cNvSpPr>
              <p:nvPr/>
            </p:nvSpPr>
            <p:spPr bwMode="auto">
              <a:xfrm flipH="1">
                <a:off x="228" y="348"/>
                <a:ext cx="42" cy="64"/>
              </a:xfrm>
              <a:custGeom>
                <a:avLst/>
                <a:gdLst>
                  <a:gd name="T0" fmla="*/ 8 w 77"/>
                  <a:gd name="T1" fmla="*/ 4 h 107"/>
                  <a:gd name="T2" fmla="*/ 5 w 77"/>
                  <a:gd name="T3" fmla="*/ 8 h 107"/>
                  <a:gd name="T4" fmla="*/ 2 w 77"/>
                  <a:gd name="T5" fmla="*/ 14 h 107"/>
                  <a:gd name="T6" fmla="*/ 1 w 77"/>
                  <a:gd name="T7" fmla="*/ 20 h 107"/>
                  <a:gd name="T8" fmla="*/ 0 w 77"/>
                  <a:gd name="T9" fmla="*/ 27 h 107"/>
                  <a:gd name="T10" fmla="*/ 1 w 77"/>
                  <a:gd name="T11" fmla="*/ 31 h 107"/>
                  <a:gd name="T12" fmla="*/ 2 w 77"/>
                  <a:gd name="T13" fmla="*/ 33 h 107"/>
                  <a:gd name="T14" fmla="*/ 4 w 77"/>
                  <a:gd name="T15" fmla="*/ 36 h 107"/>
                  <a:gd name="T16" fmla="*/ 6 w 77"/>
                  <a:gd name="T17" fmla="*/ 37 h 107"/>
                  <a:gd name="T18" fmla="*/ 9 w 77"/>
                  <a:gd name="T19" fmla="*/ 38 h 107"/>
                  <a:gd name="T20" fmla="*/ 11 w 77"/>
                  <a:gd name="T21" fmla="*/ 38 h 107"/>
                  <a:gd name="T22" fmla="*/ 14 w 77"/>
                  <a:gd name="T23" fmla="*/ 37 h 107"/>
                  <a:gd name="T24" fmla="*/ 16 w 77"/>
                  <a:gd name="T25" fmla="*/ 34 h 107"/>
                  <a:gd name="T26" fmla="*/ 19 w 77"/>
                  <a:gd name="T27" fmla="*/ 28 h 107"/>
                  <a:gd name="T28" fmla="*/ 21 w 77"/>
                  <a:gd name="T29" fmla="*/ 22 h 107"/>
                  <a:gd name="T30" fmla="*/ 23 w 77"/>
                  <a:gd name="T31" fmla="*/ 16 h 107"/>
                  <a:gd name="T32" fmla="*/ 23 w 77"/>
                  <a:gd name="T33" fmla="*/ 11 h 107"/>
                  <a:gd name="T34" fmla="*/ 22 w 77"/>
                  <a:gd name="T35" fmla="*/ 8 h 107"/>
                  <a:gd name="T36" fmla="*/ 21 w 77"/>
                  <a:gd name="T37" fmla="*/ 6 h 107"/>
                  <a:gd name="T38" fmla="*/ 19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8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5" y="11"/>
                    </a:moveTo>
                    <a:lnTo>
                      <a:pt x="16" y="24"/>
                    </a:lnTo>
                    <a:lnTo>
                      <a:pt x="8" y="39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1" y="85"/>
                    </a:lnTo>
                    <a:lnTo>
                      <a:pt x="5" y="94"/>
                    </a:lnTo>
                    <a:lnTo>
                      <a:pt x="12" y="101"/>
                    </a:lnTo>
                    <a:lnTo>
                      <a:pt x="20" y="104"/>
                    </a:lnTo>
                    <a:lnTo>
                      <a:pt x="29" y="107"/>
                    </a:lnTo>
                    <a:lnTo>
                      <a:pt x="39" y="107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4" y="79"/>
                    </a:lnTo>
                    <a:lnTo>
                      <a:pt x="72" y="61"/>
                    </a:lnTo>
                    <a:lnTo>
                      <a:pt x="77" y="44"/>
                    </a:lnTo>
                    <a:lnTo>
                      <a:pt x="77" y="30"/>
                    </a:lnTo>
                    <a:lnTo>
                      <a:pt x="74" y="23"/>
                    </a:lnTo>
                    <a:lnTo>
                      <a:pt x="71" y="16"/>
                    </a:lnTo>
                    <a:lnTo>
                      <a:pt x="65" y="9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Unknown Shape"/>
              <p:cNvSpPr>
                <a:spLocks/>
              </p:cNvSpPr>
              <p:nvPr/>
            </p:nvSpPr>
            <p:spPr bwMode="auto">
              <a:xfrm flipH="1">
                <a:off x="253" y="352"/>
                <a:ext cx="20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4 w 38"/>
                  <a:gd name="T5" fmla="*/ 18 h 69"/>
                  <a:gd name="T6" fmla="*/ 6 w 38"/>
                  <a:gd name="T7" fmla="*/ 13 h 69"/>
                  <a:gd name="T8" fmla="*/ 8 w 38"/>
                  <a:gd name="T9" fmla="*/ 7 h 69"/>
                  <a:gd name="T10" fmla="*/ 11 w 38"/>
                  <a:gd name="T11" fmla="*/ 3 h 69"/>
                  <a:gd name="T12" fmla="*/ 7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0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Unknown Shape"/>
              <p:cNvSpPr>
                <a:spLocks/>
              </p:cNvSpPr>
              <p:nvPr/>
            </p:nvSpPr>
            <p:spPr bwMode="auto">
              <a:xfrm flipH="1">
                <a:off x="239" y="394"/>
                <a:ext cx="34" cy="23"/>
              </a:xfrm>
              <a:custGeom>
                <a:avLst/>
                <a:gdLst>
                  <a:gd name="T0" fmla="*/ 14 w 66"/>
                  <a:gd name="T1" fmla="*/ 6 h 38"/>
                  <a:gd name="T2" fmla="*/ 14 w 66"/>
                  <a:gd name="T3" fmla="*/ 6 h 38"/>
                  <a:gd name="T4" fmla="*/ 13 w 66"/>
                  <a:gd name="T5" fmla="*/ 8 h 38"/>
                  <a:gd name="T6" fmla="*/ 12 w 66"/>
                  <a:gd name="T7" fmla="*/ 9 h 38"/>
                  <a:gd name="T8" fmla="*/ 10 w 66"/>
                  <a:gd name="T9" fmla="*/ 9 h 38"/>
                  <a:gd name="T10" fmla="*/ 8 w 66"/>
                  <a:gd name="T11" fmla="*/ 8 h 38"/>
                  <a:gd name="T12" fmla="*/ 6 w 66"/>
                  <a:gd name="T13" fmla="*/ 7 h 38"/>
                  <a:gd name="T14" fmla="*/ 5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4 w 66"/>
                  <a:gd name="T27" fmla="*/ 12 h 38"/>
                  <a:gd name="T28" fmla="*/ 7 w 66"/>
                  <a:gd name="T29" fmla="*/ 13 h 38"/>
                  <a:gd name="T30" fmla="*/ 10 w 66"/>
                  <a:gd name="T31" fmla="*/ 14 h 38"/>
                  <a:gd name="T32" fmla="*/ 12 w 66"/>
                  <a:gd name="T33" fmla="*/ 14 h 38"/>
                  <a:gd name="T34" fmla="*/ 15 w 66"/>
                  <a:gd name="T35" fmla="*/ 12 h 38"/>
                  <a:gd name="T36" fmla="*/ 18 w 66"/>
                  <a:gd name="T37" fmla="*/ 9 h 38"/>
                  <a:gd name="T38" fmla="*/ 18 w 66"/>
                  <a:gd name="T39" fmla="*/ 9 h 38"/>
                  <a:gd name="T40" fmla="*/ 14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5" y="24"/>
                    </a:lnTo>
                    <a:lnTo>
                      <a:pt x="36" y="24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Unknown Shape"/>
              <p:cNvSpPr>
                <a:spLocks/>
              </p:cNvSpPr>
              <p:nvPr/>
            </p:nvSpPr>
            <p:spPr bwMode="auto">
              <a:xfrm flipH="1">
                <a:off x="225" y="365"/>
                <a:ext cx="19" cy="45"/>
              </a:xfrm>
              <a:custGeom>
                <a:avLst/>
                <a:gdLst>
                  <a:gd name="T0" fmla="*/ 6 w 36"/>
                  <a:gd name="T1" fmla="*/ 1 h 72"/>
                  <a:gd name="T2" fmla="*/ 6 w 36"/>
                  <a:gd name="T3" fmla="*/ 1 h 72"/>
                  <a:gd name="T4" fmla="*/ 6 w 36"/>
                  <a:gd name="T5" fmla="*/ 5 h 72"/>
                  <a:gd name="T6" fmla="*/ 5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3 w 36"/>
                  <a:gd name="T13" fmla="*/ 28 h 72"/>
                  <a:gd name="T14" fmla="*/ 6 w 36"/>
                  <a:gd name="T15" fmla="*/ 21 h 72"/>
                  <a:gd name="T16" fmla="*/ 8 w 36"/>
                  <a:gd name="T17" fmla="*/ 13 h 72"/>
                  <a:gd name="T18" fmla="*/ 10 w 36"/>
                  <a:gd name="T19" fmla="*/ 6 h 72"/>
                  <a:gd name="T20" fmla="*/ 10 w 36"/>
                  <a:gd name="T21" fmla="*/ 0 h 72"/>
                  <a:gd name="T22" fmla="*/ 10 w 36"/>
                  <a:gd name="T23" fmla="*/ 1 h 72"/>
                  <a:gd name="T24" fmla="*/ 6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1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7" y="29"/>
                    </a:lnTo>
                    <a:lnTo>
                      <a:pt x="9" y="47"/>
                    </a:lnTo>
                    <a:lnTo>
                      <a:pt x="0" y="63"/>
                    </a:lnTo>
                    <a:lnTo>
                      <a:pt x="11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Unknown Shape"/>
              <p:cNvSpPr>
                <a:spLocks/>
              </p:cNvSpPr>
              <p:nvPr/>
            </p:nvSpPr>
            <p:spPr bwMode="auto">
              <a:xfrm flipH="1">
                <a:off x="225" y="343"/>
                <a:ext cx="34" cy="24"/>
              </a:xfrm>
              <a:custGeom>
                <a:avLst/>
                <a:gdLst>
                  <a:gd name="T0" fmla="*/ 3 w 65"/>
                  <a:gd name="T1" fmla="*/ 10 h 37"/>
                  <a:gd name="T2" fmla="*/ 3 w 65"/>
                  <a:gd name="T3" fmla="*/ 10 h 37"/>
                  <a:gd name="T4" fmla="*/ 5 w 65"/>
                  <a:gd name="T5" fmla="*/ 6 h 37"/>
                  <a:gd name="T6" fmla="*/ 7 w 65"/>
                  <a:gd name="T7" fmla="*/ 6 h 37"/>
                  <a:gd name="T8" fmla="*/ 8 w 65"/>
                  <a:gd name="T9" fmla="*/ 6 h 37"/>
                  <a:gd name="T10" fmla="*/ 10 w 65"/>
                  <a:gd name="T11" fmla="*/ 6 h 37"/>
                  <a:gd name="T12" fmla="*/ 12 w 65"/>
                  <a:gd name="T13" fmla="*/ 9 h 37"/>
                  <a:gd name="T14" fmla="*/ 13 w 65"/>
                  <a:gd name="T15" fmla="*/ 11 h 37"/>
                  <a:gd name="T16" fmla="*/ 13 w 65"/>
                  <a:gd name="T17" fmla="*/ 14 h 37"/>
                  <a:gd name="T18" fmla="*/ 14 w 65"/>
                  <a:gd name="T19" fmla="*/ 16 h 37"/>
                  <a:gd name="T20" fmla="*/ 18 w 65"/>
                  <a:gd name="T21" fmla="*/ 16 h 37"/>
                  <a:gd name="T22" fmla="*/ 17 w 65"/>
                  <a:gd name="T23" fmla="*/ 12 h 37"/>
                  <a:gd name="T24" fmla="*/ 16 w 65"/>
                  <a:gd name="T25" fmla="*/ 8 h 37"/>
                  <a:gd name="T26" fmla="*/ 14 w 65"/>
                  <a:gd name="T27" fmla="*/ 5 h 37"/>
                  <a:gd name="T28" fmla="*/ 12 w 65"/>
                  <a:gd name="T29" fmla="*/ 2 h 37"/>
                  <a:gd name="T30" fmla="*/ 9 w 65"/>
                  <a:gd name="T31" fmla="*/ 0 h 37"/>
                  <a:gd name="T32" fmla="*/ 6 w 65"/>
                  <a:gd name="T33" fmla="*/ 0 h 37"/>
                  <a:gd name="T34" fmla="*/ 3 w 65"/>
                  <a:gd name="T35" fmla="*/ 2 h 37"/>
                  <a:gd name="T36" fmla="*/ 0 w 65"/>
                  <a:gd name="T37" fmla="*/ 6 h 37"/>
                  <a:gd name="T38" fmla="*/ 0 w 65"/>
                  <a:gd name="T39" fmla="*/ 6 h 37"/>
                  <a:gd name="T40" fmla="*/ 3 w 65"/>
                  <a:gd name="T41" fmla="*/ 1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5" y="37"/>
                    </a:lnTo>
                    <a:lnTo>
                      <a:pt x="62" y="28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Unknown Shape"/>
              <p:cNvSpPr>
                <a:spLocks/>
              </p:cNvSpPr>
              <p:nvPr/>
            </p:nvSpPr>
            <p:spPr bwMode="auto">
              <a:xfrm flipH="1">
                <a:off x="201" y="358"/>
                <a:ext cx="41" cy="64"/>
              </a:xfrm>
              <a:custGeom>
                <a:avLst/>
                <a:gdLst>
                  <a:gd name="T0" fmla="*/ 7 w 78"/>
                  <a:gd name="T1" fmla="*/ 4 h 107"/>
                  <a:gd name="T2" fmla="*/ 5 w 78"/>
                  <a:gd name="T3" fmla="*/ 8 h 107"/>
                  <a:gd name="T4" fmla="*/ 3 w 78"/>
                  <a:gd name="T5" fmla="*/ 14 h 107"/>
                  <a:gd name="T6" fmla="*/ 1 w 78"/>
                  <a:gd name="T7" fmla="*/ 20 h 107"/>
                  <a:gd name="T8" fmla="*/ 0 w 78"/>
                  <a:gd name="T9" fmla="*/ 27 h 107"/>
                  <a:gd name="T10" fmla="*/ 1 w 78"/>
                  <a:gd name="T11" fmla="*/ 31 h 107"/>
                  <a:gd name="T12" fmla="*/ 2 w 78"/>
                  <a:gd name="T13" fmla="*/ 33 h 107"/>
                  <a:gd name="T14" fmla="*/ 4 w 78"/>
                  <a:gd name="T15" fmla="*/ 36 h 107"/>
                  <a:gd name="T16" fmla="*/ 6 w 78"/>
                  <a:gd name="T17" fmla="*/ 38 h 107"/>
                  <a:gd name="T18" fmla="*/ 8 w 78"/>
                  <a:gd name="T19" fmla="*/ 38 h 107"/>
                  <a:gd name="T20" fmla="*/ 11 w 78"/>
                  <a:gd name="T21" fmla="*/ 38 h 107"/>
                  <a:gd name="T22" fmla="*/ 13 w 78"/>
                  <a:gd name="T23" fmla="*/ 37 h 107"/>
                  <a:gd name="T24" fmla="*/ 15 w 78"/>
                  <a:gd name="T25" fmla="*/ 35 h 107"/>
                  <a:gd name="T26" fmla="*/ 18 w 78"/>
                  <a:gd name="T27" fmla="*/ 28 h 107"/>
                  <a:gd name="T28" fmla="*/ 20 w 78"/>
                  <a:gd name="T29" fmla="*/ 22 h 107"/>
                  <a:gd name="T30" fmla="*/ 22 w 78"/>
                  <a:gd name="T31" fmla="*/ 15 h 107"/>
                  <a:gd name="T32" fmla="*/ 22 w 78"/>
                  <a:gd name="T33" fmla="*/ 10 h 107"/>
                  <a:gd name="T34" fmla="*/ 21 w 78"/>
                  <a:gd name="T35" fmla="*/ 8 h 107"/>
                  <a:gd name="T36" fmla="*/ 20 w 78"/>
                  <a:gd name="T37" fmla="*/ 6 h 107"/>
                  <a:gd name="T38" fmla="*/ 18 w 78"/>
                  <a:gd name="T39" fmla="*/ 3 h 107"/>
                  <a:gd name="T40" fmla="*/ 16 w 78"/>
                  <a:gd name="T41" fmla="*/ 1 h 107"/>
                  <a:gd name="T42" fmla="*/ 14 w 78"/>
                  <a:gd name="T43" fmla="*/ 0 h 107"/>
                  <a:gd name="T44" fmla="*/ 12 w 78"/>
                  <a:gd name="T45" fmla="*/ 0 h 107"/>
                  <a:gd name="T46" fmla="*/ 9 w 78"/>
                  <a:gd name="T47" fmla="*/ 1 h 107"/>
                  <a:gd name="T48" fmla="*/ 7 w 78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107"/>
                  <a:gd name="T77" fmla="*/ 78 w 7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107">
                    <a:moveTo>
                      <a:pt x="26" y="11"/>
                    </a:moveTo>
                    <a:lnTo>
                      <a:pt x="17" y="24"/>
                    </a:lnTo>
                    <a:lnTo>
                      <a:pt x="9" y="39"/>
                    </a:lnTo>
                    <a:lnTo>
                      <a:pt x="3" y="5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3" y="101"/>
                    </a:lnTo>
                    <a:lnTo>
                      <a:pt x="21" y="105"/>
                    </a:lnTo>
                    <a:lnTo>
                      <a:pt x="30" y="107"/>
                    </a:lnTo>
                    <a:lnTo>
                      <a:pt x="40" y="107"/>
                    </a:lnTo>
                    <a:lnTo>
                      <a:pt x="48" y="103"/>
                    </a:lnTo>
                    <a:lnTo>
                      <a:pt x="55" y="97"/>
                    </a:lnTo>
                    <a:lnTo>
                      <a:pt x="65" y="79"/>
                    </a:lnTo>
                    <a:lnTo>
                      <a:pt x="73" y="61"/>
                    </a:lnTo>
                    <a:lnTo>
                      <a:pt x="78" y="42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2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5" y="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Unknown Shape"/>
              <p:cNvSpPr>
                <a:spLocks/>
              </p:cNvSpPr>
              <p:nvPr/>
            </p:nvSpPr>
            <p:spPr bwMode="auto">
              <a:xfrm flipH="1">
                <a:off x="225" y="362"/>
                <a:ext cx="21" cy="42"/>
              </a:xfrm>
              <a:custGeom>
                <a:avLst/>
                <a:gdLst>
                  <a:gd name="T0" fmla="*/ 4 w 38"/>
                  <a:gd name="T1" fmla="*/ 26 h 69"/>
                  <a:gd name="T2" fmla="*/ 4 w 38"/>
                  <a:gd name="T3" fmla="*/ 26 h 69"/>
                  <a:gd name="T4" fmla="*/ 5 w 38"/>
                  <a:gd name="T5" fmla="*/ 18 h 69"/>
                  <a:gd name="T6" fmla="*/ 7 w 38"/>
                  <a:gd name="T7" fmla="*/ 13 h 69"/>
                  <a:gd name="T8" fmla="*/ 8 w 38"/>
                  <a:gd name="T9" fmla="*/ 8 h 69"/>
                  <a:gd name="T10" fmla="*/ 12 w 38"/>
                  <a:gd name="T11" fmla="*/ 3 h 69"/>
                  <a:gd name="T12" fmla="*/ 8 w 38"/>
                  <a:gd name="T13" fmla="*/ 0 h 69"/>
                  <a:gd name="T14" fmla="*/ 5 w 38"/>
                  <a:gd name="T15" fmla="*/ 5 h 69"/>
                  <a:gd name="T16" fmla="*/ 2 w 38"/>
                  <a:gd name="T17" fmla="*/ 11 h 69"/>
                  <a:gd name="T18" fmla="*/ 1 w 38"/>
                  <a:gd name="T19" fmla="*/ 18 h 69"/>
                  <a:gd name="T20" fmla="*/ 0 w 38"/>
                  <a:gd name="T21" fmla="*/ 26 h 69"/>
                  <a:gd name="T22" fmla="*/ 0 w 38"/>
                  <a:gd name="T23" fmla="*/ 26 h 69"/>
                  <a:gd name="T24" fmla="*/ 4 w 38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9"/>
                  <a:gd name="T41" fmla="*/ 38 w 38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16" y="50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8" y="9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Unknown Shape"/>
              <p:cNvSpPr>
                <a:spLocks/>
              </p:cNvSpPr>
              <p:nvPr/>
            </p:nvSpPr>
            <p:spPr bwMode="auto">
              <a:xfrm flipH="1">
                <a:off x="209" y="404"/>
                <a:ext cx="37" cy="23"/>
              </a:xfrm>
              <a:custGeom>
                <a:avLst/>
                <a:gdLst>
                  <a:gd name="T0" fmla="*/ 17 w 66"/>
                  <a:gd name="T1" fmla="*/ 6 h 38"/>
                  <a:gd name="T2" fmla="*/ 17 w 66"/>
                  <a:gd name="T3" fmla="*/ 6 h 38"/>
                  <a:gd name="T4" fmla="*/ 16 w 66"/>
                  <a:gd name="T5" fmla="*/ 8 h 38"/>
                  <a:gd name="T6" fmla="*/ 14 w 66"/>
                  <a:gd name="T7" fmla="*/ 9 h 38"/>
                  <a:gd name="T8" fmla="*/ 11 w 66"/>
                  <a:gd name="T9" fmla="*/ 9 h 38"/>
                  <a:gd name="T10" fmla="*/ 9 w 66"/>
                  <a:gd name="T11" fmla="*/ 8 h 38"/>
                  <a:gd name="T12" fmla="*/ 7 w 66"/>
                  <a:gd name="T13" fmla="*/ 7 h 38"/>
                  <a:gd name="T14" fmla="*/ 6 w 66"/>
                  <a:gd name="T15" fmla="*/ 5 h 38"/>
                  <a:gd name="T16" fmla="*/ 4 w 66"/>
                  <a:gd name="T17" fmla="*/ 2 h 38"/>
                  <a:gd name="T18" fmla="*/ 4 w 66"/>
                  <a:gd name="T19" fmla="*/ 0 h 38"/>
                  <a:gd name="T20" fmla="*/ 0 w 66"/>
                  <a:gd name="T21" fmla="*/ 0 h 38"/>
                  <a:gd name="T22" fmla="*/ 1 w 66"/>
                  <a:gd name="T23" fmla="*/ 4 h 38"/>
                  <a:gd name="T24" fmla="*/ 2 w 66"/>
                  <a:gd name="T25" fmla="*/ 8 h 38"/>
                  <a:gd name="T26" fmla="*/ 5 w 66"/>
                  <a:gd name="T27" fmla="*/ 12 h 38"/>
                  <a:gd name="T28" fmla="*/ 8 w 66"/>
                  <a:gd name="T29" fmla="*/ 13 h 38"/>
                  <a:gd name="T30" fmla="*/ 11 w 66"/>
                  <a:gd name="T31" fmla="*/ 14 h 38"/>
                  <a:gd name="T32" fmla="*/ 15 w 66"/>
                  <a:gd name="T33" fmla="*/ 14 h 38"/>
                  <a:gd name="T34" fmla="*/ 18 w 66"/>
                  <a:gd name="T35" fmla="*/ 12 h 38"/>
                  <a:gd name="T36" fmla="*/ 21 w 66"/>
                  <a:gd name="T37" fmla="*/ 9 h 38"/>
                  <a:gd name="T38" fmla="*/ 21 w 66"/>
                  <a:gd name="T39" fmla="*/ 9 h 38"/>
                  <a:gd name="T40" fmla="*/ 17 w 66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55" y="16"/>
                    </a:moveTo>
                    <a:lnTo>
                      <a:pt x="55" y="17"/>
                    </a:lnTo>
                    <a:lnTo>
                      <a:pt x="50" y="22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29" y="22"/>
                    </a:lnTo>
                    <a:lnTo>
                      <a:pt x="23" y="19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3"/>
                    </a:lnTo>
                    <a:lnTo>
                      <a:pt x="16" y="31"/>
                    </a:lnTo>
                    <a:lnTo>
                      <a:pt x="25" y="35"/>
                    </a:lnTo>
                    <a:lnTo>
                      <a:pt x="36" y="38"/>
                    </a:lnTo>
                    <a:lnTo>
                      <a:pt x="47" y="38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Unknown Shape"/>
              <p:cNvSpPr>
                <a:spLocks/>
              </p:cNvSpPr>
              <p:nvPr/>
            </p:nvSpPr>
            <p:spPr bwMode="auto">
              <a:xfrm flipH="1">
                <a:off x="196" y="376"/>
                <a:ext cx="20" cy="44"/>
              </a:xfrm>
              <a:custGeom>
                <a:avLst/>
                <a:gdLst>
                  <a:gd name="T0" fmla="*/ 7 w 35"/>
                  <a:gd name="T1" fmla="*/ 1 h 73"/>
                  <a:gd name="T2" fmla="*/ 7 w 35"/>
                  <a:gd name="T3" fmla="*/ 1 h 73"/>
                  <a:gd name="T4" fmla="*/ 7 w 35"/>
                  <a:gd name="T5" fmla="*/ 5 h 73"/>
                  <a:gd name="T6" fmla="*/ 6 w 35"/>
                  <a:gd name="T7" fmla="*/ 11 h 73"/>
                  <a:gd name="T8" fmla="*/ 3 w 35"/>
                  <a:gd name="T9" fmla="*/ 17 h 73"/>
                  <a:gd name="T10" fmla="*/ 0 w 35"/>
                  <a:gd name="T11" fmla="*/ 24 h 73"/>
                  <a:gd name="T12" fmla="*/ 3 w 35"/>
                  <a:gd name="T13" fmla="*/ 27 h 73"/>
                  <a:gd name="T14" fmla="*/ 7 w 35"/>
                  <a:gd name="T15" fmla="*/ 20 h 73"/>
                  <a:gd name="T16" fmla="*/ 10 w 35"/>
                  <a:gd name="T17" fmla="*/ 13 h 73"/>
                  <a:gd name="T18" fmla="*/ 11 w 35"/>
                  <a:gd name="T19" fmla="*/ 5 h 73"/>
                  <a:gd name="T20" fmla="*/ 11 w 35"/>
                  <a:gd name="T21" fmla="*/ 0 h 73"/>
                  <a:gd name="T22" fmla="*/ 11 w 35"/>
                  <a:gd name="T23" fmla="*/ 0 h 73"/>
                  <a:gd name="T24" fmla="*/ 7 w 35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3"/>
                  <a:gd name="T41" fmla="*/ 35 w 35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3">
                    <a:moveTo>
                      <a:pt x="22" y="2"/>
                    </a:moveTo>
                    <a:lnTo>
                      <a:pt x="22" y="2"/>
                    </a:lnTo>
                    <a:lnTo>
                      <a:pt x="22" y="14"/>
                    </a:lnTo>
                    <a:lnTo>
                      <a:pt x="17" y="31"/>
                    </a:lnTo>
                    <a:lnTo>
                      <a:pt x="9" y="48"/>
                    </a:lnTo>
                    <a:lnTo>
                      <a:pt x="0" y="64"/>
                    </a:lnTo>
                    <a:lnTo>
                      <a:pt x="11" y="73"/>
                    </a:lnTo>
                    <a:lnTo>
                      <a:pt x="23" y="55"/>
                    </a:lnTo>
                    <a:lnTo>
                      <a:pt x="31" y="35"/>
                    </a:lnTo>
                    <a:lnTo>
                      <a:pt x="35" y="14"/>
                    </a:lnTo>
                    <a:lnTo>
                      <a:pt x="35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Unknown Shape"/>
              <p:cNvSpPr>
                <a:spLocks/>
              </p:cNvSpPr>
              <p:nvPr/>
            </p:nvSpPr>
            <p:spPr bwMode="auto">
              <a:xfrm flipH="1">
                <a:off x="196" y="355"/>
                <a:ext cx="35" cy="21"/>
              </a:xfrm>
              <a:custGeom>
                <a:avLst/>
                <a:gdLst>
                  <a:gd name="T0" fmla="*/ 4 w 64"/>
                  <a:gd name="T1" fmla="*/ 7 h 37"/>
                  <a:gd name="T2" fmla="*/ 4 w 64"/>
                  <a:gd name="T3" fmla="*/ 7 h 37"/>
                  <a:gd name="T4" fmla="*/ 5 w 64"/>
                  <a:gd name="T5" fmla="*/ 5 h 37"/>
                  <a:gd name="T6" fmla="*/ 7 w 64"/>
                  <a:gd name="T7" fmla="*/ 5 h 37"/>
                  <a:gd name="T8" fmla="*/ 9 w 64"/>
                  <a:gd name="T9" fmla="*/ 5 h 37"/>
                  <a:gd name="T10" fmla="*/ 11 w 64"/>
                  <a:gd name="T11" fmla="*/ 5 h 37"/>
                  <a:gd name="T12" fmla="*/ 12 w 64"/>
                  <a:gd name="T13" fmla="*/ 7 h 37"/>
                  <a:gd name="T14" fmla="*/ 14 w 64"/>
                  <a:gd name="T15" fmla="*/ 9 h 37"/>
                  <a:gd name="T16" fmla="*/ 14 w 64"/>
                  <a:gd name="T17" fmla="*/ 10 h 37"/>
                  <a:gd name="T18" fmla="*/ 15 w 64"/>
                  <a:gd name="T19" fmla="*/ 12 h 37"/>
                  <a:gd name="T20" fmla="*/ 19 w 64"/>
                  <a:gd name="T21" fmla="*/ 11 h 37"/>
                  <a:gd name="T22" fmla="*/ 19 w 64"/>
                  <a:gd name="T23" fmla="*/ 9 h 37"/>
                  <a:gd name="T24" fmla="*/ 18 w 64"/>
                  <a:gd name="T25" fmla="*/ 6 h 37"/>
                  <a:gd name="T26" fmla="*/ 15 w 64"/>
                  <a:gd name="T27" fmla="*/ 4 h 37"/>
                  <a:gd name="T28" fmla="*/ 13 w 64"/>
                  <a:gd name="T29" fmla="*/ 2 h 37"/>
                  <a:gd name="T30" fmla="*/ 10 w 64"/>
                  <a:gd name="T31" fmla="*/ 0 h 37"/>
                  <a:gd name="T32" fmla="*/ 7 w 64"/>
                  <a:gd name="T33" fmla="*/ 0 h 37"/>
                  <a:gd name="T34" fmla="*/ 4 w 64"/>
                  <a:gd name="T35" fmla="*/ 2 h 37"/>
                  <a:gd name="T36" fmla="*/ 0 w 64"/>
                  <a:gd name="T37" fmla="*/ 5 h 37"/>
                  <a:gd name="T38" fmla="*/ 0 w 64"/>
                  <a:gd name="T39" fmla="*/ 5 h 37"/>
                  <a:gd name="T40" fmla="*/ 4 w 64"/>
                  <a:gd name="T41" fmla="*/ 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37"/>
                  <a:gd name="T65" fmla="*/ 64 w 6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37">
                    <a:moveTo>
                      <a:pt x="12" y="23"/>
                    </a:moveTo>
                    <a:lnTo>
                      <a:pt x="12" y="23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1" y="21"/>
                    </a:lnTo>
                    <a:lnTo>
                      <a:pt x="46" y="26"/>
                    </a:lnTo>
                    <a:lnTo>
                      <a:pt x="48" y="32"/>
                    </a:lnTo>
                    <a:lnTo>
                      <a:pt x="51" y="37"/>
                    </a:lnTo>
                    <a:lnTo>
                      <a:pt x="64" y="35"/>
                    </a:lnTo>
                    <a:lnTo>
                      <a:pt x="62" y="28"/>
                    </a:lnTo>
                    <a:lnTo>
                      <a:pt x="58" y="20"/>
                    </a:lnTo>
                    <a:lnTo>
                      <a:pt x="51" y="12"/>
                    </a:lnTo>
                    <a:lnTo>
                      <a:pt x="43" y="5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Unknown Shape"/>
              <p:cNvSpPr>
                <a:spLocks/>
              </p:cNvSpPr>
              <p:nvPr/>
            </p:nvSpPr>
            <p:spPr bwMode="auto">
              <a:xfrm flipH="1">
                <a:off x="173" y="367"/>
                <a:ext cx="42" cy="63"/>
              </a:xfrm>
              <a:custGeom>
                <a:avLst/>
                <a:gdLst>
                  <a:gd name="T0" fmla="*/ 7 w 77"/>
                  <a:gd name="T1" fmla="*/ 4 h 107"/>
                  <a:gd name="T2" fmla="*/ 4 w 77"/>
                  <a:gd name="T3" fmla="*/ 8 h 107"/>
                  <a:gd name="T4" fmla="*/ 2 w 77"/>
                  <a:gd name="T5" fmla="*/ 13 h 107"/>
                  <a:gd name="T6" fmla="*/ 1 w 77"/>
                  <a:gd name="T7" fmla="*/ 19 h 107"/>
                  <a:gd name="T8" fmla="*/ 0 w 77"/>
                  <a:gd name="T9" fmla="*/ 26 h 107"/>
                  <a:gd name="T10" fmla="*/ 1 w 77"/>
                  <a:gd name="T11" fmla="*/ 29 h 107"/>
                  <a:gd name="T12" fmla="*/ 2 w 77"/>
                  <a:gd name="T13" fmla="*/ 32 h 107"/>
                  <a:gd name="T14" fmla="*/ 4 w 77"/>
                  <a:gd name="T15" fmla="*/ 35 h 107"/>
                  <a:gd name="T16" fmla="*/ 6 w 77"/>
                  <a:gd name="T17" fmla="*/ 36 h 107"/>
                  <a:gd name="T18" fmla="*/ 9 w 77"/>
                  <a:gd name="T19" fmla="*/ 37 h 107"/>
                  <a:gd name="T20" fmla="*/ 11 w 77"/>
                  <a:gd name="T21" fmla="*/ 37 h 107"/>
                  <a:gd name="T22" fmla="*/ 14 w 77"/>
                  <a:gd name="T23" fmla="*/ 36 h 107"/>
                  <a:gd name="T24" fmla="*/ 16 w 77"/>
                  <a:gd name="T25" fmla="*/ 34 h 107"/>
                  <a:gd name="T26" fmla="*/ 19 w 77"/>
                  <a:gd name="T27" fmla="*/ 27 h 107"/>
                  <a:gd name="T28" fmla="*/ 22 w 77"/>
                  <a:gd name="T29" fmla="*/ 21 h 107"/>
                  <a:gd name="T30" fmla="*/ 23 w 77"/>
                  <a:gd name="T31" fmla="*/ 15 h 107"/>
                  <a:gd name="T32" fmla="*/ 23 w 77"/>
                  <a:gd name="T33" fmla="*/ 9 h 107"/>
                  <a:gd name="T34" fmla="*/ 22 w 77"/>
                  <a:gd name="T35" fmla="*/ 8 h 107"/>
                  <a:gd name="T36" fmla="*/ 21 w 77"/>
                  <a:gd name="T37" fmla="*/ 5 h 107"/>
                  <a:gd name="T38" fmla="*/ 20 w 77"/>
                  <a:gd name="T39" fmla="*/ 3 h 107"/>
                  <a:gd name="T40" fmla="*/ 17 w 77"/>
                  <a:gd name="T41" fmla="*/ 1 h 107"/>
                  <a:gd name="T42" fmla="*/ 15 w 77"/>
                  <a:gd name="T43" fmla="*/ 0 h 107"/>
                  <a:gd name="T44" fmla="*/ 13 w 77"/>
                  <a:gd name="T45" fmla="*/ 0 h 107"/>
                  <a:gd name="T46" fmla="*/ 10 w 77"/>
                  <a:gd name="T47" fmla="*/ 1 h 107"/>
                  <a:gd name="T48" fmla="*/ 7 w 77"/>
                  <a:gd name="T49" fmla="*/ 4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7"/>
                  <a:gd name="T77" fmla="*/ 77 w 77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7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4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100"/>
                    </a:lnTo>
                    <a:lnTo>
                      <a:pt x="21" y="104"/>
                    </a:lnTo>
                    <a:lnTo>
                      <a:pt x="30" y="107"/>
                    </a:lnTo>
                    <a:lnTo>
                      <a:pt x="39" y="106"/>
                    </a:lnTo>
                    <a:lnTo>
                      <a:pt x="47" y="103"/>
                    </a:lnTo>
                    <a:lnTo>
                      <a:pt x="54" y="96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2"/>
                    </a:lnTo>
                    <a:lnTo>
                      <a:pt x="77" y="28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Unknown Shape"/>
              <p:cNvSpPr>
                <a:spLocks/>
              </p:cNvSpPr>
              <p:nvPr/>
            </p:nvSpPr>
            <p:spPr bwMode="auto">
              <a:xfrm flipH="1">
                <a:off x="199" y="370"/>
                <a:ext cx="19" cy="42"/>
              </a:xfrm>
              <a:custGeom>
                <a:avLst/>
                <a:gdLst>
                  <a:gd name="T0" fmla="*/ 4 w 37"/>
                  <a:gd name="T1" fmla="*/ 26 h 69"/>
                  <a:gd name="T2" fmla="*/ 4 w 37"/>
                  <a:gd name="T3" fmla="*/ 26 h 69"/>
                  <a:gd name="T4" fmla="*/ 4 w 37"/>
                  <a:gd name="T5" fmla="*/ 19 h 69"/>
                  <a:gd name="T6" fmla="*/ 6 w 37"/>
                  <a:gd name="T7" fmla="*/ 13 h 69"/>
                  <a:gd name="T8" fmla="*/ 8 w 37"/>
                  <a:gd name="T9" fmla="*/ 8 h 69"/>
                  <a:gd name="T10" fmla="*/ 10 w 37"/>
                  <a:gd name="T11" fmla="*/ 4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8 h 69"/>
                  <a:gd name="T20" fmla="*/ 0 w 37"/>
                  <a:gd name="T21" fmla="*/ 26 h 69"/>
                  <a:gd name="T22" fmla="*/ 0 w 37"/>
                  <a:gd name="T23" fmla="*/ 26 h 69"/>
                  <a:gd name="T24" fmla="*/ 4 w 37"/>
                  <a:gd name="T25" fmla="*/ 26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1"/>
                    </a:lnTo>
                    <a:lnTo>
                      <a:pt x="22" y="35"/>
                    </a:lnTo>
                    <a:lnTo>
                      <a:pt x="29" y="21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Unknown Shape"/>
              <p:cNvSpPr>
                <a:spLocks/>
              </p:cNvSpPr>
              <p:nvPr/>
            </p:nvSpPr>
            <p:spPr bwMode="auto">
              <a:xfrm flipH="1">
                <a:off x="183" y="412"/>
                <a:ext cx="35" cy="24"/>
              </a:xfrm>
              <a:custGeom>
                <a:avLst/>
                <a:gdLst>
                  <a:gd name="T0" fmla="*/ 15 w 67"/>
                  <a:gd name="T1" fmla="*/ 7 h 40"/>
                  <a:gd name="T2" fmla="*/ 15 w 67"/>
                  <a:gd name="T3" fmla="*/ 7 h 40"/>
                  <a:gd name="T4" fmla="*/ 14 w 67"/>
                  <a:gd name="T5" fmla="*/ 8 h 40"/>
                  <a:gd name="T6" fmla="*/ 13 w 67"/>
                  <a:gd name="T7" fmla="*/ 9 h 40"/>
                  <a:gd name="T8" fmla="*/ 10 w 67"/>
                  <a:gd name="T9" fmla="*/ 10 h 40"/>
                  <a:gd name="T10" fmla="*/ 8 w 67"/>
                  <a:gd name="T11" fmla="*/ 8 h 40"/>
                  <a:gd name="T12" fmla="*/ 7 w 67"/>
                  <a:gd name="T13" fmla="*/ 7 h 40"/>
                  <a:gd name="T14" fmla="*/ 5 w 67"/>
                  <a:gd name="T15" fmla="*/ 5 h 40"/>
                  <a:gd name="T16" fmla="*/ 4 w 67"/>
                  <a:gd name="T17" fmla="*/ 2 h 40"/>
                  <a:gd name="T18" fmla="*/ 4 w 67"/>
                  <a:gd name="T19" fmla="*/ 0 h 40"/>
                  <a:gd name="T20" fmla="*/ 0 w 67"/>
                  <a:gd name="T21" fmla="*/ 0 h 40"/>
                  <a:gd name="T22" fmla="*/ 1 w 67"/>
                  <a:gd name="T23" fmla="*/ 4 h 40"/>
                  <a:gd name="T24" fmla="*/ 2 w 67"/>
                  <a:gd name="T25" fmla="*/ 8 h 40"/>
                  <a:gd name="T26" fmla="*/ 4 w 67"/>
                  <a:gd name="T27" fmla="*/ 11 h 40"/>
                  <a:gd name="T28" fmla="*/ 7 w 67"/>
                  <a:gd name="T29" fmla="*/ 13 h 40"/>
                  <a:gd name="T30" fmla="*/ 10 w 67"/>
                  <a:gd name="T31" fmla="*/ 14 h 40"/>
                  <a:gd name="T32" fmla="*/ 13 w 67"/>
                  <a:gd name="T33" fmla="*/ 14 h 40"/>
                  <a:gd name="T34" fmla="*/ 16 w 67"/>
                  <a:gd name="T35" fmla="*/ 13 h 40"/>
                  <a:gd name="T36" fmla="*/ 18 w 67"/>
                  <a:gd name="T37" fmla="*/ 10 h 40"/>
                  <a:gd name="T38" fmla="*/ 18 w 67"/>
                  <a:gd name="T39" fmla="*/ 10 h 40"/>
                  <a:gd name="T40" fmla="*/ 15 w 67"/>
                  <a:gd name="T41" fmla="*/ 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0"/>
                  <a:gd name="T65" fmla="*/ 67 w 6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0">
                    <a:moveTo>
                      <a:pt x="55" y="19"/>
                    </a:moveTo>
                    <a:lnTo>
                      <a:pt x="55" y="18"/>
                    </a:lnTo>
                    <a:lnTo>
                      <a:pt x="51" y="23"/>
                    </a:lnTo>
                    <a:lnTo>
                      <a:pt x="45" y="25"/>
                    </a:lnTo>
                    <a:lnTo>
                      <a:pt x="37" y="26"/>
                    </a:lnTo>
                    <a:lnTo>
                      <a:pt x="30" y="23"/>
                    </a:lnTo>
                    <a:lnTo>
                      <a:pt x="24" y="20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7" y="40"/>
                    </a:lnTo>
                    <a:lnTo>
                      <a:pt x="47" y="38"/>
                    </a:lnTo>
                    <a:lnTo>
                      <a:pt x="58" y="35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Unknown Shape"/>
              <p:cNvSpPr>
                <a:spLocks/>
              </p:cNvSpPr>
              <p:nvPr/>
            </p:nvSpPr>
            <p:spPr bwMode="auto">
              <a:xfrm flipH="1">
                <a:off x="170" y="384"/>
                <a:ext cx="19" cy="43"/>
              </a:xfrm>
              <a:custGeom>
                <a:avLst/>
                <a:gdLst>
                  <a:gd name="T0" fmla="*/ 6 w 36"/>
                  <a:gd name="T1" fmla="*/ 1 h 73"/>
                  <a:gd name="T2" fmla="*/ 6 w 36"/>
                  <a:gd name="T3" fmla="*/ 1 h 73"/>
                  <a:gd name="T4" fmla="*/ 6 w 36"/>
                  <a:gd name="T5" fmla="*/ 5 h 73"/>
                  <a:gd name="T6" fmla="*/ 5 w 36"/>
                  <a:gd name="T7" fmla="*/ 11 h 73"/>
                  <a:gd name="T8" fmla="*/ 3 w 36"/>
                  <a:gd name="T9" fmla="*/ 16 h 73"/>
                  <a:gd name="T10" fmla="*/ 0 w 36"/>
                  <a:gd name="T11" fmla="*/ 23 h 73"/>
                  <a:gd name="T12" fmla="*/ 3 w 36"/>
                  <a:gd name="T13" fmla="*/ 25 h 73"/>
                  <a:gd name="T14" fmla="*/ 6 w 36"/>
                  <a:gd name="T15" fmla="*/ 19 h 73"/>
                  <a:gd name="T16" fmla="*/ 8 w 36"/>
                  <a:gd name="T17" fmla="*/ 12 h 73"/>
                  <a:gd name="T18" fmla="*/ 10 w 36"/>
                  <a:gd name="T19" fmla="*/ 5 h 73"/>
                  <a:gd name="T20" fmla="*/ 10 w 36"/>
                  <a:gd name="T21" fmla="*/ 0 h 73"/>
                  <a:gd name="T22" fmla="*/ 10 w 36"/>
                  <a:gd name="T23" fmla="*/ 0 h 73"/>
                  <a:gd name="T24" fmla="*/ 6 w 36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3"/>
                  <a:gd name="T41" fmla="*/ 36 w 3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3">
                    <a:moveTo>
                      <a:pt x="22" y="3"/>
                    </a:moveTo>
                    <a:lnTo>
                      <a:pt x="22" y="3"/>
                    </a:lnTo>
                    <a:lnTo>
                      <a:pt x="22" y="14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6"/>
                    </a:lnTo>
                    <a:lnTo>
                      <a:pt x="12" y="73"/>
                    </a:lnTo>
                    <a:lnTo>
                      <a:pt x="23" y="54"/>
                    </a:lnTo>
                    <a:lnTo>
                      <a:pt x="31" y="35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Unknown Shape"/>
              <p:cNvSpPr>
                <a:spLocks/>
              </p:cNvSpPr>
              <p:nvPr/>
            </p:nvSpPr>
            <p:spPr bwMode="auto">
              <a:xfrm flipH="1">
                <a:off x="170" y="362"/>
                <a:ext cx="35" cy="23"/>
              </a:xfrm>
              <a:custGeom>
                <a:avLst/>
                <a:gdLst>
                  <a:gd name="T0" fmla="*/ 3 w 65"/>
                  <a:gd name="T1" fmla="*/ 9 h 37"/>
                  <a:gd name="T2" fmla="*/ 3 w 65"/>
                  <a:gd name="T3" fmla="*/ 9 h 37"/>
                  <a:gd name="T4" fmla="*/ 5 w 65"/>
                  <a:gd name="T5" fmla="*/ 6 h 37"/>
                  <a:gd name="T6" fmla="*/ 7 w 65"/>
                  <a:gd name="T7" fmla="*/ 6 h 37"/>
                  <a:gd name="T8" fmla="*/ 9 w 65"/>
                  <a:gd name="T9" fmla="*/ 6 h 37"/>
                  <a:gd name="T10" fmla="*/ 10 w 65"/>
                  <a:gd name="T11" fmla="*/ 6 h 37"/>
                  <a:gd name="T12" fmla="*/ 12 w 65"/>
                  <a:gd name="T13" fmla="*/ 8 h 37"/>
                  <a:gd name="T14" fmla="*/ 13 w 65"/>
                  <a:gd name="T15" fmla="*/ 10 h 37"/>
                  <a:gd name="T16" fmla="*/ 14 w 65"/>
                  <a:gd name="T17" fmla="*/ 12 h 37"/>
                  <a:gd name="T18" fmla="*/ 15 w 65"/>
                  <a:gd name="T19" fmla="*/ 14 h 37"/>
                  <a:gd name="T20" fmla="*/ 19 w 65"/>
                  <a:gd name="T21" fmla="*/ 13 h 37"/>
                  <a:gd name="T22" fmla="*/ 18 w 65"/>
                  <a:gd name="T23" fmla="*/ 11 h 37"/>
                  <a:gd name="T24" fmla="*/ 17 w 65"/>
                  <a:gd name="T25" fmla="*/ 7 h 37"/>
                  <a:gd name="T26" fmla="*/ 15 w 65"/>
                  <a:gd name="T27" fmla="*/ 4 h 37"/>
                  <a:gd name="T28" fmla="*/ 12 w 65"/>
                  <a:gd name="T29" fmla="*/ 1 h 37"/>
                  <a:gd name="T30" fmla="*/ 10 w 65"/>
                  <a:gd name="T31" fmla="*/ 0 h 37"/>
                  <a:gd name="T32" fmla="*/ 7 w 65"/>
                  <a:gd name="T33" fmla="*/ 0 h 37"/>
                  <a:gd name="T34" fmla="*/ 3 w 65"/>
                  <a:gd name="T35" fmla="*/ 1 h 37"/>
                  <a:gd name="T36" fmla="*/ 0 w 65"/>
                  <a:gd name="T37" fmla="*/ 4 h 37"/>
                  <a:gd name="T38" fmla="*/ 0 w 65"/>
                  <a:gd name="T39" fmla="*/ 4 h 37"/>
                  <a:gd name="T40" fmla="*/ 3 w 65"/>
                  <a:gd name="T41" fmla="*/ 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37"/>
                  <a:gd name="T65" fmla="*/ 65 w 65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37">
                    <a:moveTo>
                      <a:pt x="11" y="22"/>
                    </a:moveTo>
                    <a:lnTo>
                      <a:pt x="11" y="22"/>
                    </a:lnTo>
                    <a:lnTo>
                      <a:pt x="18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42" y="21"/>
                    </a:lnTo>
                    <a:lnTo>
                      <a:pt x="47" y="26"/>
                    </a:lnTo>
                    <a:lnTo>
                      <a:pt x="49" y="32"/>
                    </a:lnTo>
                    <a:lnTo>
                      <a:pt x="51" y="37"/>
                    </a:lnTo>
                    <a:lnTo>
                      <a:pt x="65" y="34"/>
                    </a:lnTo>
                    <a:lnTo>
                      <a:pt x="63" y="27"/>
                    </a:lnTo>
                    <a:lnTo>
                      <a:pt x="58" y="19"/>
                    </a:lnTo>
                    <a:lnTo>
                      <a:pt x="51" y="11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1" y="2"/>
                    </a:lnTo>
                    <a:lnTo>
                      <a:pt x="0" y="1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Unknown Shape"/>
              <p:cNvSpPr>
                <a:spLocks/>
              </p:cNvSpPr>
              <p:nvPr/>
            </p:nvSpPr>
            <p:spPr bwMode="auto">
              <a:xfrm flipH="1">
                <a:off x="141" y="373"/>
                <a:ext cx="41" cy="64"/>
              </a:xfrm>
              <a:custGeom>
                <a:avLst/>
                <a:gdLst>
                  <a:gd name="T0" fmla="*/ 7 w 77"/>
                  <a:gd name="T1" fmla="*/ 4 h 106"/>
                  <a:gd name="T2" fmla="*/ 4 w 77"/>
                  <a:gd name="T3" fmla="*/ 8 h 106"/>
                  <a:gd name="T4" fmla="*/ 2 w 77"/>
                  <a:gd name="T5" fmla="*/ 14 h 106"/>
                  <a:gd name="T6" fmla="*/ 1 w 77"/>
                  <a:gd name="T7" fmla="*/ 20 h 106"/>
                  <a:gd name="T8" fmla="*/ 0 w 77"/>
                  <a:gd name="T9" fmla="*/ 27 h 106"/>
                  <a:gd name="T10" fmla="*/ 1 w 77"/>
                  <a:gd name="T11" fmla="*/ 31 h 106"/>
                  <a:gd name="T12" fmla="*/ 2 w 77"/>
                  <a:gd name="T13" fmla="*/ 34 h 106"/>
                  <a:gd name="T14" fmla="*/ 4 w 77"/>
                  <a:gd name="T15" fmla="*/ 36 h 106"/>
                  <a:gd name="T16" fmla="*/ 6 w 77"/>
                  <a:gd name="T17" fmla="*/ 38 h 106"/>
                  <a:gd name="T18" fmla="*/ 9 w 77"/>
                  <a:gd name="T19" fmla="*/ 39 h 106"/>
                  <a:gd name="T20" fmla="*/ 11 w 77"/>
                  <a:gd name="T21" fmla="*/ 39 h 106"/>
                  <a:gd name="T22" fmla="*/ 13 w 77"/>
                  <a:gd name="T23" fmla="*/ 37 h 106"/>
                  <a:gd name="T24" fmla="*/ 15 w 77"/>
                  <a:gd name="T25" fmla="*/ 36 h 106"/>
                  <a:gd name="T26" fmla="*/ 19 w 77"/>
                  <a:gd name="T27" fmla="*/ 28 h 106"/>
                  <a:gd name="T28" fmla="*/ 21 w 77"/>
                  <a:gd name="T29" fmla="*/ 22 h 106"/>
                  <a:gd name="T30" fmla="*/ 22 w 77"/>
                  <a:gd name="T31" fmla="*/ 16 h 106"/>
                  <a:gd name="T32" fmla="*/ 22 w 77"/>
                  <a:gd name="T33" fmla="*/ 11 h 106"/>
                  <a:gd name="T34" fmla="*/ 21 w 77"/>
                  <a:gd name="T35" fmla="*/ 8 h 106"/>
                  <a:gd name="T36" fmla="*/ 20 w 77"/>
                  <a:gd name="T37" fmla="*/ 6 h 106"/>
                  <a:gd name="T38" fmla="*/ 19 w 77"/>
                  <a:gd name="T39" fmla="*/ 3 h 106"/>
                  <a:gd name="T40" fmla="*/ 17 w 77"/>
                  <a:gd name="T41" fmla="*/ 1 h 106"/>
                  <a:gd name="T42" fmla="*/ 14 w 77"/>
                  <a:gd name="T43" fmla="*/ 0 h 106"/>
                  <a:gd name="T44" fmla="*/ 12 w 77"/>
                  <a:gd name="T45" fmla="*/ 0 h 106"/>
                  <a:gd name="T46" fmla="*/ 10 w 77"/>
                  <a:gd name="T47" fmla="*/ 1 h 106"/>
                  <a:gd name="T48" fmla="*/ 7 w 77"/>
                  <a:gd name="T49" fmla="*/ 4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106"/>
                  <a:gd name="T77" fmla="*/ 77 w 77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106">
                    <a:moveTo>
                      <a:pt x="24" y="10"/>
                    </a:moveTo>
                    <a:lnTo>
                      <a:pt x="15" y="23"/>
                    </a:lnTo>
                    <a:lnTo>
                      <a:pt x="8" y="38"/>
                    </a:lnTo>
                    <a:lnTo>
                      <a:pt x="2" y="55"/>
                    </a:lnTo>
                    <a:lnTo>
                      <a:pt x="0" y="75"/>
                    </a:lnTo>
                    <a:lnTo>
                      <a:pt x="1" y="84"/>
                    </a:lnTo>
                    <a:lnTo>
                      <a:pt x="6" y="93"/>
                    </a:lnTo>
                    <a:lnTo>
                      <a:pt x="13" y="99"/>
                    </a:lnTo>
                    <a:lnTo>
                      <a:pt x="21" y="104"/>
                    </a:lnTo>
                    <a:lnTo>
                      <a:pt x="30" y="106"/>
                    </a:lnTo>
                    <a:lnTo>
                      <a:pt x="39" y="106"/>
                    </a:lnTo>
                    <a:lnTo>
                      <a:pt x="47" y="102"/>
                    </a:lnTo>
                    <a:lnTo>
                      <a:pt x="54" y="97"/>
                    </a:lnTo>
                    <a:lnTo>
                      <a:pt x="65" y="78"/>
                    </a:lnTo>
                    <a:lnTo>
                      <a:pt x="73" y="60"/>
                    </a:lnTo>
                    <a:lnTo>
                      <a:pt x="77" y="43"/>
                    </a:lnTo>
                    <a:lnTo>
                      <a:pt x="77" y="29"/>
                    </a:lnTo>
                    <a:lnTo>
                      <a:pt x="75" y="23"/>
                    </a:lnTo>
                    <a:lnTo>
                      <a:pt x="71" y="16"/>
                    </a:lnTo>
                    <a:lnTo>
                      <a:pt x="66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Unknown Shape"/>
              <p:cNvSpPr>
                <a:spLocks/>
              </p:cNvSpPr>
              <p:nvPr/>
            </p:nvSpPr>
            <p:spPr bwMode="auto">
              <a:xfrm flipH="1">
                <a:off x="167" y="376"/>
                <a:ext cx="19" cy="41"/>
              </a:xfrm>
              <a:custGeom>
                <a:avLst/>
                <a:gdLst>
                  <a:gd name="T0" fmla="*/ 4 w 37"/>
                  <a:gd name="T1" fmla="*/ 24 h 69"/>
                  <a:gd name="T2" fmla="*/ 4 w 37"/>
                  <a:gd name="T3" fmla="*/ 24 h 69"/>
                  <a:gd name="T4" fmla="*/ 4 w 37"/>
                  <a:gd name="T5" fmla="*/ 18 h 69"/>
                  <a:gd name="T6" fmla="*/ 6 w 37"/>
                  <a:gd name="T7" fmla="*/ 12 h 69"/>
                  <a:gd name="T8" fmla="*/ 8 w 37"/>
                  <a:gd name="T9" fmla="*/ 7 h 69"/>
                  <a:gd name="T10" fmla="*/ 10 w 37"/>
                  <a:gd name="T11" fmla="*/ 3 h 69"/>
                  <a:gd name="T12" fmla="*/ 7 w 37"/>
                  <a:gd name="T13" fmla="*/ 0 h 69"/>
                  <a:gd name="T14" fmla="*/ 4 w 37"/>
                  <a:gd name="T15" fmla="*/ 5 h 69"/>
                  <a:gd name="T16" fmla="*/ 2 w 37"/>
                  <a:gd name="T17" fmla="*/ 11 h 69"/>
                  <a:gd name="T18" fmla="*/ 1 w 37"/>
                  <a:gd name="T19" fmla="*/ 17 h 69"/>
                  <a:gd name="T20" fmla="*/ 0 w 37"/>
                  <a:gd name="T21" fmla="*/ 24 h 69"/>
                  <a:gd name="T22" fmla="*/ 0 w 37"/>
                  <a:gd name="T23" fmla="*/ 24 h 69"/>
                  <a:gd name="T24" fmla="*/ 4 w 37"/>
                  <a:gd name="T25" fmla="*/ 2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9"/>
                  <a:gd name="T41" fmla="*/ 37 w 37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16" y="50"/>
                    </a:lnTo>
                    <a:lnTo>
                      <a:pt x="22" y="34"/>
                    </a:lnTo>
                    <a:lnTo>
                      <a:pt x="29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5" y="14"/>
                    </a:lnTo>
                    <a:lnTo>
                      <a:pt x="8" y="30"/>
                    </a:lnTo>
                    <a:lnTo>
                      <a:pt x="2" y="48"/>
                    </a:lnTo>
                    <a:lnTo>
                      <a:pt x="0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Unknown Shape"/>
              <p:cNvSpPr>
                <a:spLocks/>
              </p:cNvSpPr>
              <p:nvPr/>
            </p:nvSpPr>
            <p:spPr bwMode="auto">
              <a:xfrm flipH="1">
                <a:off x="151" y="417"/>
                <a:ext cx="35" cy="23"/>
              </a:xfrm>
              <a:custGeom>
                <a:avLst/>
                <a:gdLst>
                  <a:gd name="T0" fmla="*/ 15 w 67"/>
                  <a:gd name="T1" fmla="*/ 7 h 38"/>
                  <a:gd name="T2" fmla="*/ 15 w 67"/>
                  <a:gd name="T3" fmla="*/ 6 h 38"/>
                  <a:gd name="T4" fmla="*/ 14 w 67"/>
                  <a:gd name="T5" fmla="*/ 8 h 38"/>
                  <a:gd name="T6" fmla="*/ 13 w 67"/>
                  <a:gd name="T7" fmla="*/ 9 h 38"/>
                  <a:gd name="T8" fmla="*/ 10 w 67"/>
                  <a:gd name="T9" fmla="*/ 9 h 38"/>
                  <a:gd name="T10" fmla="*/ 8 w 67"/>
                  <a:gd name="T11" fmla="*/ 8 h 38"/>
                  <a:gd name="T12" fmla="*/ 6 w 67"/>
                  <a:gd name="T13" fmla="*/ 7 h 38"/>
                  <a:gd name="T14" fmla="*/ 5 w 67"/>
                  <a:gd name="T15" fmla="*/ 5 h 38"/>
                  <a:gd name="T16" fmla="*/ 4 w 67"/>
                  <a:gd name="T17" fmla="*/ 2 h 38"/>
                  <a:gd name="T18" fmla="*/ 4 w 67"/>
                  <a:gd name="T19" fmla="*/ 0 h 38"/>
                  <a:gd name="T20" fmla="*/ 0 w 67"/>
                  <a:gd name="T21" fmla="*/ 0 h 38"/>
                  <a:gd name="T22" fmla="*/ 1 w 67"/>
                  <a:gd name="T23" fmla="*/ 4 h 38"/>
                  <a:gd name="T24" fmla="*/ 2 w 67"/>
                  <a:gd name="T25" fmla="*/ 8 h 38"/>
                  <a:gd name="T26" fmla="*/ 4 w 67"/>
                  <a:gd name="T27" fmla="*/ 11 h 38"/>
                  <a:gd name="T28" fmla="*/ 7 w 67"/>
                  <a:gd name="T29" fmla="*/ 13 h 38"/>
                  <a:gd name="T30" fmla="*/ 10 w 67"/>
                  <a:gd name="T31" fmla="*/ 14 h 38"/>
                  <a:gd name="T32" fmla="*/ 13 w 67"/>
                  <a:gd name="T33" fmla="*/ 14 h 38"/>
                  <a:gd name="T34" fmla="*/ 16 w 67"/>
                  <a:gd name="T35" fmla="*/ 12 h 38"/>
                  <a:gd name="T36" fmla="*/ 18 w 67"/>
                  <a:gd name="T37" fmla="*/ 10 h 38"/>
                  <a:gd name="T38" fmla="*/ 18 w 67"/>
                  <a:gd name="T39" fmla="*/ 9 h 38"/>
                  <a:gd name="T40" fmla="*/ 15 w 67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8"/>
                  <a:gd name="T65" fmla="*/ 67 w 6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8">
                    <a:moveTo>
                      <a:pt x="55" y="18"/>
                    </a:moveTo>
                    <a:lnTo>
                      <a:pt x="55" y="17"/>
                    </a:lnTo>
                    <a:lnTo>
                      <a:pt x="51" y="22"/>
                    </a:lnTo>
                    <a:lnTo>
                      <a:pt x="45" y="24"/>
                    </a:lnTo>
                    <a:lnTo>
                      <a:pt x="37" y="24"/>
                    </a:lnTo>
                    <a:lnTo>
                      <a:pt x="30" y="22"/>
                    </a:lnTo>
                    <a:lnTo>
                      <a:pt x="23" y="18"/>
                    </a:lnTo>
                    <a:lnTo>
                      <a:pt x="19" y="14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23"/>
                    </a:lnTo>
                    <a:lnTo>
                      <a:pt x="16" y="30"/>
                    </a:lnTo>
                    <a:lnTo>
                      <a:pt x="25" y="35"/>
                    </a:lnTo>
                    <a:lnTo>
                      <a:pt x="37" y="38"/>
                    </a:lnTo>
                    <a:lnTo>
                      <a:pt x="47" y="38"/>
                    </a:lnTo>
                    <a:lnTo>
                      <a:pt x="58" y="33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Unknown Shape"/>
              <p:cNvSpPr>
                <a:spLocks/>
              </p:cNvSpPr>
              <p:nvPr/>
            </p:nvSpPr>
            <p:spPr bwMode="auto">
              <a:xfrm flipH="1">
                <a:off x="136" y="389"/>
                <a:ext cx="20" cy="44"/>
              </a:xfrm>
              <a:custGeom>
                <a:avLst/>
                <a:gdLst>
                  <a:gd name="T0" fmla="*/ 7 w 36"/>
                  <a:gd name="T1" fmla="*/ 1 h 72"/>
                  <a:gd name="T2" fmla="*/ 7 w 36"/>
                  <a:gd name="T3" fmla="*/ 1 h 72"/>
                  <a:gd name="T4" fmla="*/ 7 w 36"/>
                  <a:gd name="T5" fmla="*/ 5 h 72"/>
                  <a:gd name="T6" fmla="*/ 6 w 36"/>
                  <a:gd name="T7" fmla="*/ 11 h 72"/>
                  <a:gd name="T8" fmla="*/ 3 w 36"/>
                  <a:gd name="T9" fmla="*/ 18 h 72"/>
                  <a:gd name="T10" fmla="*/ 0 w 36"/>
                  <a:gd name="T11" fmla="*/ 24 h 72"/>
                  <a:gd name="T12" fmla="*/ 4 w 36"/>
                  <a:gd name="T13" fmla="*/ 27 h 72"/>
                  <a:gd name="T14" fmla="*/ 7 w 36"/>
                  <a:gd name="T15" fmla="*/ 20 h 72"/>
                  <a:gd name="T16" fmla="*/ 9 w 36"/>
                  <a:gd name="T17" fmla="*/ 13 h 72"/>
                  <a:gd name="T18" fmla="*/ 11 w 36"/>
                  <a:gd name="T19" fmla="*/ 6 h 72"/>
                  <a:gd name="T20" fmla="*/ 11 w 36"/>
                  <a:gd name="T21" fmla="*/ 0 h 72"/>
                  <a:gd name="T22" fmla="*/ 11 w 36"/>
                  <a:gd name="T23" fmla="*/ 0 h 72"/>
                  <a:gd name="T24" fmla="*/ 7 w 36"/>
                  <a:gd name="T25" fmla="*/ 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2"/>
                  <a:gd name="T41" fmla="*/ 36 w 36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2">
                    <a:moveTo>
                      <a:pt x="22" y="2"/>
                    </a:moveTo>
                    <a:lnTo>
                      <a:pt x="22" y="2"/>
                    </a:lnTo>
                    <a:lnTo>
                      <a:pt x="22" y="13"/>
                    </a:lnTo>
                    <a:lnTo>
                      <a:pt x="18" y="30"/>
                    </a:lnTo>
                    <a:lnTo>
                      <a:pt x="10" y="47"/>
                    </a:lnTo>
                    <a:lnTo>
                      <a:pt x="0" y="65"/>
                    </a:lnTo>
                    <a:lnTo>
                      <a:pt x="12" y="72"/>
                    </a:lnTo>
                    <a:lnTo>
                      <a:pt x="23" y="54"/>
                    </a:lnTo>
                    <a:lnTo>
                      <a:pt x="31" y="34"/>
                    </a:lnTo>
                    <a:lnTo>
                      <a:pt x="36" y="16"/>
                    </a:lnTo>
                    <a:lnTo>
                      <a:pt x="3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Unknown Shape"/>
              <p:cNvSpPr>
                <a:spLocks/>
              </p:cNvSpPr>
              <p:nvPr/>
            </p:nvSpPr>
            <p:spPr bwMode="auto">
              <a:xfrm flipH="1">
                <a:off x="136" y="369"/>
                <a:ext cx="35" cy="22"/>
              </a:xfrm>
              <a:custGeom>
                <a:avLst/>
                <a:gdLst>
                  <a:gd name="T0" fmla="*/ 3 w 66"/>
                  <a:gd name="T1" fmla="*/ 8 h 37"/>
                  <a:gd name="T2" fmla="*/ 3 w 66"/>
                  <a:gd name="T3" fmla="*/ 8 h 37"/>
                  <a:gd name="T4" fmla="*/ 5 w 66"/>
                  <a:gd name="T5" fmla="*/ 6 h 37"/>
                  <a:gd name="T6" fmla="*/ 7 w 66"/>
                  <a:gd name="T7" fmla="*/ 5 h 37"/>
                  <a:gd name="T8" fmla="*/ 9 w 66"/>
                  <a:gd name="T9" fmla="*/ 5 h 37"/>
                  <a:gd name="T10" fmla="*/ 11 w 66"/>
                  <a:gd name="T11" fmla="*/ 6 h 37"/>
                  <a:gd name="T12" fmla="*/ 12 w 66"/>
                  <a:gd name="T13" fmla="*/ 7 h 37"/>
                  <a:gd name="T14" fmla="*/ 13 w 66"/>
                  <a:gd name="T15" fmla="*/ 10 h 37"/>
                  <a:gd name="T16" fmla="*/ 14 w 66"/>
                  <a:gd name="T17" fmla="*/ 11 h 37"/>
                  <a:gd name="T18" fmla="*/ 15 w 66"/>
                  <a:gd name="T19" fmla="*/ 13 h 37"/>
                  <a:gd name="T20" fmla="*/ 19 w 66"/>
                  <a:gd name="T21" fmla="*/ 12 h 37"/>
                  <a:gd name="T22" fmla="*/ 18 w 66"/>
                  <a:gd name="T23" fmla="*/ 10 h 37"/>
                  <a:gd name="T24" fmla="*/ 16 w 66"/>
                  <a:gd name="T25" fmla="*/ 7 h 37"/>
                  <a:gd name="T26" fmla="*/ 15 w 66"/>
                  <a:gd name="T27" fmla="*/ 4 h 37"/>
                  <a:gd name="T28" fmla="*/ 12 w 66"/>
                  <a:gd name="T29" fmla="*/ 2 h 37"/>
                  <a:gd name="T30" fmla="*/ 10 w 66"/>
                  <a:gd name="T31" fmla="*/ 0 h 37"/>
                  <a:gd name="T32" fmla="*/ 7 w 66"/>
                  <a:gd name="T33" fmla="*/ 0 h 37"/>
                  <a:gd name="T34" fmla="*/ 3 w 66"/>
                  <a:gd name="T35" fmla="*/ 1 h 37"/>
                  <a:gd name="T36" fmla="*/ 0 w 66"/>
                  <a:gd name="T37" fmla="*/ 5 h 37"/>
                  <a:gd name="T38" fmla="*/ 0 w 66"/>
                  <a:gd name="T39" fmla="*/ 5 h 37"/>
                  <a:gd name="T40" fmla="*/ 3 w 66"/>
                  <a:gd name="T41" fmla="*/ 8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7"/>
                  <a:gd name="T65" fmla="*/ 66 w 66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7">
                    <a:moveTo>
                      <a:pt x="12" y="22"/>
                    </a:moveTo>
                    <a:lnTo>
                      <a:pt x="12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7" y="16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32"/>
                    </a:lnTo>
                    <a:lnTo>
                      <a:pt x="52" y="37"/>
                    </a:lnTo>
                    <a:lnTo>
                      <a:pt x="66" y="35"/>
                    </a:lnTo>
                    <a:lnTo>
                      <a:pt x="64" y="28"/>
                    </a:lnTo>
                    <a:lnTo>
                      <a:pt x="59" y="20"/>
                    </a:lnTo>
                    <a:lnTo>
                      <a:pt x="52" y="12"/>
                    </a:lnTo>
                    <a:lnTo>
                      <a:pt x="44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Unknown Shape"/>
              <p:cNvSpPr>
                <a:spLocks/>
              </p:cNvSpPr>
              <p:nvPr/>
            </p:nvSpPr>
            <p:spPr bwMode="auto">
              <a:xfrm flipH="1">
                <a:off x="439" y="346"/>
                <a:ext cx="7" cy="6"/>
              </a:xfrm>
              <a:custGeom>
                <a:avLst/>
                <a:gdLst>
                  <a:gd name="T0" fmla="*/ 0 w 14"/>
                  <a:gd name="T1" fmla="*/ 2 h 9"/>
                  <a:gd name="T2" fmla="*/ 1 w 14"/>
                  <a:gd name="T3" fmla="*/ 4 h 9"/>
                  <a:gd name="T4" fmla="*/ 3 w 14"/>
                  <a:gd name="T5" fmla="*/ 4 h 9"/>
                  <a:gd name="T6" fmla="*/ 4 w 14"/>
                  <a:gd name="T7" fmla="*/ 3 h 9"/>
                  <a:gd name="T8" fmla="*/ 4 w 14"/>
                  <a:gd name="T9" fmla="*/ 0 h 9"/>
                  <a:gd name="T10" fmla="*/ 0 w 14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0" y="5"/>
                    </a:moveTo>
                    <a:lnTo>
                      <a:pt x="4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7" name="Group 1640"/>
            <p:cNvGrpSpPr>
              <a:grpSpLocks/>
            </p:cNvGrpSpPr>
            <p:nvPr/>
          </p:nvGrpSpPr>
          <p:grpSpPr bwMode="auto">
            <a:xfrm>
              <a:off x="0" y="0"/>
              <a:ext cx="1684" cy="1972"/>
              <a:chOff x="0" y="0"/>
              <a:chExt cx="1684" cy="1972"/>
            </a:xfrm>
          </p:grpSpPr>
          <p:sp>
            <p:nvSpPr>
              <p:cNvPr id="1248" name="Oval 1641"/>
              <p:cNvSpPr>
                <a:spLocks noChangeArrowheads="1"/>
              </p:cNvSpPr>
              <p:nvPr/>
            </p:nvSpPr>
            <p:spPr bwMode="auto">
              <a:xfrm>
                <a:off x="4" y="1348"/>
                <a:ext cx="1680" cy="6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" name="Arc 1642"/>
              <p:cNvSpPr>
                <a:spLocks/>
              </p:cNvSpPr>
              <p:nvPr/>
            </p:nvSpPr>
            <p:spPr bwMode="auto">
              <a:xfrm>
                <a:off x="916" y="4"/>
                <a:ext cx="768" cy="168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131 h 21600"/>
                  <a:gd name="T4" fmla="*/ 0 w 21600"/>
                  <a:gd name="T5" fmla="*/ 13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Arc 1643"/>
              <p:cNvSpPr>
                <a:spLocks/>
              </p:cNvSpPr>
              <p:nvPr/>
            </p:nvSpPr>
            <p:spPr bwMode="auto">
              <a:xfrm>
                <a:off x="820" y="4"/>
                <a:ext cx="720" cy="1824"/>
              </a:xfrm>
              <a:custGeom>
                <a:avLst/>
                <a:gdLst>
                  <a:gd name="T0" fmla="*/ 5 w 21600"/>
                  <a:gd name="T1" fmla="*/ 0 h 21179"/>
                  <a:gd name="T2" fmla="*/ 24 w 21600"/>
                  <a:gd name="T3" fmla="*/ 157 h 21179"/>
                  <a:gd name="T4" fmla="*/ 0 w 21600"/>
                  <a:gd name="T5" fmla="*/ 157 h 211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79"/>
                  <a:gd name="T11" fmla="*/ 21600 w 21600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79" fill="none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</a:path>
                  <a:path w="21600" h="21179" stroke="0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" name="Arc 1644"/>
              <p:cNvSpPr>
                <a:spLocks/>
              </p:cNvSpPr>
              <p:nvPr/>
            </p:nvSpPr>
            <p:spPr bwMode="auto">
              <a:xfrm flipH="1">
                <a:off x="4" y="5"/>
                <a:ext cx="912" cy="1632"/>
              </a:xfrm>
              <a:custGeom>
                <a:avLst/>
                <a:gdLst>
                  <a:gd name="T0" fmla="*/ 0 w 21600"/>
                  <a:gd name="T1" fmla="*/ 0 h 21600"/>
                  <a:gd name="T2" fmla="*/ 39 w 21600"/>
                  <a:gd name="T3" fmla="*/ 123 h 21600"/>
                  <a:gd name="T4" fmla="*/ 0 w 21600"/>
                  <a:gd name="T5" fmla="*/ 12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Arc 1645"/>
              <p:cNvSpPr>
                <a:spLocks/>
              </p:cNvSpPr>
              <p:nvPr/>
            </p:nvSpPr>
            <p:spPr bwMode="auto">
              <a:xfrm flipH="1">
                <a:off x="244" y="13"/>
                <a:ext cx="671" cy="1958"/>
              </a:xfrm>
              <a:custGeom>
                <a:avLst/>
                <a:gdLst>
                  <a:gd name="T0" fmla="*/ 4 w 21579"/>
                  <a:gd name="T1" fmla="*/ 0 h 21179"/>
                  <a:gd name="T2" fmla="*/ 21 w 21579"/>
                  <a:gd name="T3" fmla="*/ 173 h 21179"/>
                  <a:gd name="T4" fmla="*/ 0 w 21579"/>
                  <a:gd name="T5" fmla="*/ 181 h 21179"/>
                  <a:gd name="T6" fmla="*/ 0 60000 65536"/>
                  <a:gd name="T7" fmla="*/ 0 60000 65536"/>
                  <a:gd name="T8" fmla="*/ 0 60000 65536"/>
                  <a:gd name="T9" fmla="*/ 0 w 21579"/>
                  <a:gd name="T10" fmla="*/ 0 h 21179"/>
                  <a:gd name="T11" fmla="*/ 21579 w 21579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9" h="21179" fill="none" extrusionOk="0">
                    <a:moveTo>
                      <a:pt x="4243" y="-1"/>
                    </a:moveTo>
                    <a:cubicBezTo>
                      <a:pt x="13982" y="1951"/>
                      <a:pt x="21136" y="10293"/>
                      <a:pt x="21578" y="20217"/>
                    </a:cubicBezTo>
                  </a:path>
                  <a:path w="21579" h="21179" stroke="0" extrusionOk="0">
                    <a:moveTo>
                      <a:pt x="4243" y="-1"/>
                    </a:moveTo>
                    <a:cubicBezTo>
                      <a:pt x="13982" y="1951"/>
                      <a:pt x="21136" y="10293"/>
                      <a:pt x="21578" y="20217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Arc 1646"/>
              <p:cNvSpPr>
                <a:spLocks/>
              </p:cNvSpPr>
              <p:nvPr/>
            </p:nvSpPr>
            <p:spPr bwMode="auto">
              <a:xfrm flipH="1">
                <a:off x="484" y="4"/>
                <a:ext cx="480" cy="1920"/>
              </a:xfrm>
              <a:custGeom>
                <a:avLst/>
                <a:gdLst>
                  <a:gd name="T0" fmla="*/ 2 w 21600"/>
                  <a:gd name="T1" fmla="*/ 0 h 21179"/>
                  <a:gd name="T2" fmla="*/ 11 w 21600"/>
                  <a:gd name="T3" fmla="*/ 174 h 21179"/>
                  <a:gd name="T4" fmla="*/ 0 w 21600"/>
                  <a:gd name="T5" fmla="*/ 174 h 211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79"/>
                  <a:gd name="T11" fmla="*/ 21600 w 21600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79" fill="none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</a:path>
                  <a:path w="21600" h="21179" stroke="0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Arc 1647"/>
              <p:cNvSpPr>
                <a:spLocks/>
              </p:cNvSpPr>
              <p:nvPr/>
            </p:nvSpPr>
            <p:spPr bwMode="auto">
              <a:xfrm>
                <a:off x="899" y="0"/>
                <a:ext cx="349" cy="1936"/>
              </a:xfrm>
              <a:custGeom>
                <a:avLst/>
                <a:gdLst>
                  <a:gd name="T0" fmla="*/ 0 w 21600"/>
                  <a:gd name="T1" fmla="*/ 0 h 21595"/>
                  <a:gd name="T2" fmla="*/ 6 w 21600"/>
                  <a:gd name="T3" fmla="*/ 174 h 21595"/>
                  <a:gd name="T4" fmla="*/ 0 w 21600"/>
                  <a:gd name="T5" fmla="*/ 174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459" y="-1"/>
                    </a:moveTo>
                    <a:cubicBezTo>
                      <a:pt x="12206" y="249"/>
                      <a:pt x="21600" y="9844"/>
                      <a:pt x="21600" y="21595"/>
                    </a:cubicBezTo>
                  </a:path>
                  <a:path w="21600" h="21595" stroke="0" extrusionOk="0">
                    <a:moveTo>
                      <a:pt x="459" y="-1"/>
                    </a:moveTo>
                    <a:cubicBezTo>
                      <a:pt x="12206" y="249"/>
                      <a:pt x="21600" y="9844"/>
                      <a:pt x="21600" y="21595"/>
                    </a:cubicBezTo>
                    <a:lnTo>
                      <a:pt x="0" y="21595"/>
                    </a:lnTo>
                    <a:lnTo>
                      <a:pt x="459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Arc 1648"/>
              <p:cNvSpPr>
                <a:spLocks/>
              </p:cNvSpPr>
              <p:nvPr/>
            </p:nvSpPr>
            <p:spPr bwMode="auto">
              <a:xfrm flipH="1">
                <a:off x="833" y="4"/>
                <a:ext cx="83" cy="1968"/>
              </a:xfrm>
              <a:custGeom>
                <a:avLst/>
                <a:gdLst>
                  <a:gd name="T0" fmla="*/ 0 w 21600"/>
                  <a:gd name="T1" fmla="*/ 0 h 21179"/>
                  <a:gd name="T2" fmla="*/ 0 w 21600"/>
                  <a:gd name="T3" fmla="*/ 183 h 21179"/>
                  <a:gd name="T4" fmla="*/ 0 w 21600"/>
                  <a:gd name="T5" fmla="*/ 183 h 211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79"/>
                  <a:gd name="T11" fmla="*/ 21600 w 21600"/>
                  <a:gd name="T12" fmla="*/ 21179 h 2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79" fill="none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</a:path>
                  <a:path w="21600" h="21179" stroke="0" extrusionOk="0">
                    <a:moveTo>
                      <a:pt x="4243" y="-1"/>
                    </a:moveTo>
                    <a:cubicBezTo>
                      <a:pt x="14336" y="2021"/>
                      <a:pt x="21600" y="10885"/>
                      <a:pt x="21600" y="21179"/>
                    </a:cubicBezTo>
                    <a:lnTo>
                      <a:pt x="0" y="21179"/>
                    </a:lnTo>
                    <a:lnTo>
                      <a:pt x="4243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Oval 1649"/>
              <p:cNvSpPr>
                <a:spLocks noChangeArrowheads="1"/>
              </p:cNvSpPr>
              <p:nvPr/>
            </p:nvSpPr>
            <p:spPr bwMode="auto">
              <a:xfrm>
                <a:off x="0" y="1243"/>
                <a:ext cx="1680" cy="58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Oval 1650"/>
              <p:cNvSpPr>
                <a:spLocks noChangeArrowheads="1"/>
              </p:cNvSpPr>
              <p:nvPr/>
            </p:nvSpPr>
            <p:spPr bwMode="auto">
              <a:xfrm>
                <a:off x="240" y="371"/>
                <a:ext cx="1248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90" name="TextBox 1789"/>
          <p:cNvSpPr txBox="1"/>
          <p:nvPr/>
        </p:nvSpPr>
        <p:spPr>
          <a:xfrm>
            <a:off x="2286000" y="2667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 x 3 = 12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91" name="TextBox 1790"/>
          <p:cNvSpPr txBox="1"/>
          <p:nvPr/>
        </p:nvSpPr>
        <p:spPr>
          <a:xfrm>
            <a:off x="2286000" y="30480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12 : 3 = 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92" name="TextBox 1791"/>
          <p:cNvSpPr txBox="1"/>
          <p:nvPr/>
        </p:nvSpPr>
        <p:spPr>
          <a:xfrm>
            <a:off x="2286000" y="342453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12 : 4 = 3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793" name="Group 1792"/>
          <p:cNvGrpSpPr/>
          <p:nvPr/>
        </p:nvGrpSpPr>
        <p:grpSpPr>
          <a:xfrm>
            <a:off x="5105400" y="4114800"/>
            <a:ext cx="838200" cy="838200"/>
            <a:chOff x="685800" y="990600"/>
            <a:chExt cx="838200" cy="838200"/>
          </a:xfrm>
        </p:grpSpPr>
        <p:sp>
          <p:nvSpPr>
            <p:cNvPr id="1794" name="Rectangle 20"/>
            <p:cNvSpPr>
              <a:spLocks noChangeArrowheads="1"/>
            </p:cNvSpPr>
            <p:nvPr/>
          </p:nvSpPr>
          <p:spPr bwMode="auto">
            <a:xfrm>
              <a:off x="685800" y="990600"/>
              <a:ext cx="838200" cy="838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95" name="AutoShape 22"/>
            <p:cNvSpPr>
              <a:spLocks noChangeArrowheads="1"/>
            </p:cNvSpPr>
            <p:nvPr/>
          </p:nvSpPr>
          <p:spPr bwMode="auto">
            <a:xfrm>
              <a:off x="762000" y="1524000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96" name="AutoShape 23"/>
            <p:cNvSpPr>
              <a:spLocks noChangeArrowheads="1"/>
            </p:cNvSpPr>
            <p:nvPr/>
          </p:nvSpPr>
          <p:spPr bwMode="auto">
            <a:xfrm>
              <a:off x="1213338" y="1524000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97" name="AutoShape 23"/>
            <p:cNvSpPr>
              <a:spLocks noChangeArrowheads="1"/>
            </p:cNvSpPr>
            <p:nvPr/>
          </p:nvSpPr>
          <p:spPr bwMode="auto">
            <a:xfrm>
              <a:off x="1213338" y="10800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98" name="AutoShape 23"/>
            <p:cNvSpPr>
              <a:spLocks noChangeArrowheads="1"/>
            </p:cNvSpPr>
            <p:nvPr/>
          </p:nvSpPr>
          <p:spPr bwMode="auto">
            <a:xfrm>
              <a:off x="750277" y="10800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99" name="AutoShape 23"/>
            <p:cNvSpPr>
              <a:spLocks noChangeArrowheads="1"/>
            </p:cNvSpPr>
            <p:nvPr/>
          </p:nvSpPr>
          <p:spPr bwMode="auto">
            <a:xfrm>
              <a:off x="990600" y="13086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800" name="Group 1799"/>
          <p:cNvGrpSpPr/>
          <p:nvPr/>
        </p:nvGrpSpPr>
        <p:grpSpPr>
          <a:xfrm>
            <a:off x="6019800" y="4114800"/>
            <a:ext cx="838200" cy="838200"/>
            <a:chOff x="685800" y="990600"/>
            <a:chExt cx="838200" cy="838200"/>
          </a:xfrm>
        </p:grpSpPr>
        <p:sp>
          <p:nvSpPr>
            <p:cNvPr id="1801" name="Rectangle 20"/>
            <p:cNvSpPr>
              <a:spLocks noChangeArrowheads="1"/>
            </p:cNvSpPr>
            <p:nvPr/>
          </p:nvSpPr>
          <p:spPr bwMode="auto">
            <a:xfrm>
              <a:off x="685800" y="990600"/>
              <a:ext cx="838200" cy="838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02" name="AutoShape 22"/>
            <p:cNvSpPr>
              <a:spLocks noChangeArrowheads="1"/>
            </p:cNvSpPr>
            <p:nvPr/>
          </p:nvSpPr>
          <p:spPr bwMode="auto">
            <a:xfrm>
              <a:off x="762000" y="1524000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03" name="AutoShape 23"/>
            <p:cNvSpPr>
              <a:spLocks noChangeArrowheads="1"/>
            </p:cNvSpPr>
            <p:nvPr/>
          </p:nvSpPr>
          <p:spPr bwMode="auto">
            <a:xfrm>
              <a:off x="1213338" y="1524000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04" name="AutoShape 23"/>
            <p:cNvSpPr>
              <a:spLocks noChangeArrowheads="1"/>
            </p:cNvSpPr>
            <p:nvPr/>
          </p:nvSpPr>
          <p:spPr bwMode="auto">
            <a:xfrm>
              <a:off x="1213338" y="10800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05" name="AutoShape 23"/>
            <p:cNvSpPr>
              <a:spLocks noChangeArrowheads="1"/>
            </p:cNvSpPr>
            <p:nvPr/>
          </p:nvSpPr>
          <p:spPr bwMode="auto">
            <a:xfrm>
              <a:off x="750277" y="10800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06" name="AutoShape 23"/>
            <p:cNvSpPr>
              <a:spLocks noChangeArrowheads="1"/>
            </p:cNvSpPr>
            <p:nvPr/>
          </p:nvSpPr>
          <p:spPr bwMode="auto">
            <a:xfrm>
              <a:off x="990600" y="13086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807" name="Group 1806"/>
          <p:cNvGrpSpPr/>
          <p:nvPr/>
        </p:nvGrpSpPr>
        <p:grpSpPr>
          <a:xfrm>
            <a:off x="6934200" y="4114800"/>
            <a:ext cx="838200" cy="838200"/>
            <a:chOff x="685800" y="990600"/>
            <a:chExt cx="838200" cy="838200"/>
          </a:xfrm>
        </p:grpSpPr>
        <p:sp>
          <p:nvSpPr>
            <p:cNvPr id="1808" name="Rectangle 20"/>
            <p:cNvSpPr>
              <a:spLocks noChangeArrowheads="1"/>
            </p:cNvSpPr>
            <p:nvPr/>
          </p:nvSpPr>
          <p:spPr bwMode="auto">
            <a:xfrm>
              <a:off x="685800" y="990600"/>
              <a:ext cx="838200" cy="838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09" name="AutoShape 22"/>
            <p:cNvSpPr>
              <a:spLocks noChangeArrowheads="1"/>
            </p:cNvSpPr>
            <p:nvPr/>
          </p:nvSpPr>
          <p:spPr bwMode="auto">
            <a:xfrm>
              <a:off x="762000" y="1524000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10" name="AutoShape 23"/>
            <p:cNvSpPr>
              <a:spLocks noChangeArrowheads="1"/>
            </p:cNvSpPr>
            <p:nvPr/>
          </p:nvSpPr>
          <p:spPr bwMode="auto">
            <a:xfrm>
              <a:off x="1213338" y="1524000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11" name="AutoShape 23"/>
            <p:cNvSpPr>
              <a:spLocks noChangeArrowheads="1"/>
            </p:cNvSpPr>
            <p:nvPr/>
          </p:nvSpPr>
          <p:spPr bwMode="auto">
            <a:xfrm>
              <a:off x="1213338" y="10800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12" name="AutoShape 23"/>
            <p:cNvSpPr>
              <a:spLocks noChangeArrowheads="1"/>
            </p:cNvSpPr>
            <p:nvPr/>
          </p:nvSpPr>
          <p:spPr bwMode="auto">
            <a:xfrm>
              <a:off x="750277" y="10800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13" name="AutoShape 23"/>
            <p:cNvSpPr>
              <a:spLocks noChangeArrowheads="1"/>
            </p:cNvSpPr>
            <p:nvPr/>
          </p:nvSpPr>
          <p:spPr bwMode="auto">
            <a:xfrm>
              <a:off x="990600" y="13086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814" name="Group 1813"/>
          <p:cNvGrpSpPr/>
          <p:nvPr/>
        </p:nvGrpSpPr>
        <p:grpSpPr>
          <a:xfrm>
            <a:off x="7848600" y="4114800"/>
            <a:ext cx="838200" cy="838200"/>
            <a:chOff x="685800" y="990600"/>
            <a:chExt cx="838200" cy="838200"/>
          </a:xfrm>
        </p:grpSpPr>
        <p:sp>
          <p:nvSpPr>
            <p:cNvPr id="1815" name="Rectangle 20"/>
            <p:cNvSpPr>
              <a:spLocks noChangeArrowheads="1"/>
            </p:cNvSpPr>
            <p:nvPr/>
          </p:nvSpPr>
          <p:spPr bwMode="auto">
            <a:xfrm>
              <a:off x="685800" y="990600"/>
              <a:ext cx="838200" cy="838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16" name="AutoShape 22"/>
            <p:cNvSpPr>
              <a:spLocks noChangeArrowheads="1"/>
            </p:cNvSpPr>
            <p:nvPr/>
          </p:nvSpPr>
          <p:spPr bwMode="auto">
            <a:xfrm>
              <a:off x="762000" y="1524000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17" name="AutoShape 23"/>
            <p:cNvSpPr>
              <a:spLocks noChangeArrowheads="1"/>
            </p:cNvSpPr>
            <p:nvPr/>
          </p:nvSpPr>
          <p:spPr bwMode="auto">
            <a:xfrm>
              <a:off x="1213338" y="1524000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18" name="AutoShape 23"/>
            <p:cNvSpPr>
              <a:spLocks noChangeArrowheads="1"/>
            </p:cNvSpPr>
            <p:nvPr/>
          </p:nvSpPr>
          <p:spPr bwMode="auto">
            <a:xfrm>
              <a:off x="1213338" y="10800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19" name="AutoShape 23"/>
            <p:cNvSpPr>
              <a:spLocks noChangeArrowheads="1"/>
            </p:cNvSpPr>
            <p:nvPr/>
          </p:nvSpPr>
          <p:spPr bwMode="auto">
            <a:xfrm>
              <a:off x="750277" y="10800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20" name="AutoShape 23"/>
            <p:cNvSpPr>
              <a:spLocks noChangeArrowheads="1"/>
            </p:cNvSpPr>
            <p:nvPr/>
          </p:nvSpPr>
          <p:spPr bwMode="auto">
            <a:xfrm>
              <a:off x="990600" y="1308686"/>
              <a:ext cx="234462" cy="21531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821" name="TextBox 1820"/>
          <p:cNvSpPr txBox="1"/>
          <p:nvPr/>
        </p:nvSpPr>
        <p:spPr>
          <a:xfrm>
            <a:off x="2286000" y="3962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 x 4 = 20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22" name="TextBox 1821"/>
          <p:cNvSpPr txBox="1"/>
          <p:nvPr/>
        </p:nvSpPr>
        <p:spPr>
          <a:xfrm>
            <a:off x="2286000" y="43434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 : 4 =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23" name="TextBox 1822"/>
          <p:cNvSpPr txBox="1"/>
          <p:nvPr/>
        </p:nvSpPr>
        <p:spPr>
          <a:xfrm>
            <a:off x="2286000" y="471993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 : 3 = 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24" name="TextBox 1823"/>
          <p:cNvSpPr txBox="1"/>
          <p:nvPr/>
        </p:nvSpPr>
        <p:spPr>
          <a:xfrm>
            <a:off x="133082" y="5086648"/>
            <a:ext cx="182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2: </a:t>
            </a:r>
            <a:r>
              <a:rPr lang="en-US" b="1" dirty="0" err="1" smtClean="0"/>
              <a:t>Tính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825" name="Text Box 2"/>
          <p:cNvSpPr txBox="1">
            <a:spLocks noChangeArrowheads="1"/>
          </p:cNvSpPr>
          <p:nvPr/>
        </p:nvSpPr>
        <p:spPr bwMode="auto">
          <a:xfrm>
            <a:off x="1295400" y="552956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>
              <a:latin typeface="+mj-lt"/>
            </a:endParaRPr>
          </a:p>
        </p:txBody>
      </p:sp>
      <p:sp>
        <p:nvSpPr>
          <p:cNvPr id="1826" name="Text Box 6"/>
          <p:cNvSpPr txBox="1">
            <a:spLocks noChangeArrowheads="1"/>
          </p:cNvSpPr>
          <p:nvPr/>
        </p:nvSpPr>
        <p:spPr bwMode="auto">
          <a:xfrm>
            <a:off x="914400" y="5481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+mj-lt"/>
              </a:rPr>
              <a:t>5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x </a:t>
            </a:r>
            <a:r>
              <a:rPr lang="en-US" dirty="0" smtClean="0">
                <a:latin typeface="+mj-lt"/>
              </a:rPr>
              <a:t>2 </a:t>
            </a:r>
            <a:r>
              <a:rPr lang="en-US" dirty="0">
                <a:latin typeface="+mj-lt"/>
              </a:rPr>
              <a:t>=</a:t>
            </a:r>
          </a:p>
        </p:txBody>
      </p:sp>
      <p:sp>
        <p:nvSpPr>
          <p:cNvPr id="1827" name="Text Box 7"/>
          <p:cNvSpPr txBox="1">
            <a:spLocks noChangeArrowheads="1"/>
          </p:cNvSpPr>
          <p:nvPr/>
        </p:nvSpPr>
        <p:spPr bwMode="auto">
          <a:xfrm>
            <a:off x="838200" y="5862935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j-lt"/>
              </a:rPr>
              <a:t>10 : 2 </a:t>
            </a:r>
            <a:r>
              <a:rPr lang="en-US" dirty="0">
                <a:latin typeface="+mj-lt"/>
              </a:rPr>
              <a:t>=</a:t>
            </a:r>
          </a:p>
        </p:txBody>
      </p:sp>
      <p:sp>
        <p:nvSpPr>
          <p:cNvPr id="1828" name="Text Box 8"/>
          <p:cNvSpPr txBox="1">
            <a:spLocks noChangeArrowheads="1"/>
          </p:cNvSpPr>
          <p:nvPr/>
        </p:nvSpPr>
        <p:spPr bwMode="auto">
          <a:xfrm>
            <a:off x="838200" y="622964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j-lt"/>
              </a:rPr>
              <a:t>10 : 5 =</a:t>
            </a:r>
            <a:endParaRPr lang="en-US" dirty="0">
              <a:latin typeface="+mj-lt"/>
            </a:endParaRPr>
          </a:p>
        </p:txBody>
      </p:sp>
      <p:sp>
        <p:nvSpPr>
          <p:cNvPr id="1829" name="Text Box 13"/>
          <p:cNvSpPr txBox="1">
            <a:spLocks noChangeArrowheads="1"/>
          </p:cNvSpPr>
          <p:nvPr/>
        </p:nvSpPr>
        <p:spPr bwMode="auto">
          <a:xfrm>
            <a:off x="4191000" y="624393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j-lt"/>
              </a:rPr>
              <a:t>15 : 5 =</a:t>
            </a:r>
            <a:endParaRPr lang="en-US" dirty="0">
              <a:latin typeface="+mj-lt"/>
            </a:endParaRPr>
          </a:p>
        </p:txBody>
      </p:sp>
      <p:sp>
        <p:nvSpPr>
          <p:cNvPr id="1830" name="Text Box 14"/>
          <p:cNvSpPr txBox="1">
            <a:spLocks noChangeArrowheads="1"/>
          </p:cNvSpPr>
          <p:nvPr/>
        </p:nvSpPr>
        <p:spPr bwMode="auto">
          <a:xfrm>
            <a:off x="4191000" y="586293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j-lt"/>
              </a:rPr>
              <a:t>15 : 3 =</a:t>
            </a:r>
            <a:endParaRPr lang="en-US" dirty="0">
              <a:latin typeface="+mj-lt"/>
            </a:endParaRPr>
          </a:p>
        </p:txBody>
      </p:sp>
      <p:sp>
        <p:nvSpPr>
          <p:cNvPr id="1831" name="Text Box 15"/>
          <p:cNvSpPr txBox="1">
            <a:spLocks noChangeArrowheads="1"/>
          </p:cNvSpPr>
          <p:nvPr/>
        </p:nvSpPr>
        <p:spPr bwMode="auto">
          <a:xfrm>
            <a:off x="4267200" y="548193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j-lt"/>
              </a:rPr>
              <a:t>3 x 5 </a:t>
            </a:r>
            <a:r>
              <a:rPr lang="en-US" dirty="0">
                <a:latin typeface="+mj-lt"/>
              </a:rPr>
              <a:t>=</a:t>
            </a:r>
          </a:p>
        </p:txBody>
      </p:sp>
      <p:sp>
        <p:nvSpPr>
          <p:cNvPr id="1832" name="Text Box 24"/>
          <p:cNvSpPr txBox="1">
            <a:spLocks noChangeArrowheads="1"/>
          </p:cNvSpPr>
          <p:nvPr/>
        </p:nvSpPr>
        <p:spPr bwMode="auto">
          <a:xfrm>
            <a:off x="1752600" y="5467648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+mj-lt"/>
              </a:rPr>
              <a:t>10</a:t>
            </a:r>
            <a:endParaRPr lang="en-US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833" name="Text Box 25"/>
          <p:cNvSpPr txBox="1">
            <a:spLocks noChangeArrowheads="1"/>
          </p:cNvSpPr>
          <p:nvPr/>
        </p:nvSpPr>
        <p:spPr bwMode="auto">
          <a:xfrm>
            <a:off x="1905000" y="5848648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+mj-lt"/>
              </a:rPr>
              <a:t>5</a:t>
            </a:r>
            <a:endParaRPr lang="en-US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834" name="Text Box 26"/>
          <p:cNvSpPr txBox="1">
            <a:spLocks noChangeArrowheads="1"/>
          </p:cNvSpPr>
          <p:nvPr/>
        </p:nvSpPr>
        <p:spPr bwMode="auto">
          <a:xfrm>
            <a:off x="5334000" y="6243935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+mj-lt"/>
              </a:rPr>
              <a:t>3</a:t>
            </a:r>
            <a:endParaRPr lang="en-US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835" name="Text Box 27"/>
          <p:cNvSpPr txBox="1">
            <a:spLocks noChangeArrowheads="1"/>
          </p:cNvSpPr>
          <p:nvPr/>
        </p:nvSpPr>
        <p:spPr bwMode="auto">
          <a:xfrm>
            <a:off x="5334000" y="5848648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+mj-lt"/>
              </a:rPr>
              <a:t>5</a:t>
            </a:r>
            <a:endParaRPr lang="en-US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836" name="Text Box 28"/>
          <p:cNvSpPr txBox="1">
            <a:spLocks noChangeArrowheads="1"/>
          </p:cNvSpPr>
          <p:nvPr/>
        </p:nvSpPr>
        <p:spPr bwMode="auto">
          <a:xfrm>
            <a:off x="1905000" y="6229648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+mj-lt"/>
              </a:rPr>
              <a:t>2</a:t>
            </a:r>
            <a:endParaRPr lang="en-US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837" name="Text Box 29"/>
          <p:cNvSpPr txBox="1">
            <a:spLocks noChangeArrowheads="1"/>
          </p:cNvSpPr>
          <p:nvPr/>
        </p:nvSpPr>
        <p:spPr bwMode="auto">
          <a:xfrm>
            <a:off x="5181600" y="5467648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+mj-lt"/>
              </a:rPr>
              <a:t>15</a:t>
            </a:r>
            <a:endParaRPr lang="en-US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838" name="TextBox 1837"/>
          <p:cNvSpPr txBox="1"/>
          <p:nvPr/>
        </p:nvSpPr>
        <p:spPr>
          <a:xfrm>
            <a:off x="166965" y="553938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a) </a:t>
            </a:r>
            <a:endParaRPr lang="en-US" b="1" dirty="0"/>
          </a:p>
        </p:txBody>
      </p:sp>
      <p:sp>
        <p:nvSpPr>
          <p:cNvPr id="1839" name="TextBox 1838"/>
          <p:cNvSpPr txBox="1"/>
          <p:nvPr/>
        </p:nvSpPr>
        <p:spPr>
          <a:xfrm>
            <a:off x="3581400" y="554384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b)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8" grpId="0"/>
      <p:bldP spid="139" grpId="0"/>
      <p:bldP spid="140" grpId="0"/>
      <p:bldP spid="141" grpId="0"/>
      <p:bldP spid="142" grpId="0"/>
      <p:bldP spid="1790" grpId="0"/>
      <p:bldP spid="1791" grpId="0"/>
      <p:bldP spid="1792" grpId="0"/>
      <p:bldP spid="1821" grpId="0"/>
      <p:bldP spid="1822" grpId="0"/>
      <p:bldP spid="1823" grpId="0"/>
      <p:bldP spid="1824" grpId="0"/>
      <p:bldP spid="1826" grpId="0"/>
      <p:bldP spid="1827" grpId="0"/>
      <p:bldP spid="1828" grpId="0"/>
      <p:bldP spid="1829" grpId="0"/>
      <p:bldP spid="1830" grpId="0"/>
      <p:bldP spid="1831" grpId="0"/>
      <p:bldP spid="1832" grpId="0"/>
      <p:bldP spid="1833" grpId="0"/>
      <p:bldP spid="1834" grpId="0"/>
      <p:bldP spid="1835" grpId="0"/>
      <p:bldP spid="1836" grpId="0"/>
      <p:bldP spid="1837" grpId="0"/>
      <p:bldP spid="1838" grpId="0"/>
      <p:bldP spid="18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Hoa dep-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2291" name="Picture 5" descr="Plantas_00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3C6BD"/>
              </a:clrFrom>
              <a:clrTo>
                <a:srgbClr val="C3C6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80113"/>
            <a:ext cx="31242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Plantas_00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980113"/>
            <a:ext cx="31242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Plantas_00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980113"/>
            <a:ext cx="31242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781050" y="685800"/>
            <a:ext cx="7724775" cy="224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thầy cô giáo sức khỏe!</a:t>
            </a:r>
          </a:p>
        </p:txBody>
      </p:sp>
      <p:sp>
        <p:nvSpPr>
          <p:cNvPr id="53263" name="WordArt 15"/>
          <p:cNvSpPr>
            <a:spLocks noChangeArrowheads="1" noChangeShapeType="1" noTextEdit="1"/>
          </p:cNvSpPr>
          <p:nvPr/>
        </p:nvSpPr>
        <p:spPr bwMode="auto">
          <a:xfrm>
            <a:off x="457200" y="3352800"/>
            <a:ext cx="833437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giỏi!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6" name="Picture 16" descr="Borboleta_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7" descr="Borboleta_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"/>
            <a:ext cx="1447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 animBg="1"/>
      <p:bldP spid="53262" grpId="1" animBg="1"/>
      <p:bldP spid="53263" grpId="0" animBg="1"/>
      <p:bldP spid="5326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9&quot;/&gt;&lt;/object&gt;&lt;object type=&quot;3&quot; unique_id=&quot;10005&quot;&gt;&lt;property id=&quot;20148&quot; value=&quot;5&quot;/&gt;&lt;property id=&quot;20300&quot; value=&quot;Slide 2&quot;/&gt;&lt;property id=&quot;20307&quot; value=&quot;298&quot;/&gt;&lt;/object&gt;&lt;object type=&quot;3&quot; unique_id=&quot;10006&quot;&gt;&lt;property id=&quot;20148&quot; value=&quot;5&quot;/&gt;&lt;property id=&quot;20300&quot; value=&quot;Slide 3&quot;/&gt;&lt;property id=&quot;20307&quot; value=&quot;301&quot;/&gt;&lt;/object&gt;&lt;object type=&quot;3&quot; unique_id=&quot;10007&quot;&gt;&lt;property id=&quot;20148&quot; value=&quot;5&quot;/&gt;&lt;property id=&quot;20300&quot; value=&quot;Slide 4&quot;/&gt;&lt;property id=&quot;20307&quot; value=&quot;292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266</Words>
  <Application>Microsoft Office PowerPoint</Application>
  <PresentationFormat>On-screen Show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Slide 1</vt:lpstr>
      <vt:lpstr>Slide 2</vt:lpstr>
      <vt:lpstr>Slide 3</vt:lpstr>
      <vt:lpstr>Slide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User</dc:creator>
  <cp:lastModifiedBy>Ms Dung</cp:lastModifiedBy>
  <cp:revision>177</cp:revision>
  <dcterms:created xsi:type="dcterms:W3CDTF">2006-09-07T17:35:34Z</dcterms:created>
  <dcterms:modified xsi:type="dcterms:W3CDTF">2020-04-14T15:06:57Z</dcterms:modified>
</cp:coreProperties>
</file>