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304" r:id="rId8"/>
    <p:sldId id="305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78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85800" y="2971800"/>
            <a:ext cx="78486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Giờ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phút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Thực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hành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xem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đồng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hồ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 builtIn="1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2057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3429000"/>
            <a:ext cx="5533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4. </a:t>
            </a:r>
            <a:r>
              <a:rPr lang="en-US" b="1" dirty="0" err="1" smtClean="0">
                <a:solidFill>
                  <a:srgbClr val="0000FF"/>
                </a:solidFill>
              </a:rPr>
              <a:t>Muốn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tìm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một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thừa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số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làm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thế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nào</a:t>
            </a:r>
            <a:r>
              <a:rPr lang="en-US" b="1" dirty="0" smtClean="0">
                <a:solidFill>
                  <a:srgbClr val="0000FF"/>
                </a:solidFill>
              </a:rPr>
              <a:t>?</a:t>
            </a:r>
            <a:endParaRPr lang="en-US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62000" y="25101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2.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29673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3.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5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7620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Giờ</a:t>
            </a:r>
            <a:r>
              <a:rPr lang="en-US" b="1" dirty="0" smtClean="0"/>
              <a:t>, </a:t>
            </a:r>
            <a:r>
              <a:rPr lang="en-US" b="1" dirty="0" err="1" smtClean="0"/>
              <a:t>phút</a:t>
            </a:r>
            <a:endParaRPr lang="en-US" b="1" dirty="0"/>
          </a:p>
        </p:txBody>
      </p:sp>
      <p:pic>
        <p:nvPicPr>
          <p:cNvPr id="201" name="Picture 8" descr="tam g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2362200" cy="20574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02" name="Rectangle 11"/>
          <p:cNvSpPr>
            <a:spLocks noChangeArrowheads="1"/>
          </p:cNvSpPr>
          <p:nvPr/>
        </p:nvSpPr>
        <p:spPr bwMode="auto">
          <a:xfrm>
            <a:off x="417512" y="4191000"/>
            <a:ext cx="1716088" cy="606425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50000">
                <a:srgbClr val="FFFFCC"/>
              </a:gs>
              <a:gs pos="100000">
                <a:srgbClr val="CCCCFF"/>
              </a:gs>
            </a:gsLst>
            <a:lin ang="5400000" scaled="1"/>
          </a:gradFill>
          <a:ln w="19050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/>
            <a:r>
              <a:rPr lang="en-US" altLang="vi-VN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giờ</a:t>
            </a:r>
          </a:p>
        </p:txBody>
      </p:sp>
      <p:pic>
        <p:nvPicPr>
          <p:cNvPr id="203" name="Picture 4" descr="tamgio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981200"/>
            <a:ext cx="2133600" cy="20574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204" name="Rectangle 5"/>
          <p:cNvSpPr>
            <a:spLocks noChangeArrowheads="1"/>
          </p:cNvSpPr>
          <p:nvPr/>
        </p:nvSpPr>
        <p:spPr bwMode="auto">
          <a:xfrm>
            <a:off x="3352800" y="4191000"/>
            <a:ext cx="2209800" cy="609600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rgbClr val="FFFFCC"/>
              </a:gs>
              <a:gs pos="100000">
                <a:srgbClr val="CCCCFF"/>
              </a:gs>
            </a:gsLst>
            <a:lin ang="5400000" scaled="1"/>
          </a:gradFill>
          <a:ln w="19050">
            <a:pattFill prst="pct90">
              <a:fgClr>
                <a:srgbClr val="0033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/>
            <a:r>
              <a:rPr lang="en-US" alt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altLang="vi-VN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altLang="vi-VN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vi-VN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" name="Picture 4" descr="tam ruo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981200"/>
            <a:ext cx="2209800" cy="199594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6" name="Text Box 15"/>
          <p:cNvSpPr txBox="1">
            <a:spLocks noChangeArrowheads="1"/>
          </p:cNvSpPr>
          <p:nvPr/>
        </p:nvSpPr>
        <p:spPr bwMode="auto">
          <a:xfrm>
            <a:off x="6248400" y="4114800"/>
            <a:ext cx="2438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vi-VN" sz="2800" b="1" dirty="0">
                <a:latin typeface="Times New Roman" pitchFamily="18" charset="0"/>
              </a:rPr>
              <a:t>8 </a:t>
            </a:r>
            <a:r>
              <a:rPr lang="en-US" altLang="vi-VN" sz="2800" b="1" dirty="0" err="1">
                <a:latin typeface="Times New Roman" pitchFamily="18" charset="0"/>
              </a:rPr>
              <a:t>giờ</a:t>
            </a:r>
            <a:r>
              <a:rPr lang="en-US" altLang="vi-VN" sz="2800" b="1" dirty="0">
                <a:latin typeface="Times New Roman" pitchFamily="18" charset="0"/>
              </a:rPr>
              <a:t> 30 </a:t>
            </a:r>
            <a:r>
              <a:rPr lang="en-US" altLang="vi-VN" sz="2800" b="1" dirty="0" err="1">
                <a:latin typeface="Times New Roman" pitchFamily="18" charset="0"/>
              </a:rPr>
              <a:t>phút</a:t>
            </a:r>
            <a:endParaRPr lang="en-US" altLang="vi-VN" sz="2800" b="1" dirty="0">
              <a:latin typeface="Times New Roman" pitchFamily="18" charset="0"/>
            </a:endParaRPr>
          </a:p>
        </p:txBody>
      </p:sp>
      <p:sp>
        <p:nvSpPr>
          <p:cNvPr id="212" name="Text Box 16"/>
          <p:cNvSpPr txBox="1">
            <a:spLocks noChangeArrowheads="1"/>
          </p:cNvSpPr>
          <p:nvPr/>
        </p:nvSpPr>
        <p:spPr bwMode="auto">
          <a:xfrm>
            <a:off x="5943600" y="4572000"/>
            <a:ext cx="3200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vi-VN" sz="2800" b="1" dirty="0" smtClean="0"/>
              <a:t>h</a:t>
            </a:r>
            <a:r>
              <a:rPr lang="en-US" altLang="vi-VN" sz="2800" b="1" dirty="0" smtClean="0">
                <a:latin typeface="Times New Roman" pitchFamily="18" charset="0"/>
              </a:rPr>
              <a:t>ay </a:t>
            </a:r>
            <a:r>
              <a:rPr lang="en-US" altLang="vi-VN" sz="2800" b="1" dirty="0" err="1" smtClean="0">
                <a:latin typeface="Times New Roman" pitchFamily="18" charset="0"/>
              </a:rPr>
              <a:t>là</a:t>
            </a:r>
            <a:r>
              <a:rPr lang="en-US" altLang="vi-VN" sz="2800" b="1" dirty="0" smtClean="0">
                <a:latin typeface="Times New Roman" pitchFamily="18" charset="0"/>
              </a:rPr>
              <a:t> </a:t>
            </a:r>
            <a:r>
              <a:rPr lang="en-US" altLang="vi-VN" sz="2800" b="1" dirty="0">
                <a:latin typeface="Times New Roman" pitchFamily="18" charset="0"/>
              </a:rPr>
              <a:t>8 </a:t>
            </a:r>
            <a:r>
              <a:rPr lang="en-US" altLang="vi-VN" sz="2800" b="1" dirty="0" err="1">
                <a:latin typeface="Times New Roman" pitchFamily="18" charset="0"/>
              </a:rPr>
              <a:t>giờ</a:t>
            </a:r>
            <a:r>
              <a:rPr lang="en-US" altLang="vi-VN" sz="2800" b="1" dirty="0">
                <a:latin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</a:rPr>
              <a:t>rưỡi</a:t>
            </a:r>
            <a:endParaRPr lang="en-US" altLang="vi-VN" sz="2800" b="1" dirty="0">
              <a:latin typeface="Times New Roman" pitchFamily="18" charset="0"/>
            </a:endParaRPr>
          </a:p>
        </p:txBody>
      </p:sp>
      <p:sp>
        <p:nvSpPr>
          <p:cNvPr id="213" name="Text Box 16"/>
          <p:cNvSpPr txBox="1">
            <a:spLocks noChangeArrowheads="1"/>
          </p:cNvSpPr>
          <p:nvPr/>
        </p:nvSpPr>
        <p:spPr bwMode="auto">
          <a:xfrm>
            <a:off x="3200400" y="1295400"/>
            <a:ext cx="2590800" cy="519113"/>
          </a:xfrm>
          <a:prstGeom prst="rect">
            <a:avLst/>
          </a:prstGeom>
          <a:noFill/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vi-VN" sz="2800" b="1" dirty="0" smtClean="0">
                <a:solidFill>
                  <a:srgbClr val="0000FF"/>
                </a:solidFill>
              </a:rPr>
              <a:t>1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0000FF"/>
                </a:solidFill>
              </a:rPr>
              <a:t>= 60 </a:t>
            </a:r>
            <a:r>
              <a:rPr lang="en-US" altLang="vi-VN" sz="2800" b="1" dirty="0" err="1" smtClean="0">
                <a:solidFill>
                  <a:srgbClr val="0000FF"/>
                </a:solidFill>
              </a:rPr>
              <a:t>phút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202" grpId="0" animBg="1"/>
      <p:bldP spid="204" grpId="0" animBg="1"/>
      <p:bldP spid="206" grpId="0"/>
      <p:bldP spid="212" grpId="0"/>
      <p:bldP spid="2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86200" y="7620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Giờ</a:t>
            </a:r>
            <a:r>
              <a:rPr lang="en-US" b="1" dirty="0" smtClean="0"/>
              <a:t>, </a:t>
            </a:r>
            <a:r>
              <a:rPr lang="en-US" b="1" dirty="0" err="1" smtClean="0"/>
              <a:t>phút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81000" y="1143000"/>
            <a:ext cx="4399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Viết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chỗ</a:t>
            </a:r>
            <a:r>
              <a:rPr lang="en-US" b="1" dirty="0" smtClean="0"/>
              <a:t> </a:t>
            </a:r>
            <a:r>
              <a:rPr lang="en-US" b="1" dirty="0" err="1" smtClean="0"/>
              <a:t>chấm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304800" y="3124200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6858000" y="1676400"/>
            <a:ext cx="1600200" cy="1524000"/>
            <a:chOff x="6629400" y="1752600"/>
            <a:chExt cx="2362200" cy="2273300"/>
          </a:xfrm>
        </p:grpSpPr>
        <p:pic>
          <p:nvPicPr>
            <p:cNvPr id="63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1752600"/>
              <a:ext cx="2362200" cy="2273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8" name="Group 26"/>
            <p:cNvGrpSpPr>
              <a:grpSpLocks/>
            </p:cNvGrpSpPr>
            <p:nvPr/>
          </p:nvGrpSpPr>
          <p:grpSpPr bwMode="auto">
            <a:xfrm>
              <a:off x="7664450" y="2286000"/>
              <a:ext cx="336550" cy="1330325"/>
              <a:chOff x="3927" y="2016"/>
              <a:chExt cx="201" cy="1296"/>
            </a:xfrm>
          </p:grpSpPr>
          <p:sp>
            <p:nvSpPr>
              <p:cNvPr id="81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91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2" name="Group 30"/>
            <p:cNvGrpSpPr>
              <a:grpSpLocks/>
            </p:cNvGrpSpPr>
            <p:nvPr/>
          </p:nvGrpSpPr>
          <p:grpSpPr bwMode="auto">
            <a:xfrm rot="-1788981">
              <a:off x="7651750" y="2209800"/>
              <a:ext cx="381000" cy="1498600"/>
              <a:chOff x="2880" y="2880"/>
              <a:chExt cx="240" cy="1152"/>
            </a:xfrm>
          </p:grpSpPr>
          <p:sp>
            <p:nvSpPr>
              <p:cNvPr id="103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04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05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59" name="Group 158"/>
          <p:cNvGrpSpPr/>
          <p:nvPr/>
        </p:nvGrpSpPr>
        <p:grpSpPr>
          <a:xfrm>
            <a:off x="228600" y="1676400"/>
            <a:ext cx="1600200" cy="1524000"/>
            <a:chOff x="228600" y="1676400"/>
            <a:chExt cx="1600200" cy="1524000"/>
          </a:xfrm>
        </p:grpSpPr>
        <p:pic>
          <p:nvPicPr>
            <p:cNvPr id="109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16764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0" name="Group 26"/>
            <p:cNvGrpSpPr>
              <a:grpSpLocks/>
            </p:cNvGrpSpPr>
            <p:nvPr/>
          </p:nvGrpSpPr>
          <p:grpSpPr bwMode="auto">
            <a:xfrm rot="10800000">
              <a:off x="961198" y="2042160"/>
              <a:ext cx="129048" cy="822704"/>
              <a:chOff x="3927" y="2016"/>
              <a:chExt cx="201" cy="1296"/>
            </a:xfrm>
          </p:grpSpPr>
          <p:sp>
            <p:nvSpPr>
              <p:cNvPr id="116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117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11" name="Group 30"/>
            <p:cNvGrpSpPr>
              <a:grpSpLocks/>
            </p:cNvGrpSpPr>
            <p:nvPr/>
          </p:nvGrpSpPr>
          <p:grpSpPr bwMode="auto">
            <a:xfrm rot="4966872">
              <a:off x="1001833" y="1935909"/>
              <a:ext cx="96697" cy="942960"/>
              <a:chOff x="2880" y="2880"/>
              <a:chExt cx="240" cy="1152"/>
            </a:xfrm>
          </p:grpSpPr>
          <p:sp>
            <p:nvSpPr>
              <p:cNvPr id="112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13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14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41" name="Group 140"/>
          <p:cNvGrpSpPr/>
          <p:nvPr/>
        </p:nvGrpSpPr>
        <p:grpSpPr>
          <a:xfrm>
            <a:off x="2438400" y="1676400"/>
            <a:ext cx="1600200" cy="1524000"/>
            <a:chOff x="2667000" y="1828800"/>
            <a:chExt cx="1981200" cy="1905000"/>
          </a:xfrm>
        </p:grpSpPr>
        <p:pic>
          <p:nvPicPr>
            <p:cNvPr id="12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67000" y="1828800"/>
              <a:ext cx="1981200" cy="190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2" name="Group 26"/>
            <p:cNvGrpSpPr>
              <a:grpSpLocks/>
            </p:cNvGrpSpPr>
            <p:nvPr/>
          </p:nvGrpSpPr>
          <p:grpSpPr bwMode="auto">
            <a:xfrm rot="5085036">
              <a:off x="3512488" y="2286616"/>
              <a:ext cx="340716" cy="1131582"/>
              <a:chOff x="3927" y="2016"/>
              <a:chExt cx="201" cy="1296"/>
            </a:xfrm>
          </p:grpSpPr>
          <p:sp>
            <p:nvSpPr>
              <p:cNvPr id="128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129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23" name="Group 30"/>
            <p:cNvGrpSpPr>
              <a:grpSpLocks/>
            </p:cNvGrpSpPr>
            <p:nvPr/>
          </p:nvGrpSpPr>
          <p:grpSpPr bwMode="auto">
            <a:xfrm rot="15072112">
              <a:off x="3524455" y="2286000"/>
              <a:ext cx="319548" cy="1181738"/>
              <a:chOff x="2880" y="2880"/>
              <a:chExt cx="240" cy="1152"/>
            </a:xfrm>
          </p:grpSpPr>
          <p:sp>
            <p:nvSpPr>
              <p:cNvPr id="124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25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2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42" name="Group 141"/>
          <p:cNvGrpSpPr/>
          <p:nvPr/>
        </p:nvGrpSpPr>
        <p:grpSpPr>
          <a:xfrm>
            <a:off x="4648200" y="1676400"/>
            <a:ext cx="1600200" cy="1524000"/>
            <a:chOff x="4800600" y="1828800"/>
            <a:chExt cx="1981200" cy="1905000"/>
          </a:xfrm>
        </p:grpSpPr>
        <p:pic>
          <p:nvPicPr>
            <p:cNvPr id="13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0600" y="1828800"/>
              <a:ext cx="1981200" cy="190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26"/>
            <p:cNvGrpSpPr>
              <a:grpSpLocks/>
            </p:cNvGrpSpPr>
            <p:nvPr/>
          </p:nvGrpSpPr>
          <p:grpSpPr bwMode="auto">
            <a:xfrm rot="10800000">
              <a:off x="5638800" y="2209801"/>
              <a:ext cx="304800" cy="1066799"/>
              <a:chOff x="3927" y="2016"/>
              <a:chExt cx="201" cy="1296"/>
            </a:xfrm>
          </p:grpSpPr>
          <p:sp>
            <p:nvSpPr>
              <p:cNvPr id="133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134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6" name="Group 30"/>
            <p:cNvGrpSpPr>
              <a:grpSpLocks/>
            </p:cNvGrpSpPr>
            <p:nvPr/>
          </p:nvGrpSpPr>
          <p:grpSpPr bwMode="auto">
            <a:xfrm rot="17409410">
              <a:off x="5631563" y="2201128"/>
              <a:ext cx="319548" cy="1181738"/>
              <a:chOff x="2880" y="2880"/>
              <a:chExt cx="240" cy="1152"/>
            </a:xfrm>
          </p:grpSpPr>
          <p:sp>
            <p:nvSpPr>
              <p:cNvPr id="137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38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39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0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143" name="TextBox 142"/>
          <p:cNvSpPr txBox="1"/>
          <p:nvPr/>
        </p:nvSpPr>
        <p:spPr>
          <a:xfrm>
            <a:off x="2209800" y="31286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4695514" y="3128665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7269272" y="3128665"/>
            <a:ext cx="960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57200" y="3581400"/>
            <a:ext cx="6072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Nối</a:t>
            </a:r>
            <a:r>
              <a:rPr lang="en-US" b="1" dirty="0" smtClean="0"/>
              <a:t> </a:t>
            </a:r>
            <a:r>
              <a:rPr lang="en-US" b="1" dirty="0" err="1" smtClean="0"/>
              <a:t>mỗi</a:t>
            </a:r>
            <a:r>
              <a:rPr lang="en-US" b="1" dirty="0" smtClean="0"/>
              <a:t> </a:t>
            </a:r>
            <a:r>
              <a:rPr lang="en-US" b="1" dirty="0" err="1" smtClean="0"/>
              <a:t>bức</a:t>
            </a:r>
            <a:r>
              <a:rPr lang="en-US" b="1" dirty="0" smtClean="0"/>
              <a:t> </a:t>
            </a:r>
            <a:r>
              <a:rPr lang="en-US" b="1" dirty="0" err="1" smtClean="0"/>
              <a:t>tranh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r>
              <a:rPr lang="en-US" b="1" dirty="0" smtClean="0"/>
              <a:t> </a:t>
            </a:r>
            <a:r>
              <a:rPr lang="en-US" b="1" dirty="0" err="1" smtClean="0"/>
              <a:t>tương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57496" y="4262735"/>
            <a:ext cx="2070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6 </a:t>
            </a:r>
            <a:r>
              <a:rPr lang="en-US" dirty="0" err="1" smtClean="0"/>
              <a:t>giờ</a:t>
            </a:r>
            <a:endParaRPr lang="en-US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3276600" y="5334000"/>
            <a:ext cx="1080183" cy="1066800"/>
            <a:chOff x="3276600" y="5334000"/>
            <a:chExt cx="1080183" cy="1066800"/>
          </a:xfrm>
        </p:grpSpPr>
        <p:pic>
          <p:nvPicPr>
            <p:cNvPr id="73" name="Picture 25" descr="dong h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6600" y="5334000"/>
              <a:ext cx="108018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4" name="Group 26"/>
            <p:cNvGrpSpPr>
              <a:grpSpLocks/>
            </p:cNvGrpSpPr>
            <p:nvPr/>
          </p:nvGrpSpPr>
          <p:grpSpPr bwMode="auto">
            <a:xfrm rot="160024">
              <a:off x="3747125" y="5583492"/>
              <a:ext cx="138812" cy="575893"/>
              <a:chOff x="3927" y="2016"/>
              <a:chExt cx="201" cy="1296"/>
            </a:xfrm>
          </p:grpSpPr>
          <p:sp>
            <p:nvSpPr>
              <p:cNvPr id="82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83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5" name="Group 30"/>
            <p:cNvGrpSpPr>
              <a:grpSpLocks/>
            </p:cNvGrpSpPr>
            <p:nvPr/>
          </p:nvGrpSpPr>
          <p:grpSpPr bwMode="auto">
            <a:xfrm rot="10800000">
              <a:off x="3810000" y="5562600"/>
              <a:ext cx="45719" cy="636526"/>
              <a:chOff x="2880" y="2880"/>
              <a:chExt cx="240" cy="1152"/>
            </a:xfrm>
          </p:grpSpPr>
          <p:sp>
            <p:nvSpPr>
              <p:cNvPr id="76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77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79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54" name="Group 153"/>
          <p:cNvGrpSpPr/>
          <p:nvPr/>
        </p:nvGrpSpPr>
        <p:grpSpPr>
          <a:xfrm>
            <a:off x="3329296" y="4114800"/>
            <a:ext cx="1080183" cy="1066800"/>
            <a:chOff x="3276600" y="4114800"/>
            <a:chExt cx="1080183" cy="1066800"/>
          </a:xfrm>
        </p:grpSpPr>
        <p:pic>
          <p:nvPicPr>
            <p:cNvPr id="86" name="Picture 25" descr="dong h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6600" y="4114800"/>
              <a:ext cx="108018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7" name="Group 86"/>
            <p:cNvGrpSpPr>
              <a:grpSpLocks/>
            </p:cNvGrpSpPr>
            <p:nvPr/>
          </p:nvGrpSpPr>
          <p:grpSpPr bwMode="auto">
            <a:xfrm rot="5085036">
              <a:off x="3789018" y="4379443"/>
              <a:ext cx="82853" cy="616957"/>
              <a:chOff x="3927" y="2016"/>
              <a:chExt cx="201" cy="1296"/>
            </a:xfrm>
          </p:grpSpPr>
          <p:sp>
            <p:nvSpPr>
              <p:cNvPr id="94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95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88" name="Group 30"/>
            <p:cNvGrpSpPr>
              <a:grpSpLocks/>
            </p:cNvGrpSpPr>
            <p:nvPr/>
          </p:nvGrpSpPr>
          <p:grpSpPr bwMode="auto">
            <a:xfrm rot="10800000">
              <a:off x="3733801" y="4257661"/>
              <a:ext cx="152400" cy="817676"/>
              <a:chOff x="2880" y="2880"/>
              <a:chExt cx="240" cy="1152"/>
            </a:xfrm>
          </p:grpSpPr>
          <p:sp>
            <p:nvSpPr>
              <p:cNvPr id="89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90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92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75" name="Group 174"/>
          <p:cNvGrpSpPr/>
          <p:nvPr/>
        </p:nvGrpSpPr>
        <p:grpSpPr>
          <a:xfrm>
            <a:off x="4763713" y="4114800"/>
            <a:ext cx="1080183" cy="1066800"/>
            <a:chOff x="4711017" y="4114800"/>
            <a:chExt cx="1080183" cy="1066800"/>
          </a:xfrm>
        </p:grpSpPr>
        <p:pic>
          <p:nvPicPr>
            <p:cNvPr id="98" name="Picture 25" descr="dong h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1017" y="4114800"/>
              <a:ext cx="108018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9" name="Group 26"/>
            <p:cNvGrpSpPr>
              <a:grpSpLocks/>
            </p:cNvGrpSpPr>
            <p:nvPr/>
          </p:nvGrpSpPr>
          <p:grpSpPr bwMode="auto">
            <a:xfrm rot="10800000">
              <a:off x="5168018" y="4328161"/>
              <a:ext cx="166182" cy="597407"/>
              <a:chOff x="3927" y="2016"/>
              <a:chExt cx="201" cy="1296"/>
            </a:xfrm>
          </p:grpSpPr>
          <p:sp>
            <p:nvSpPr>
              <p:cNvPr id="148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149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0" name="Group 30"/>
            <p:cNvGrpSpPr>
              <a:grpSpLocks/>
            </p:cNvGrpSpPr>
            <p:nvPr/>
          </p:nvGrpSpPr>
          <p:grpSpPr bwMode="auto">
            <a:xfrm rot="20261288">
              <a:off x="5223983" y="4261954"/>
              <a:ext cx="99424" cy="644303"/>
              <a:chOff x="2880" y="2880"/>
              <a:chExt cx="240" cy="1152"/>
            </a:xfrm>
          </p:grpSpPr>
          <p:sp>
            <p:nvSpPr>
              <p:cNvPr id="108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20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4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151" name="TextBox 150"/>
          <p:cNvSpPr txBox="1"/>
          <p:nvPr/>
        </p:nvSpPr>
        <p:spPr>
          <a:xfrm>
            <a:off x="357496" y="56388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sáng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6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6858000" y="5558135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Em</a:t>
            </a:r>
            <a:r>
              <a:rPr lang="en-US" dirty="0" smtClean="0"/>
              <a:t> tan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11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6920817" y="4262735"/>
            <a:ext cx="1994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9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grpSp>
        <p:nvGrpSpPr>
          <p:cNvPr id="176" name="Group 175"/>
          <p:cNvGrpSpPr/>
          <p:nvPr/>
        </p:nvGrpSpPr>
        <p:grpSpPr>
          <a:xfrm>
            <a:off x="4777096" y="5334000"/>
            <a:ext cx="1080183" cy="1066800"/>
            <a:chOff x="4724400" y="5334000"/>
            <a:chExt cx="1080183" cy="1066800"/>
          </a:xfrm>
        </p:grpSpPr>
        <p:pic>
          <p:nvPicPr>
            <p:cNvPr id="61" name="Picture 25" descr="dong h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24400" y="5334000"/>
              <a:ext cx="108018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2" name="Group 26"/>
            <p:cNvGrpSpPr>
              <a:grpSpLocks/>
            </p:cNvGrpSpPr>
            <p:nvPr/>
          </p:nvGrpSpPr>
          <p:grpSpPr bwMode="auto">
            <a:xfrm rot="10800000">
              <a:off x="5212081" y="5410194"/>
              <a:ext cx="45719" cy="778657"/>
              <a:chOff x="3927" y="2016"/>
              <a:chExt cx="201" cy="1296"/>
            </a:xfrm>
          </p:grpSpPr>
          <p:sp>
            <p:nvSpPr>
              <p:cNvPr id="69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71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70" name="Group 30"/>
            <p:cNvGrpSpPr>
              <a:grpSpLocks/>
            </p:cNvGrpSpPr>
            <p:nvPr/>
          </p:nvGrpSpPr>
          <p:grpSpPr bwMode="auto">
            <a:xfrm rot="16660928" flipH="1">
              <a:off x="5176257" y="5479529"/>
              <a:ext cx="45719" cy="644303"/>
              <a:chOff x="2880" y="2880"/>
              <a:chExt cx="240" cy="1152"/>
            </a:xfrm>
          </p:grpSpPr>
          <p:sp>
            <p:nvSpPr>
              <p:cNvPr id="171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72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73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cxnSp>
        <p:nvCxnSpPr>
          <p:cNvPr id="157" name="Straight Connector 156"/>
          <p:cNvCxnSpPr/>
          <p:nvPr/>
        </p:nvCxnSpPr>
        <p:spPr>
          <a:xfrm>
            <a:off x="2375583" y="4678234"/>
            <a:ext cx="901017" cy="11891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86" idx="1"/>
            <a:endCxn id="151" idx="3"/>
          </p:cNvCxnSpPr>
          <p:nvPr/>
        </p:nvCxnSpPr>
        <p:spPr>
          <a:xfrm rot="10800000" flipV="1">
            <a:off x="2414896" y="4648199"/>
            <a:ext cx="914400" cy="14060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3" idx="1"/>
          </p:cNvCxnSpPr>
          <p:nvPr/>
        </p:nvCxnSpPr>
        <p:spPr>
          <a:xfrm rot="10800000" flipV="1">
            <a:off x="5791201" y="4678233"/>
            <a:ext cx="1129616" cy="12236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endCxn id="152" idx="1"/>
          </p:cNvCxnSpPr>
          <p:nvPr/>
        </p:nvCxnSpPr>
        <p:spPr>
          <a:xfrm rot="16200000" flipH="1">
            <a:off x="5661883" y="4777517"/>
            <a:ext cx="1325434" cy="1066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143" grpId="0"/>
      <p:bldP spid="144" grpId="0"/>
      <p:bldP spid="145" grpId="0"/>
      <p:bldP spid="55" grpId="0"/>
      <p:bldP spid="56" grpId="0"/>
      <p:bldP spid="151" grpId="0"/>
      <p:bldP spid="152" grpId="0"/>
      <p:bldP spid="1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4504" y="1371600"/>
            <a:ext cx="2625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828800"/>
            <a:ext cx="2057400" cy="461665"/>
          </a:xfrm>
          <a:prstGeom prst="rect">
            <a:avLst/>
          </a:prstGeom>
          <a:solidFill>
            <a:schemeClr val="accent5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err="1" smtClean="0"/>
              <a:t>giờ</a:t>
            </a:r>
            <a:r>
              <a:rPr lang="en-US" dirty="0" smtClean="0"/>
              <a:t> + 1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824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7620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Giờ</a:t>
            </a:r>
            <a:r>
              <a:rPr lang="en-US" b="1" dirty="0" smtClean="0"/>
              <a:t>, </a:t>
            </a:r>
            <a:r>
              <a:rPr lang="en-US" b="1" dirty="0" err="1" smtClean="0"/>
              <a:t>phút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1824335"/>
            <a:ext cx="1981200" cy="461665"/>
          </a:xfrm>
          <a:prstGeom prst="rect">
            <a:avLst/>
          </a:prstGeom>
          <a:solidFill>
            <a:schemeClr val="accent5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r>
              <a:rPr lang="en-US" dirty="0" smtClean="0"/>
              <a:t> - 3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824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43000" y="2286000"/>
            <a:ext cx="2743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giờ</a:t>
            </a:r>
            <a:r>
              <a:rPr lang="en-US" dirty="0" smtClean="0"/>
              <a:t> + 2 </a:t>
            </a:r>
            <a:r>
              <a:rPr lang="en-US" dirty="0" err="1" smtClean="0"/>
              <a:t>giờ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2738735"/>
            <a:ext cx="20574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r>
              <a:rPr lang="en-US" dirty="0" smtClean="0"/>
              <a:t> + 3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3195935"/>
            <a:ext cx="20574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r>
              <a:rPr lang="en-US" dirty="0" smtClean="0"/>
              <a:t> + 9 </a:t>
            </a:r>
            <a:r>
              <a:rPr lang="en-US" dirty="0" err="1" smtClean="0"/>
              <a:t>giờ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638800" y="2286000"/>
            <a:ext cx="21336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giờ</a:t>
            </a:r>
            <a:r>
              <a:rPr lang="en-US" dirty="0" smtClean="0"/>
              <a:t> - 5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86400" y="2743200"/>
            <a:ext cx="2362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15 </a:t>
            </a:r>
            <a:r>
              <a:rPr lang="en-US" dirty="0" err="1" smtClean="0"/>
              <a:t>giờ</a:t>
            </a:r>
            <a:r>
              <a:rPr lang="en-US" dirty="0" smtClean="0"/>
              <a:t> - 10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86400" y="3195935"/>
            <a:ext cx="2362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11 </a:t>
            </a:r>
            <a:r>
              <a:rPr lang="en-US" dirty="0" err="1" smtClean="0"/>
              <a:t>giờ</a:t>
            </a:r>
            <a:r>
              <a:rPr lang="en-US" dirty="0" smtClean="0"/>
              <a:t> - 4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0" y="2286000"/>
            <a:ext cx="838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6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0" y="2738735"/>
            <a:ext cx="9906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0" y="3195935"/>
            <a:ext cx="10668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14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543800" y="2286000"/>
            <a:ext cx="838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543800" y="2738735"/>
            <a:ext cx="9906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543800" y="3195935"/>
            <a:ext cx="10668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124200" y="1828800"/>
            <a:ext cx="838200" cy="461665"/>
          </a:xfrm>
          <a:prstGeom prst="rect">
            <a:avLst/>
          </a:prstGeom>
          <a:solidFill>
            <a:schemeClr val="accent5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43800" y="1828800"/>
            <a:ext cx="838200" cy="461665"/>
          </a:xfrm>
          <a:prstGeom prst="rect">
            <a:avLst/>
          </a:prstGeom>
          <a:solidFill>
            <a:schemeClr val="accent5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giờ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762000"/>
            <a:ext cx="3381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hành</a:t>
            </a:r>
            <a:r>
              <a:rPr lang="en-US" b="1" dirty="0" smtClean="0"/>
              <a:t> </a:t>
            </a:r>
            <a:r>
              <a:rPr lang="en-US" b="1" dirty="0" err="1" smtClean="0"/>
              <a:t>xem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" y="1290935"/>
            <a:ext cx="4816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Viết</a:t>
            </a:r>
            <a:r>
              <a:rPr lang="en-US" b="1" dirty="0" smtClean="0"/>
              <a:t> </a:t>
            </a:r>
            <a:r>
              <a:rPr lang="en-US" b="1" dirty="0" err="1" smtClean="0"/>
              <a:t>giờ</a:t>
            </a:r>
            <a:r>
              <a:rPr lang="en-US" b="1" dirty="0" smtClean="0"/>
              <a:t> </a:t>
            </a:r>
            <a:r>
              <a:rPr lang="en-US" b="1" dirty="0" err="1" smtClean="0"/>
              <a:t>thích</a:t>
            </a:r>
            <a:r>
              <a:rPr lang="en-US" b="1" dirty="0" smtClean="0"/>
              <a:t> </a:t>
            </a:r>
            <a:r>
              <a:rPr lang="en-US" b="1" dirty="0" err="1" smtClean="0"/>
              <a:t>hợp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chỗ</a:t>
            </a:r>
            <a:r>
              <a:rPr lang="en-US" b="1" dirty="0" smtClean="0"/>
              <a:t> </a:t>
            </a:r>
            <a:r>
              <a:rPr lang="en-US" b="1" dirty="0" err="1" smtClean="0"/>
              <a:t>chấm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31259" y="3352800"/>
            <a:ext cx="1980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7089259" y="1905000"/>
            <a:ext cx="1600200" cy="1524000"/>
            <a:chOff x="6934200" y="1905000"/>
            <a:chExt cx="1600200" cy="1524000"/>
          </a:xfrm>
        </p:grpSpPr>
        <p:pic>
          <p:nvPicPr>
            <p:cNvPr id="30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" name="Group 26"/>
            <p:cNvGrpSpPr>
              <a:grpSpLocks/>
            </p:cNvGrpSpPr>
            <p:nvPr/>
          </p:nvGrpSpPr>
          <p:grpSpPr bwMode="auto">
            <a:xfrm rot="10800000">
              <a:off x="7711563" y="2209800"/>
              <a:ext cx="60837" cy="891838"/>
              <a:chOff x="3927" y="2016"/>
              <a:chExt cx="201" cy="1296"/>
            </a:xfrm>
          </p:grpSpPr>
          <p:sp>
            <p:nvSpPr>
              <p:cNvPr id="37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38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2" name="Group 30"/>
            <p:cNvGrpSpPr>
              <a:grpSpLocks/>
            </p:cNvGrpSpPr>
            <p:nvPr/>
          </p:nvGrpSpPr>
          <p:grpSpPr bwMode="auto">
            <a:xfrm rot="15604719">
              <a:off x="7690791" y="2135794"/>
              <a:ext cx="75061" cy="1004648"/>
              <a:chOff x="2880" y="2880"/>
              <a:chExt cx="240" cy="1152"/>
            </a:xfrm>
          </p:grpSpPr>
          <p:sp>
            <p:nvSpPr>
              <p:cNvPr id="33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34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35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83" name="Group 82"/>
          <p:cNvGrpSpPr/>
          <p:nvPr/>
        </p:nvGrpSpPr>
        <p:grpSpPr>
          <a:xfrm>
            <a:off x="383659" y="1905000"/>
            <a:ext cx="1600200" cy="1524000"/>
            <a:chOff x="383659" y="1905000"/>
            <a:chExt cx="1600200" cy="1524000"/>
          </a:xfrm>
        </p:grpSpPr>
        <p:pic>
          <p:nvPicPr>
            <p:cNvPr id="4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3659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2" name="Group 26"/>
            <p:cNvGrpSpPr>
              <a:grpSpLocks/>
            </p:cNvGrpSpPr>
            <p:nvPr/>
          </p:nvGrpSpPr>
          <p:grpSpPr bwMode="auto">
            <a:xfrm rot="10800000">
              <a:off x="1116257" y="2270760"/>
              <a:ext cx="129048" cy="822704"/>
              <a:chOff x="3927" y="2016"/>
              <a:chExt cx="201" cy="1296"/>
            </a:xfrm>
          </p:grpSpPr>
          <p:sp>
            <p:nvSpPr>
              <p:cNvPr id="48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49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3" name="Group 30"/>
            <p:cNvGrpSpPr>
              <a:grpSpLocks/>
            </p:cNvGrpSpPr>
            <p:nvPr/>
          </p:nvGrpSpPr>
          <p:grpSpPr bwMode="auto">
            <a:xfrm>
              <a:off x="1143000" y="2213043"/>
              <a:ext cx="76200" cy="1063557"/>
              <a:chOff x="2880" y="2880"/>
              <a:chExt cx="240" cy="1152"/>
            </a:xfrm>
          </p:grpSpPr>
          <p:sp>
            <p:nvSpPr>
              <p:cNvPr id="44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45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4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80" name="Group 79"/>
          <p:cNvGrpSpPr/>
          <p:nvPr/>
        </p:nvGrpSpPr>
        <p:grpSpPr>
          <a:xfrm>
            <a:off x="2593459" y="1905000"/>
            <a:ext cx="1600200" cy="1524000"/>
            <a:chOff x="2438400" y="1905000"/>
            <a:chExt cx="1600200" cy="1524000"/>
          </a:xfrm>
        </p:grpSpPr>
        <p:pic>
          <p:nvPicPr>
            <p:cNvPr id="52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384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3" name="Group 26"/>
            <p:cNvGrpSpPr>
              <a:grpSpLocks/>
            </p:cNvGrpSpPr>
            <p:nvPr/>
          </p:nvGrpSpPr>
          <p:grpSpPr bwMode="auto">
            <a:xfrm rot="5085036">
              <a:off x="3122605" y="2266901"/>
              <a:ext cx="272573" cy="913970"/>
              <a:chOff x="3927" y="2016"/>
              <a:chExt cx="201" cy="1296"/>
            </a:xfrm>
          </p:grpSpPr>
          <p:sp>
            <p:nvSpPr>
              <p:cNvPr id="59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60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4" name="Group 30"/>
            <p:cNvGrpSpPr>
              <a:grpSpLocks/>
            </p:cNvGrpSpPr>
            <p:nvPr/>
          </p:nvGrpSpPr>
          <p:grpSpPr bwMode="auto">
            <a:xfrm rot="16800594" flipH="1">
              <a:off x="3214837" y="2232889"/>
              <a:ext cx="73877" cy="954481"/>
              <a:chOff x="2880" y="2880"/>
              <a:chExt cx="240" cy="1152"/>
            </a:xfrm>
          </p:grpSpPr>
          <p:sp>
            <p:nvSpPr>
              <p:cNvPr id="55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56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57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81" name="Group 80"/>
          <p:cNvGrpSpPr/>
          <p:nvPr/>
        </p:nvGrpSpPr>
        <p:grpSpPr>
          <a:xfrm>
            <a:off x="4803259" y="1905000"/>
            <a:ext cx="1600200" cy="1524000"/>
            <a:chOff x="4648200" y="1905000"/>
            <a:chExt cx="1600200" cy="1524000"/>
          </a:xfrm>
        </p:grpSpPr>
        <p:pic>
          <p:nvPicPr>
            <p:cNvPr id="65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82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6" name="Group 26"/>
            <p:cNvGrpSpPr>
              <a:grpSpLocks/>
            </p:cNvGrpSpPr>
            <p:nvPr/>
          </p:nvGrpSpPr>
          <p:grpSpPr bwMode="auto">
            <a:xfrm>
              <a:off x="5410200" y="2209800"/>
              <a:ext cx="76200" cy="853439"/>
              <a:chOff x="3927" y="2016"/>
              <a:chExt cx="201" cy="1296"/>
            </a:xfrm>
          </p:grpSpPr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73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67" name="Group 30"/>
            <p:cNvGrpSpPr>
              <a:grpSpLocks/>
            </p:cNvGrpSpPr>
            <p:nvPr/>
          </p:nvGrpSpPr>
          <p:grpSpPr bwMode="auto">
            <a:xfrm>
              <a:off x="5410200" y="2169719"/>
              <a:ext cx="127699" cy="954481"/>
              <a:chOff x="2880" y="2880"/>
              <a:chExt cx="240" cy="1152"/>
            </a:xfrm>
          </p:grpSpPr>
          <p:sp>
            <p:nvSpPr>
              <p:cNvPr id="68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69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70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75" name="TextBox 74"/>
          <p:cNvSpPr txBox="1"/>
          <p:nvPr/>
        </p:nvSpPr>
        <p:spPr>
          <a:xfrm>
            <a:off x="2364859" y="33572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4850573" y="3357265"/>
            <a:ext cx="1664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7013059" y="33572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5" grpId="0"/>
      <p:bldP spid="76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762000"/>
            <a:ext cx="3381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hành</a:t>
            </a:r>
            <a:r>
              <a:rPr lang="en-US" b="1" dirty="0" smtClean="0"/>
              <a:t> </a:t>
            </a:r>
            <a:r>
              <a:rPr lang="en-US" b="1" dirty="0" err="1" smtClean="0"/>
              <a:t>xem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" y="1143000"/>
            <a:ext cx="7551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Vẽ</a:t>
            </a:r>
            <a:r>
              <a:rPr lang="en-US" b="1" dirty="0" smtClean="0"/>
              <a:t> </a:t>
            </a:r>
            <a:r>
              <a:rPr lang="en-US" b="1" dirty="0" err="1" smtClean="0"/>
              <a:t>thêm</a:t>
            </a:r>
            <a:r>
              <a:rPr lang="en-US" b="1" dirty="0" smtClean="0"/>
              <a:t> </a:t>
            </a:r>
            <a:r>
              <a:rPr lang="en-US" b="1" dirty="0" err="1" smtClean="0"/>
              <a:t>kim</a:t>
            </a:r>
            <a:r>
              <a:rPr lang="en-US" b="1" dirty="0" smtClean="0"/>
              <a:t> </a:t>
            </a:r>
            <a:r>
              <a:rPr lang="en-US" b="1" dirty="0" err="1" smtClean="0"/>
              <a:t>phút</a:t>
            </a:r>
            <a:r>
              <a:rPr lang="en-US" b="1" dirty="0" smtClean="0"/>
              <a:t> </a:t>
            </a:r>
            <a:r>
              <a:rPr lang="en-US" b="1" dirty="0" err="1" smtClean="0"/>
              <a:t>để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r>
              <a:rPr lang="en-US" b="1" dirty="0" smtClean="0"/>
              <a:t> </a:t>
            </a:r>
            <a:r>
              <a:rPr lang="en-US" b="1" dirty="0" err="1" smtClean="0"/>
              <a:t>chỉ</a:t>
            </a:r>
            <a:r>
              <a:rPr lang="en-US" b="1" dirty="0" smtClean="0"/>
              <a:t> </a:t>
            </a:r>
            <a:r>
              <a:rPr lang="en-US" b="1" dirty="0" err="1" smtClean="0"/>
              <a:t>thời</a:t>
            </a:r>
            <a:r>
              <a:rPr lang="en-US" b="1" dirty="0" smtClean="0"/>
              <a:t> </a:t>
            </a:r>
            <a:r>
              <a:rPr lang="en-US" b="1" dirty="0" err="1" smtClean="0"/>
              <a:t>gian</a:t>
            </a:r>
            <a:r>
              <a:rPr lang="en-US" b="1" dirty="0" smtClean="0"/>
              <a:t> </a:t>
            </a:r>
            <a:r>
              <a:rPr lang="en-US" b="1" dirty="0" err="1" smtClean="0"/>
              <a:t>tương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33528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endParaRPr lang="en-US" dirty="0"/>
          </a:p>
        </p:txBody>
      </p:sp>
      <p:grpSp>
        <p:nvGrpSpPr>
          <p:cNvPr id="166" name="Group 165"/>
          <p:cNvGrpSpPr/>
          <p:nvPr/>
        </p:nvGrpSpPr>
        <p:grpSpPr>
          <a:xfrm>
            <a:off x="6858000" y="1905000"/>
            <a:ext cx="1600200" cy="1524000"/>
            <a:chOff x="6858000" y="1905000"/>
            <a:chExt cx="1600200" cy="1524000"/>
          </a:xfrm>
        </p:grpSpPr>
        <p:pic>
          <p:nvPicPr>
            <p:cNvPr id="30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2" name="Group 30"/>
            <p:cNvGrpSpPr>
              <a:grpSpLocks/>
            </p:cNvGrpSpPr>
            <p:nvPr/>
          </p:nvGrpSpPr>
          <p:grpSpPr bwMode="auto">
            <a:xfrm rot="1331678">
              <a:off x="7605783" y="2121735"/>
              <a:ext cx="134235" cy="1004648"/>
              <a:chOff x="2880" y="2880"/>
              <a:chExt cx="240" cy="1152"/>
            </a:xfrm>
          </p:grpSpPr>
          <p:sp>
            <p:nvSpPr>
              <p:cNvPr id="33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34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35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29" name="Group 128"/>
          <p:cNvGrpSpPr/>
          <p:nvPr/>
        </p:nvGrpSpPr>
        <p:grpSpPr>
          <a:xfrm>
            <a:off x="284453" y="1905000"/>
            <a:ext cx="1600200" cy="1524000"/>
            <a:chOff x="228600" y="1905000"/>
            <a:chExt cx="1600200" cy="1524000"/>
          </a:xfrm>
        </p:grpSpPr>
        <p:pic>
          <p:nvPicPr>
            <p:cNvPr id="4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3" name="Group 30"/>
            <p:cNvGrpSpPr>
              <a:grpSpLocks/>
            </p:cNvGrpSpPr>
            <p:nvPr/>
          </p:nvGrpSpPr>
          <p:grpSpPr bwMode="auto">
            <a:xfrm rot="8770804">
              <a:off x="1026910" y="2237489"/>
              <a:ext cx="84548" cy="942960"/>
              <a:chOff x="2880" y="2880"/>
              <a:chExt cx="240" cy="1152"/>
            </a:xfrm>
          </p:grpSpPr>
          <p:sp>
            <p:nvSpPr>
              <p:cNvPr id="44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45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4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34" name="Group 133"/>
          <p:cNvGrpSpPr/>
          <p:nvPr/>
        </p:nvGrpSpPr>
        <p:grpSpPr>
          <a:xfrm>
            <a:off x="2494253" y="1905000"/>
            <a:ext cx="1600200" cy="1524000"/>
            <a:chOff x="2438400" y="1905000"/>
            <a:chExt cx="1600200" cy="1524000"/>
          </a:xfrm>
        </p:grpSpPr>
        <p:pic>
          <p:nvPicPr>
            <p:cNvPr id="52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384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4" name="Group 53"/>
            <p:cNvGrpSpPr>
              <a:grpSpLocks/>
            </p:cNvGrpSpPr>
            <p:nvPr/>
          </p:nvGrpSpPr>
          <p:grpSpPr bwMode="auto">
            <a:xfrm rot="4007705" flipH="1">
              <a:off x="3213452" y="2231901"/>
              <a:ext cx="45719" cy="954481"/>
              <a:chOff x="2880" y="2880"/>
              <a:chExt cx="240" cy="1152"/>
            </a:xfrm>
          </p:grpSpPr>
          <p:sp>
            <p:nvSpPr>
              <p:cNvPr id="55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56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57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66" name="Group 26"/>
          <p:cNvGrpSpPr>
            <a:grpSpLocks/>
          </p:cNvGrpSpPr>
          <p:nvPr/>
        </p:nvGrpSpPr>
        <p:grpSpPr bwMode="auto">
          <a:xfrm rot="10800000">
            <a:off x="7543800" y="2209800"/>
            <a:ext cx="246185" cy="853439"/>
            <a:chOff x="3927" y="2016"/>
            <a:chExt cx="201" cy="1296"/>
          </a:xfrm>
        </p:grpSpPr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73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4704053" y="1905000"/>
            <a:ext cx="1600200" cy="1524000"/>
            <a:chOff x="4648200" y="1905000"/>
            <a:chExt cx="1600200" cy="1524000"/>
          </a:xfrm>
        </p:grpSpPr>
        <p:pic>
          <p:nvPicPr>
            <p:cNvPr id="65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82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7" name="Group 30"/>
            <p:cNvGrpSpPr>
              <a:grpSpLocks/>
            </p:cNvGrpSpPr>
            <p:nvPr/>
          </p:nvGrpSpPr>
          <p:grpSpPr bwMode="auto">
            <a:xfrm rot="2472660">
              <a:off x="5472919" y="2137548"/>
              <a:ext cx="45719" cy="954481"/>
              <a:chOff x="2880" y="2880"/>
              <a:chExt cx="240" cy="1152"/>
            </a:xfrm>
          </p:grpSpPr>
          <p:sp>
            <p:nvSpPr>
              <p:cNvPr id="68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69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70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75" name="TextBox 74"/>
          <p:cNvSpPr txBox="1"/>
          <p:nvPr/>
        </p:nvSpPr>
        <p:spPr>
          <a:xfrm>
            <a:off x="2265653" y="33572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4572000" y="33572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858000" y="3357265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53747" y="555367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giờ</a:t>
            </a:r>
            <a:endParaRPr lang="en-US" dirty="0"/>
          </a:p>
        </p:txBody>
      </p:sp>
      <p:grpSp>
        <p:nvGrpSpPr>
          <p:cNvPr id="165" name="Group 164"/>
          <p:cNvGrpSpPr/>
          <p:nvPr/>
        </p:nvGrpSpPr>
        <p:grpSpPr>
          <a:xfrm>
            <a:off x="6858000" y="4105870"/>
            <a:ext cx="1600200" cy="1524000"/>
            <a:chOff x="6858000" y="4105870"/>
            <a:chExt cx="1600200" cy="1524000"/>
          </a:xfrm>
        </p:grpSpPr>
        <p:pic>
          <p:nvPicPr>
            <p:cNvPr id="80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0" y="410587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2" name="Group 30"/>
            <p:cNvGrpSpPr>
              <a:grpSpLocks/>
            </p:cNvGrpSpPr>
            <p:nvPr/>
          </p:nvGrpSpPr>
          <p:grpSpPr bwMode="auto">
            <a:xfrm rot="17819669">
              <a:off x="7596368" y="4318053"/>
              <a:ext cx="45719" cy="1004648"/>
              <a:chOff x="2880" y="2880"/>
              <a:chExt cx="240" cy="1152"/>
            </a:xfrm>
          </p:grpSpPr>
          <p:sp>
            <p:nvSpPr>
              <p:cNvPr id="83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84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85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45" name="Group 144"/>
          <p:cNvGrpSpPr/>
          <p:nvPr/>
        </p:nvGrpSpPr>
        <p:grpSpPr>
          <a:xfrm>
            <a:off x="228600" y="4105870"/>
            <a:ext cx="1600200" cy="1524000"/>
            <a:chOff x="228600" y="4105870"/>
            <a:chExt cx="1600200" cy="1524000"/>
          </a:xfrm>
        </p:grpSpPr>
        <p:pic>
          <p:nvPicPr>
            <p:cNvPr id="9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410587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3" name="Group 30"/>
            <p:cNvGrpSpPr>
              <a:grpSpLocks/>
            </p:cNvGrpSpPr>
            <p:nvPr/>
          </p:nvGrpSpPr>
          <p:grpSpPr bwMode="auto">
            <a:xfrm rot="16200000">
              <a:off x="982021" y="4428180"/>
              <a:ext cx="45719" cy="942960"/>
              <a:chOff x="2880" y="2880"/>
              <a:chExt cx="240" cy="1152"/>
            </a:xfrm>
          </p:grpSpPr>
          <p:sp>
            <p:nvSpPr>
              <p:cNvPr id="94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95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9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50" name="Group 149"/>
          <p:cNvGrpSpPr/>
          <p:nvPr/>
        </p:nvGrpSpPr>
        <p:grpSpPr>
          <a:xfrm>
            <a:off x="2438400" y="4105870"/>
            <a:ext cx="1600200" cy="1524000"/>
            <a:chOff x="2438400" y="4105870"/>
            <a:chExt cx="1600200" cy="1524000"/>
          </a:xfrm>
        </p:grpSpPr>
        <p:pic>
          <p:nvPicPr>
            <p:cNvPr id="102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38400" y="410587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4" name="Group 103"/>
            <p:cNvGrpSpPr>
              <a:grpSpLocks/>
            </p:cNvGrpSpPr>
            <p:nvPr/>
          </p:nvGrpSpPr>
          <p:grpSpPr bwMode="auto">
            <a:xfrm rot="16200000" flipH="1">
              <a:off x="3157500" y="4376700"/>
              <a:ext cx="45719" cy="954481"/>
              <a:chOff x="2880" y="2880"/>
              <a:chExt cx="240" cy="1152"/>
            </a:xfrm>
          </p:grpSpPr>
          <p:sp>
            <p:nvSpPr>
              <p:cNvPr id="105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06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07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56" name="Group 155"/>
          <p:cNvGrpSpPr/>
          <p:nvPr/>
        </p:nvGrpSpPr>
        <p:grpSpPr>
          <a:xfrm>
            <a:off x="4648200" y="4105870"/>
            <a:ext cx="1600200" cy="1524000"/>
            <a:chOff x="4648200" y="4105870"/>
            <a:chExt cx="1600200" cy="1524000"/>
          </a:xfrm>
        </p:grpSpPr>
        <p:pic>
          <p:nvPicPr>
            <p:cNvPr id="113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8200" y="410587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5" name="Group 30"/>
            <p:cNvGrpSpPr>
              <a:grpSpLocks/>
            </p:cNvGrpSpPr>
            <p:nvPr/>
          </p:nvGrpSpPr>
          <p:grpSpPr bwMode="auto">
            <a:xfrm rot="13435625" flipH="1">
              <a:off x="5420794" y="4420979"/>
              <a:ext cx="45719" cy="954481"/>
              <a:chOff x="2880" y="2880"/>
              <a:chExt cx="240" cy="1152"/>
            </a:xfrm>
          </p:grpSpPr>
          <p:sp>
            <p:nvSpPr>
              <p:cNvPr id="116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17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18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123" name="TextBox 122"/>
          <p:cNvSpPr txBox="1"/>
          <p:nvPr/>
        </p:nvSpPr>
        <p:spPr>
          <a:xfrm>
            <a:off x="2209800" y="555813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4572000" y="555813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7257859" y="5558135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err="1" smtClean="0"/>
              <a:t>giờ</a:t>
            </a:r>
            <a:endParaRPr lang="en-US" dirty="0"/>
          </a:p>
        </p:txBody>
      </p:sp>
      <p:grpSp>
        <p:nvGrpSpPr>
          <p:cNvPr id="130" name="Group 129"/>
          <p:cNvGrpSpPr>
            <a:grpSpLocks/>
          </p:cNvGrpSpPr>
          <p:nvPr/>
        </p:nvGrpSpPr>
        <p:grpSpPr bwMode="auto">
          <a:xfrm flipH="1">
            <a:off x="1066800" y="2209800"/>
            <a:ext cx="45719" cy="913970"/>
            <a:chOff x="3927" y="2016"/>
            <a:chExt cx="201" cy="1296"/>
          </a:xfrm>
        </p:grpSpPr>
        <p:sp>
          <p:nvSpPr>
            <p:cNvPr id="131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32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35" name="Group 26"/>
          <p:cNvGrpSpPr>
            <a:grpSpLocks/>
          </p:cNvGrpSpPr>
          <p:nvPr/>
        </p:nvGrpSpPr>
        <p:grpSpPr bwMode="auto">
          <a:xfrm rot="10800000">
            <a:off x="3182815" y="2270760"/>
            <a:ext cx="246185" cy="853439"/>
            <a:chOff x="3927" y="2016"/>
            <a:chExt cx="201" cy="1296"/>
          </a:xfrm>
        </p:grpSpPr>
        <p:sp>
          <p:nvSpPr>
            <p:cNvPr id="136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37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39" name="Group 26"/>
          <p:cNvGrpSpPr>
            <a:grpSpLocks/>
          </p:cNvGrpSpPr>
          <p:nvPr/>
        </p:nvGrpSpPr>
        <p:grpSpPr bwMode="auto">
          <a:xfrm rot="5400000">
            <a:off x="5402578" y="2263139"/>
            <a:ext cx="106683" cy="853439"/>
            <a:chOff x="3927" y="2016"/>
            <a:chExt cx="201" cy="1296"/>
          </a:xfrm>
        </p:grpSpPr>
        <p:sp>
          <p:nvSpPr>
            <p:cNvPr id="140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41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46" name="Group 145"/>
          <p:cNvGrpSpPr>
            <a:grpSpLocks/>
          </p:cNvGrpSpPr>
          <p:nvPr/>
        </p:nvGrpSpPr>
        <p:grpSpPr bwMode="auto">
          <a:xfrm flipH="1">
            <a:off x="990601" y="4419600"/>
            <a:ext cx="76199" cy="913970"/>
            <a:chOff x="3927" y="2016"/>
            <a:chExt cx="201" cy="1296"/>
          </a:xfrm>
        </p:grpSpPr>
        <p:sp>
          <p:nvSpPr>
            <p:cNvPr id="147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48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51" name="Group 150"/>
          <p:cNvGrpSpPr>
            <a:grpSpLocks/>
          </p:cNvGrpSpPr>
          <p:nvPr/>
        </p:nvGrpSpPr>
        <p:grpSpPr bwMode="auto">
          <a:xfrm rot="5400000" flipH="1">
            <a:off x="3086315" y="4381715"/>
            <a:ext cx="381000" cy="913970"/>
            <a:chOff x="3927" y="2016"/>
            <a:chExt cx="201" cy="1296"/>
          </a:xfrm>
        </p:grpSpPr>
        <p:sp>
          <p:nvSpPr>
            <p:cNvPr id="152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53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57" name="Group 156"/>
          <p:cNvGrpSpPr>
            <a:grpSpLocks/>
          </p:cNvGrpSpPr>
          <p:nvPr/>
        </p:nvGrpSpPr>
        <p:grpSpPr bwMode="auto">
          <a:xfrm rot="10800000" flipH="1">
            <a:off x="5410201" y="4420029"/>
            <a:ext cx="76199" cy="913970"/>
            <a:chOff x="3927" y="2016"/>
            <a:chExt cx="201" cy="1296"/>
          </a:xfrm>
        </p:grpSpPr>
        <p:sp>
          <p:nvSpPr>
            <p:cNvPr id="158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59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61" name="Group 160"/>
          <p:cNvGrpSpPr>
            <a:grpSpLocks/>
          </p:cNvGrpSpPr>
          <p:nvPr/>
        </p:nvGrpSpPr>
        <p:grpSpPr bwMode="auto">
          <a:xfrm flipH="1">
            <a:off x="7650481" y="4420030"/>
            <a:ext cx="45719" cy="913970"/>
            <a:chOff x="3927" y="2016"/>
            <a:chExt cx="201" cy="1296"/>
          </a:xfrm>
        </p:grpSpPr>
        <p:sp>
          <p:nvSpPr>
            <p:cNvPr id="162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63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5" grpId="0"/>
      <p:bldP spid="76" grpId="0"/>
      <p:bldP spid="77" grpId="0"/>
      <p:bldP spid="78" grpId="0"/>
      <p:bldP spid="123" grpId="0"/>
      <p:bldP spid="124" grpId="0"/>
      <p:bldP spid="1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762000"/>
            <a:ext cx="3381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hành</a:t>
            </a:r>
            <a:r>
              <a:rPr lang="en-US" b="1" dirty="0" smtClean="0"/>
              <a:t> </a:t>
            </a:r>
            <a:r>
              <a:rPr lang="en-US" b="1" dirty="0" err="1" smtClean="0"/>
              <a:t>xem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78752" y="23622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43518" y="2971800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840859" y="3733800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833579" y="4572000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1000" y="1371600"/>
            <a:ext cx="6245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smtClean="0"/>
              <a:t>vào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trước</a:t>
            </a:r>
            <a:r>
              <a:rPr lang="en-US" b="1" dirty="0" smtClean="0"/>
              <a:t> </a:t>
            </a:r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trả</a:t>
            </a:r>
            <a:r>
              <a:rPr lang="en-US" b="1" dirty="0" smtClean="0"/>
              <a:t> </a:t>
            </a:r>
            <a:r>
              <a:rPr lang="en-US" b="1" dirty="0" err="1" smtClean="0"/>
              <a:t>lời</a:t>
            </a:r>
            <a:r>
              <a:rPr lang="en-US" b="1" dirty="0" smtClean="0"/>
              <a:t> </a:t>
            </a:r>
            <a:r>
              <a:rPr lang="en-US" b="1" dirty="0" err="1" smtClean="0"/>
              <a:t>đúng</a:t>
            </a:r>
            <a:r>
              <a:rPr lang="en-US" b="1" dirty="0" smtClean="0"/>
              <a:t>:</a:t>
            </a:r>
            <a:endParaRPr lang="en-US" b="1" dirty="0"/>
          </a:p>
        </p:txBody>
      </p:sp>
      <p:grpSp>
        <p:nvGrpSpPr>
          <p:cNvPr id="55" name="Group 54"/>
          <p:cNvGrpSpPr/>
          <p:nvPr/>
        </p:nvGrpSpPr>
        <p:grpSpPr>
          <a:xfrm>
            <a:off x="4154487" y="2422525"/>
            <a:ext cx="2322513" cy="2378075"/>
            <a:chOff x="4154487" y="2422525"/>
            <a:chExt cx="2322513" cy="2378075"/>
          </a:xfrm>
        </p:grpSpPr>
        <p:grpSp>
          <p:nvGrpSpPr>
            <p:cNvPr id="22" name="Group 8"/>
            <p:cNvGrpSpPr>
              <a:grpSpLocks/>
            </p:cNvGrpSpPr>
            <p:nvPr/>
          </p:nvGrpSpPr>
          <p:grpSpPr bwMode="auto">
            <a:xfrm>
              <a:off x="4154487" y="2422525"/>
              <a:ext cx="2322513" cy="2378075"/>
              <a:chOff x="1920" y="1862"/>
              <a:chExt cx="1463" cy="1498"/>
            </a:xfrm>
          </p:grpSpPr>
          <p:sp>
            <p:nvSpPr>
              <p:cNvPr id="23" name="Oval 9" descr="Blue tissue paper"/>
              <p:cNvSpPr>
                <a:spLocks noChangeArrowheads="1"/>
              </p:cNvSpPr>
              <p:nvPr/>
            </p:nvSpPr>
            <p:spPr bwMode="auto">
              <a:xfrm>
                <a:off x="1920" y="1897"/>
                <a:ext cx="1463" cy="1463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57150" cmpd="thinThick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/>
              </a:p>
            </p:txBody>
          </p:sp>
          <p:grpSp>
            <p:nvGrpSpPr>
              <p:cNvPr id="24" name="Group 10"/>
              <p:cNvGrpSpPr>
                <a:grpSpLocks/>
              </p:cNvGrpSpPr>
              <p:nvPr/>
            </p:nvGrpSpPr>
            <p:grpSpPr bwMode="auto">
              <a:xfrm>
                <a:off x="1961" y="1862"/>
                <a:ext cx="1369" cy="1498"/>
                <a:chOff x="1961" y="1862"/>
                <a:chExt cx="1369" cy="1498"/>
              </a:xfrm>
            </p:grpSpPr>
            <p:sp>
              <p:nvSpPr>
                <p:cNvPr id="2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807" y="304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5</a:t>
                  </a:r>
                </a:p>
              </p:txBody>
            </p:sp>
            <p:sp>
              <p:nvSpPr>
                <p:cNvPr id="3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020" y="284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4</a:t>
                  </a:r>
                </a:p>
              </p:txBody>
            </p:sp>
            <p:sp>
              <p:nvSpPr>
                <p:cNvPr id="3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263" y="299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7</a:t>
                  </a:r>
                </a:p>
              </p:txBody>
            </p:sp>
            <p:sp>
              <p:nvSpPr>
                <p:cNvPr id="3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050" y="282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8</a:t>
                  </a:r>
                </a:p>
              </p:txBody>
            </p:sp>
            <p:sp>
              <p:nvSpPr>
                <p:cNvPr id="3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961" y="2246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10</a:t>
                  </a:r>
                </a:p>
              </p:txBody>
            </p:sp>
            <p:sp>
              <p:nvSpPr>
                <p:cNvPr id="3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65" y="2021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11</a:t>
                  </a:r>
                </a:p>
              </p:txBody>
            </p:sp>
            <p:sp>
              <p:nvSpPr>
                <p:cNvPr id="3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527" y="311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6</a:t>
                  </a:r>
                </a:p>
              </p:txBody>
            </p:sp>
            <p:sp>
              <p:nvSpPr>
                <p:cNvPr id="3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478" y="1862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12</a:t>
                  </a:r>
                </a:p>
              </p:txBody>
            </p:sp>
            <p:sp>
              <p:nvSpPr>
                <p:cNvPr id="3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978" y="2561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9</a:t>
                  </a:r>
                </a:p>
              </p:txBody>
            </p:sp>
            <p:sp>
              <p:nvSpPr>
                <p:cNvPr id="3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125" y="2561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3</a:t>
                  </a:r>
                </a:p>
              </p:txBody>
            </p:sp>
            <p:sp>
              <p:nvSpPr>
                <p:cNvPr id="3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058" y="2234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2</a:t>
                  </a:r>
                </a:p>
              </p:txBody>
            </p:sp>
            <p:sp>
              <p:nvSpPr>
                <p:cNvPr id="4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848" y="197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25" name="WordArt 23"/>
              <p:cNvSpPr>
                <a:spLocks noChangeArrowheads="1" noChangeShapeType="1" noTextEdit="1"/>
              </p:cNvSpPr>
              <p:nvPr/>
            </p:nvSpPr>
            <p:spPr bwMode="auto">
              <a:xfrm>
                <a:off x="2318" y="2466"/>
                <a:ext cx="720" cy="174"/>
              </a:xfrm>
              <a:prstGeom prst="rect">
                <a:avLst/>
              </a:prstGeom>
            </p:spPr>
            <p:txBody>
              <a:bodyPr wrap="none" fromWordArt="1">
                <a:prstTxWarp prst="textFadeUp">
                  <a:avLst>
                    <a:gd name="adj" fmla="val 9991"/>
                  </a:avLst>
                </a:prstTxWarp>
              </a:bodyPr>
              <a:lstStyle/>
              <a:p>
                <a:pPr algn="ctr"/>
                <a:r>
                  <a:rPr lang="vi-VN" sz="1400" kern="10" dirty="0">
                    <a:ln w="127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520402"/>
                        </a:gs>
                        <a:gs pos="100000">
                          <a:srgbClr val="FFCC00"/>
                        </a:gs>
                      </a:gsLst>
                      <a:lin ang="5400000" scaled="1"/>
                    </a:gradFill>
                    <a:effectLst>
                      <a:outerShdw dist="35921" dir="2700000" sy="50000" rotWithShape="0">
                        <a:srgbClr val="875B0D">
                          <a:alpha val="70000"/>
                        </a:srgbClr>
                      </a:outerShdw>
                    </a:effectLst>
                    <a:latin typeface="Arial"/>
                    <a:cs typeface="Arial"/>
                  </a:rPr>
                  <a:t>Trường tiểu học</a:t>
                </a:r>
                <a:endParaRPr lang="en-US" sz="1400" kern="10" dirty="0">
                  <a:ln w="12700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520402"/>
                      </a:gs>
                      <a:gs pos="100000">
                        <a:srgbClr val="FFCC00"/>
                      </a:gs>
                    </a:gsLst>
                    <a:lin ang="5400000" scaled="1"/>
                  </a:gradFill>
                  <a:effectLst>
                    <a:outerShdw dist="35921" dir="2700000" sy="50000" rotWithShape="0">
                      <a:srgbClr val="875B0D">
                        <a:alpha val="70000"/>
                      </a:srgbClr>
                    </a:outerShdw>
                  </a:effectLst>
                  <a:latin typeface="Arial"/>
                  <a:cs typeface="Arial"/>
                </a:endParaRPr>
              </a:p>
            </p:txBody>
          </p:sp>
          <p:sp>
            <p:nvSpPr>
              <p:cNvPr id="28" name="WordArt 24" descr="Paper bag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62" y="2756"/>
                <a:ext cx="426" cy="11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endParaRPr lang="en-US" sz="1200" kern="10">
                  <a:ln w="9525">
                    <a:solidFill>
                      <a:srgbClr val="339966"/>
                    </a:solidFill>
                    <a:round/>
                    <a:headEnd/>
                    <a:tailEnd/>
                  </a:ln>
                  <a:blipFill dpi="0" rotWithShape="0">
                    <a:blip r:embed="rId3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endParaRPr>
              </a:p>
              <a:p>
                <a:pPr algn="ctr"/>
                <a:r>
                  <a:rPr lang="en-US" sz="1200" kern="10">
                    <a:ln w="9525">
                      <a:solidFill>
                        <a:srgbClr val="339966"/>
                      </a:solidFill>
                      <a:round/>
                      <a:headEnd/>
                      <a:tailEnd/>
                    </a:ln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  <a:effectLst>
                      <a:outerShdw dist="563972" dir="14049741" sx="125000" sy="125000" algn="tl" rotWithShape="0">
                        <a:srgbClr val="C7DFD3">
                          <a:alpha val="79999"/>
                        </a:srgbClr>
                      </a:outerShdw>
                    </a:effectLst>
                    <a:latin typeface="Times New Roman"/>
                    <a:cs typeface="Times New Roman"/>
                  </a:rPr>
                  <a:t>N C SÁU</a:t>
                </a:r>
              </a:p>
            </p:txBody>
          </p:sp>
        </p:grpSp>
        <p:grpSp>
          <p:nvGrpSpPr>
            <p:cNvPr id="41" name="Group 25"/>
            <p:cNvGrpSpPr>
              <a:grpSpLocks/>
            </p:cNvGrpSpPr>
            <p:nvPr/>
          </p:nvGrpSpPr>
          <p:grpSpPr bwMode="auto">
            <a:xfrm rot="10800000">
              <a:off x="5105401" y="2438400"/>
              <a:ext cx="319088" cy="2057400"/>
              <a:chOff x="3927" y="2016"/>
              <a:chExt cx="201" cy="1296"/>
            </a:xfrm>
          </p:grpSpPr>
          <p:sp>
            <p:nvSpPr>
              <p:cNvPr id="42" name="Rectangle 26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43" name="Line 27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Oval 28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7" name="Group 31"/>
            <p:cNvGrpSpPr>
              <a:grpSpLocks/>
            </p:cNvGrpSpPr>
            <p:nvPr/>
          </p:nvGrpSpPr>
          <p:grpSpPr bwMode="auto">
            <a:xfrm rot="11542027">
              <a:off x="5122749" y="3432502"/>
              <a:ext cx="91126" cy="883444"/>
              <a:chOff x="2943" y="3024"/>
              <a:chExt cx="109" cy="477"/>
            </a:xfrm>
          </p:grpSpPr>
          <p:sp>
            <p:nvSpPr>
              <p:cNvPr id="48" name="Line 32"/>
              <p:cNvSpPr>
                <a:spLocks noChangeShapeType="1"/>
              </p:cNvSpPr>
              <p:nvPr/>
            </p:nvSpPr>
            <p:spPr bwMode="auto">
              <a:xfrm rot="5400000" flipH="1">
                <a:off x="2784" y="3240"/>
                <a:ext cx="432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Oval 33"/>
              <p:cNvSpPr>
                <a:spLocks noChangeArrowheads="1"/>
              </p:cNvSpPr>
              <p:nvPr/>
            </p:nvSpPr>
            <p:spPr bwMode="auto">
              <a:xfrm rot="-5400000">
                <a:off x="2943" y="3392"/>
                <a:ext cx="109" cy="10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341145" y="3733800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41145" y="2971800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74831" y="2286000"/>
            <a:ext cx="48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41145" y="4572000"/>
            <a:ext cx="48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679613" y="1824335"/>
            <a:ext cx="3764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Chuông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hồ</a:t>
            </a:r>
            <a:r>
              <a:rPr lang="en-US" dirty="0" smtClean="0"/>
              <a:t> reo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304800" y="29718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2321</TotalTime>
  <Words>439</Words>
  <Application>Microsoft Office PowerPoint</Application>
  <PresentationFormat>On-screen Show (4:3)</PresentationFormat>
  <Paragraphs>1007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281</cp:revision>
  <dcterms:created xsi:type="dcterms:W3CDTF">2006-09-07T17:35:34Z</dcterms:created>
  <dcterms:modified xsi:type="dcterms:W3CDTF">2020-04-25T11:12:05Z</dcterms:modified>
</cp:coreProperties>
</file>