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3"/>
  </p:notesMasterIdLst>
  <p:sldIdLst>
    <p:sldId id="267" r:id="rId2"/>
    <p:sldId id="258" r:id="rId3"/>
    <p:sldId id="259" r:id="rId4"/>
    <p:sldId id="271" r:id="rId5"/>
    <p:sldId id="261" r:id="rId6"/>
    <p:sldId id="270" r:id="rId7"/>
    <p:sldId id="262" r:id="rId8"/>
    <p:sldId id="263" r:id="rId9"/>
    <p:sldId id="264" r:id="rId10"/>
    <p:sldId id="268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C7D32-D439-4AAD-8DB6-F3C61BC68AAF}" type="datetimeFigureOut">
              <a:rPr lang="en-US" smtClean="0"/>
              <a:pPr/>
              <a:t>5/21/2020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2BD9B-D456-4F84-8E7E-E74ABDF0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880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553EC3-4C77-40DE-ACE9-B70888FEF4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01D0CC1-4F64-4B05-8C75-DA66B27C1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B94231-C5C4-47C6-AC42-06F92630D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21/05/2020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90A23B-B58C-4647-B7CD-A3D6E2B82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947CE96-2490-47BB-8A3C-DA2DC21A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2999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694AE2-030D-4D91-B9A2-3837C85B3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D0BF219-82A3-4CF7-8694-DF5BA02DF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0F2924-DA92-4EEB-B3A9-D8B201EC3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21/05/2020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71A9FF4-05CF-47BE-BD61-007395E1D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576395-FF68-486D-A2E9-A7F8250E6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54871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ADCED66-7AE9-4FD1-8EB3-BAB86E37EC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EACA79A-66AC-4D79-8734-5AA3405820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C1B7B5-541D-464B-AD81-7D7C2DE5C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21/05/2020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BC993A-440D-49A0-9735-33EDBFAB8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9AF1BF9-022C-4FB1-A4F8-9FA7D8B8C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382718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1973A4-90EB-49C0-B33E-5AA736F27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9717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49CBA-AD57-402B-8D57-E6CABD0C2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5804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F63C60-EAEA-4EB5-88B1-2D4682C41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E8DAF0-E85A-48DF-A044-5EB8184F4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51A4AD8-9AD9-44EF-9420-1B435F869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21/05/2020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B60B428-C454-4600-BA12-782A3D32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87BA058-6739-4092-91CD-776B4A79A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31477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ADBCC1-3F83-4288-95F3-720F37C99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6029113-3B98-41F1-9A2F-5A08F7244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911D20-1906-40D1-B06D-2261A028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21/05/2020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C2EBB12-FB96-468E-82BD-5AED69564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210286-48D0-4724-A60E-9B7B9043B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451458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08634B-6746-4B6B-A52F-AC4C1CC2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154F33-D569-4B6A-9396-438E53BB9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82F124E-087F-4E0B-99D9-CF2CFB5CD7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0F95739-9725-41DE-87B1-3DBCBE75E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21/05/2020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0E410DF-2F63-486B-BFB5-292864FA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D4AA7AB-7EE4-4D96-A047-C2EE621AD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59836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1BA52-2538-43C6-9E04-1278DE2F9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221056-2115-4609-9F9C-92026BECF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DE45925-2544-4A76-88FC-F3DB13EFF9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F95A010-C463-412F-8B3D-3A81EE085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7D5179E-665D-4A58-86D3-9F62858ECE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C940A31-8B6F-4E44-A9AA-4BB9B567A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21/05/2020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6B51A22-EA0F-4EDF-BCF1-5EC0C20E1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4F94285-F1C7-4C92-AFF1-F64C0872F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400488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7B9D6E-B8EF-411A-AE33-565D46C2C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E6D6816-B2B7-4BCE-B51A-C2A575BA3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21/05/2020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46A1A41-2D21-47ED-973E-80174FA7C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2F11D61-EE2D-4570-9926-85A697C8F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243988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0BD6F05-0768-4866-B62E-35780A98C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21/05/2020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F6FECD-EF48-4452-8C38-5C3216242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4B0878C-CAA5-4F47-AB3E-35106949D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441344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D9A4B6-CAE2-4CDE-B69A-D28CAD45F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50DB2F-FD5C-4C4B-A5A8-E19013A3E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23F2C77-0632-49BC-85CA-BE2353804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3BA2571-A4EE-4B96-BA85-6074428EA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21/05/2020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E1F181E-BF5B-4449-BFA0-75AD25B56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E67C53-E11C-46AD-99AE-EBF9E8586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098708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C8A4E2-6A7C-48E5-97C2-5094AD7F0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922A34D-E0F8-4BC5-99AC-671E664DAA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893404F-6902-4CEF-83B0-9C2DCEDF6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502135A-3356-4724-9A53-6E98B9B83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C5B0-CE7D-4979-92D9-7225A714A899}" type="datetimeFigureOut">
              <a:rPr lang="vi-VN" smtClean="0"/>
              <a:pPr/>
              <a:t>21/05/2020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92616E3-0F4F-41CE-A698-D39FEC7E1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FB92749-A8BA-45E5-A8C6-5EC860BBA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922107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B7BC1FD-5BEC-4B65-8786-87053E447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F1E06C2-9747-4E25-B1CC-C368B182C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1C4DBC-6469-45F5-B9CE-1A308C67D3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C5B0-CE7D-4979-92D9-7225A714A899}" type="datetimeFigureOut">
              <a:rPr lang="vi-VN" smtClean="0"/>
              <a:pPr/>
              <a:t>21/05/2020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BD70CA4-6469-402D-8CC7-AAF2E07778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58213E-5701-4F20-84F2-DF3BA35DF0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B0221-8522-49CC-AF77-1006283C5DC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424714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D:\Documents%20and%20Settings\Xuan%20Hoa\Desktop\Bai%20day_24_TNXH\Bai%20hat%20Ly%20cay%20xanh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wmf"/><Relationship Id="rId7" Type="http://schemas.openxmlformats.org/officeDocument/2006/relationships/image" Target="../media/image11.gif"/><Relationship Id="rId12" Type="http://schemas.openxmlformats.org/officeDocument/2006/relationships/image" Target="../media/image16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gif"/><Relationship Id="rId11" Type="http://schemas.openxmlformats.org/officeDocument/2006/relationships/image" Target="../media/image15.gif"/><Relationship Id="rId5" Type="http://schemas.openxmlformats.org/officeDocument/2006/relationships/image" Target="../media/image9.wmf"/><Relationship Id="rId10" Type="http://schemas.openxmlformats.org/officeDocument/2006/relationships/image" Target="../media/image14.gif"/><Relationship Id="rId4" Type="http://schemas.openxmlformats.org/officeDocument/2006/relationships/image" Target="../media/image8.wmf"/><Relationship Id="rId9" Type="http://schemas.openxmlformats.org/officeDocument/2006/relationships/image" Target="../media/image1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Bai hat Ly cay xanh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410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1600200" y="6477000"/>
            <a:ext cx="228600" cy="2286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latin typeface=".VnTime" pitchFamily="34" charset="0"/>
              </a:rPr>
              <a:t> </a:t>
            </a: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3810000" y="6477000"/>
            <a:ext cx="228600" cy="2286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2362200" y="6477000"/>
            <a:ext cx="228600" cy="2286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AutoShape 7"/>
          <p:cNvSpPr>
            <a:spLocks noChangeArrowheads="1"/>
          </p:cNvSpPr>
          <p:nvPr/>
        </p:nvSpPr>
        <p:spPr bwMode="auto">
          <a:xfrm>
            <a:off x="4572000" y="6477000"/>
            <a:ext cx="228600" cy="2286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3124200" y="6477000"/>
            <a:ext cx="228600" cy="2286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5410200" y="6477000"/>
            <a:ext cx="228600" cy="2286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>
            <a:off x="6172200" y="6477000"/>
            <a:ext cx="228600" cy="2286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6934200" y="6477000"/>
            <a:ext cx="228600" cy="228600"/>
          </a:xfrm>
          <a:prstGeom prst="star32">
            <a:avLst>
              <a:gd name="adj" fmla="val 37500"/>
            </a:avLst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Line 38"/>
          <p:cNvSpPr>
            <a:spLocks noChangeShapeType="1"/>
          </p:cNvSpPr>
          <p:nvPr/>
        </p:nvSpPr>
        <p:spPr bwMode="auto">
          <a:xfrm>
            <a:off x="1905000" y="6538913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2" name="Line 39"/>
          <p:cNvSpPr>
            <a:spLocks noChangeShapeType="1"/>
          </p:cNvSpPr>
          <p:nvPr/>
        </p:nvSpPr>
        <p:spPr bwMode="auto">
          <a:xfrm>
            <a:off x="2667000" y="6538913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3" name="Line 40"/>
          <p:cNvSpPr>
            <a:spLocks noChangeShapeType="1"/>
          </p:cNvSpPr>
          <p:nvPr/>
        </p:nvSpPr>
        <p:spPr bwMode="auto">
          <a:xfrm>
            <a:off x="3352800" y="6538913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4" name="Line 41"/>
          <p:cNvSpPr>
            <a:spLocks noChangeShapeType="1"/>
          </p:cNvSpPr>
          <p:nvPr/>
        </p:nvSpPr>
        <p:spPr bwMode="auto">
          <a:xfrm>
            <a:off x="4114800" y="6538913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5" name="Line 42"/>
          <p:cNvSpPr>
            <a:spLocks noChangeShapeType="1"/>
          </p:cNvSpPr>
          <p:nvPr/>
        </p:nvSpPr>
        <p:spPr bwMode="auto">
          <a:xfrm>
            <a:off x="4876800" y="6538913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6" name="Line 43"/>
          <p:cNvSpPr>
            <a:spLocks noChangeShapeType="1"/>
          </p:cNvSpPr>
          <p:nvPr/>
        </p:nvSpPr>
        <p:spPr bwMode="auto">
          <a:xfrm>
            <a:off x="5715000" y="6538913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7" name="Line 44"/>
          <p:cNvSpPr>
            <a:spLocks noChangeShapeType="1"/>
          </p:cNvSpPr>
          <p:nvPr/>
        </p:nvSpPr>
        <p:spPr bwMode="auto">
          <a:xfrm>
            <a:off x="6477000" y="6538913"/>
            <a:ext cx="381000" cy="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9" name="Text Box 84"/>
          <p:cNvSpPr txBox="1">
            <a:spLocks noChangeArrowheads="1"/>
          </p:cNvSpPr>
          <p:nvPr/>
        </p:nvSpPr>
        <p:spPr bwMode="auto">
          <a:xfrm>
            <a:off x="2362200" y="1371602"/>
            <a:ext cx="4305300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Lớp</a:t>
            </a:r>
            <a:r>
              <a:rPr lang="en-US" sz="24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2</a:t>
            </a:r>
          </a:p>
        </p:txBody>
      </p:sp>
      <p:sp>
        <p:nvSpPr>
          <p:cNvPr id="21" name="Text Box 84"/>
          <p:cNvSpPr txBox="1">
            <a:spLocks noChangeArrowheads="1"/>
          </p:cNvSpPr>
          <p:nvPr/>
        </p:nvSpPr>
        <p:spPr bwMode="auto">
          <a:xfrm>
            <a:off x="1714500" y="2924944"/>
            <a:ext cx="58818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H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H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: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ba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chữ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600834667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4"/>
                </p:tgtEl>
              </p:cMediaNode>
            </p:audio>
          </p:childTnLst>
        </p:cTn>
      </p:par>
    </p:tnLst>
    <p:bldLst>
      <p:bldP spid="3076" grpId="0" animBg="1"/>
      <p:bldP spid="3077" grpId="0" animBg="1"/>
      <p:bldP spid="3078" grpId="0" animBg="1"/>
      <p:bldP spid="3079" grpId="0" animBg="1"/>
      <p:bldP spid="3080" grpId="0" animBg="1"/>
      <p:bldP spid="3081" grpId="0" animBg="1"/>
      <p:bldP spid="3082" grpId="0" animBg="1"/>
      <p:bldP spid="308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§inh Lan Anh</a:t>
            </a:r>
          </a:p>
        </p:txBody>
      </p:sp>
      <p:sp>
        <p:nvSpPr>
          <p:cNvPr id="2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2C381-225D-4924-BB9D-A4BE8622727A}" type="slidenum">
              <a:rPr lang="en-US"/>
              <a:pPr/>
              <a:t>10</a:t>
            </a:fld>
            <a:endParaRPr lang="en-US"/>
          </a:p>
        </p:txBody>
      </p:sp>
      <p:sp>
        <p:nvSpPr>
          <p:cNvPr id="53270" name="AutoShape 22"/>
          <p:cNvSpPr>
            <a:spLocks noChangeArrowheads="1"/>
          </p:cNvSpPr>
          <p:nvPr/>
        </p:nvSpPr>
        <p:spPr bwMode="auto">
          <a:xfrm>
            <a:off x="7620002" y="76200"/>
            <a:ext cx="1431925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3253" name="Picture 5" descr="BHOMES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91000" y="852488"/>
            <a:ext cx="4724400" cy="2500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3254" name="Picture 6" descr="BHOMES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" y="4078288"/>
            <a:ext cx="4495800" cy="273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3255" name="Picture 7" descr="BHOMES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776288"/>
            <a:ext cx="3962400" cy="254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3256" name="Picture 8" descr="BHOMES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191000"/>
            <a:ext cx="4419600" cy="256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381000" y="365127"/>
            <a:ext cx="3886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m­ươi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sz="3200" dirty="0">
              <a:latin typeface=".VnArial" pitchFamily="34" charset="0"/>
            </a:endParaRP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4419600" y="365127"/>
            <a:ext cx="4495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m­ười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0" y="3657600"/>
            <a:ext cx="449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m­ươi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5105400" y="3657600"/>
            <a:ext cx="373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tám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264" name="Oval 16"/>
          <p:cNvSpPr>
            <a:spLocks noChangeArrowheads="1"/>
          </p:cNvSpPr>
          <p:nvPr/>
        </p:nvSpPr>
        <p:spPr bwMode="auto">
          <a:xfrm>
            <a:off x="1447800" y="762000"/>
            <a:ext cx="838200" cy="762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820</a:t>
            </a:r>
          </a:p>
        </p:txBody>
      </p:sp>
      <p:sp>
        <p:nvSpPr>
          <p:cNvPr id="53266" name="Oval 18"/>
          <p:cNvSpPr>
            <a:spLocks noChangeArrowheads="1"/>
          </p:cNvSpPr>
          <p:nvPr/>
        </p:nvSpPr>
        <p:spPr bwMode="auto">
          <a:xfrm>
            <a:off x="5638800" y="838200"/>
            <a:ext cx="838200" cy="762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911</a:t>
            </a:r>
          </a:p>
        </p:txBody>
      </p:sp>
      <p:sp>
        <p:nvSpPr>
          <p:cNvPr id="53267" name="Oval 19"/>
          <p:cNvSpPr>
            <a:spLocks noChangeArrowheads="1"/>
          </p:cNvSpPr>
          <p:nvPr/>
        </p:nvSpPr>
        <p:spPr bwMode="auto">
          <a:xfrm>
            <a:off x="762000" y="4191000"/>
            <a:ext cx="838200" cy="762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673</a:t>
            </a:r>
          </a:p>
        </p:txBody>
      </p:sp>
      <p:sp>
        <p:nvSpPr>
          <p:cNvPr id="53268" name="Oval 20"/>
          <p:cNvSpPr>
            <a:spLocks noChangeArrowheads="1"/>
          </p:cNvSpPr>
          <p:nvPr/>
        </p:nvSpPr>
        <p:spPr bwMode="auto">
          <a:xfrm>
            <a:off x="6477000" y="4114800"/>
            <a:ext cx="838200" cy="7620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>
                <a:solidFill>
                  <a:schemeClr val="bg1"/>
                </a:solidFill>
              </a:rPr>
              <a:t>708</a:t>
            </a:r>
          </a:p>
        </p:txBody>
      </p:sp>
      <p:pic>
        <p:nvPicPr>
          <p:cNvPr id="53271" name="Picture 23" descr="hors0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590800"/>
            <a:ext cx="731838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3272" name="Picture 24" descr="leeuwen11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2" y="5486402"/>
            <a:ext cx="102552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3273" name="Picture 25" descr="apen24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990602"/>
            <a:ext cx="1557338" cy="142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3274" name="Picture 26" descr="leeuwen05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667377"/>
            <a:ext cx="11239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3275" name="Picture 27" descr="apen06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2133602"/>
            <a:ext cx="800100" cy="1076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3276" name="Picture 28" descr="hors04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2" y="1828800"/>
            <a:ext cx="10699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3277" name="Picture 29" descr="olifanten05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791200"/>
            <a:ext cx="10096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3278" name="Picture 30" descr="olifanten01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467350"/>
            <a:ext cx="1143000" cy="139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9510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32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70" grpId="1" animBg="1"/>
      <p:bldP spid="53259" grpId="0"/>
      <p:bldP spid="53260" grpId="0"/>
      <p:bldP spid="53262" grpId="0"/>
      <p:bldP spid="53263" grpId="0"/>
      <p:bldP spid="53264" grpId="0" animBg="1"/>
      <p:bldP spid="53266" grpId="0" animBg="1"/>
      <p:bldP spid="53267" grpId="0" animBg="1"/>
      <p:bldP spid="5326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25081" y="756526"/>
            <a:ext cx="322716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CỦNG CỐ </a:t>
            </a:r>
            <a:endParaRPr lang="en-US" sz="4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reflection blurRad="6350" stA="60000" endA="900" endPos="58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6" name="Picture 12" descr="index_image44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562600"/>
            <a:ext cx="91440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6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62402" y="4313238"/>
            <a:ext cx="1152525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83352" y="4518027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6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290" y="2136777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6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315" y="1060452"/>
            <a:ext cx="1152525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1" name="Picture 6" descr="DSTARS-P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915" y="4541838"/>
            <a:ext cx="1152525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8313" y="2188042"/>
            <a:ext cx="84253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Đọc, phân tích cấu tạo của các số có ba chữ số sau: </a:t>
            </a:r>
          </a:p>
          <a:p>
            <a:pPr algn="ctr"/>
            <a:r>
              <a:rPr lang="en-US" sz="40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675,   791</a:t>
            </a:r>
          </a:p>
        </p:txBody>
      </p:sp>
    </p:spTree>
    <p:extLst>
      <p:ext uri="{BB962C8B-B14F-4D97-AF65-F5344CB8AC3E}">
        <p14:creationId xmlns:p14="http://schemas.microsoft.com/office/powerpoint/2010/main" xmlns="" val="2007978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879421" y="1340770"/>
            <a:ext cx="774384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b="1" dirty="0">
                <a:solidFill>
                  <a:schemeClr val="accent2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173, 179, 171, 178, 175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2487216" y="2412715"/>
            <a:ext cx="480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179 ,  178 ,  175 ,  173 ,  171</a:t>
            </a:r>
            <a:endParaRPr lang="vi-VN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01416" y="3242692"/>
            <a:ext cx="304800" cy="1143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865909" y="3108754"/>
            <a:ext cx="709464" cy="4572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endParaRPr lang="vi-VN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0" name="TextBox 14"/>
          <p:cNvSpPr txBox="1">
            <a:spLocks noChangeArrowheads="1"/>
          </p:cNvSpPr>
          <p:nvPr/>
        </p:nvSpPr>
        <p:spPr bwMode="auto">
          <a:xfrm>
            <a:off x="2267244" y="3552256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1" name="TextBox 16"/>
          <p:cNvSpPr txBox="1">
            <a:spLocks noChangeArrowheads="1"/>
          </p:cNvSpPr>
          <p:nvPr/>
        </p:nvSpPr>
        <p:spPr bwMode="auto">
          <a:xfrm>
            <a:off x="2697701" y="3225505"/>
            <a:ext cx="2362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135  …  143</a:t>
            </a:r>
          </a:p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174  …  156</a:t>
            </a:r>
          </a:p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147  …  147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2" name="TextBox 17"/>
          <p:cNvSpPr txBox="1">
            <a:spLocks noChangeArrowheads="1"/>
          </p:cNvSpPr>
          <p:nvPr/>
        </p:nvSpPr>
        <p:spPr bwMode="auto">
          <a:xfrm>
            <a:off x="5496991" y="3225505"/>
            <a:ext cx="2819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157  …  179</a:t>
            </a:r>
          </a:p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132  …  132</a:t>
            </a:r>
          </a:p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168  …  196 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3" name="TextBox 19"/>
          <p:cNvSpPr txBox="1">
            <a:spLocks noChangeArrowheads="1"/>
          </p:cNvSpPr>
          <p:nvPr/>
        </p:nvSpPr>
        <p:spPr bwMode="auto">
          <a:xfrm>
            <a:off x="3574001" y="3708323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endParaRPr lang="vi-VN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4" name="TextBox 20"/>
          <p:cNvSpPr txBox="1">
            <a:spLocks noChangeArrowheads="1"/>
          </p:cNvSpPr>
          <p:nvPr/>
        </p:nvSpPr>
        <p:spPr bwMode="auto">
          <a:xfrm>
            <a:off x="6300192" y="4071200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vi-VN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5" name="TextBox 21"/>
          <p:cNvSpPr txBox="1">
            <a:spLocks noChangeArrowheads="1"/>
          </p:cNvSpPr>
          <p:nvPr/>
        </p:nvSpPr>
        <p:spPr bwMode="auto">
          <a:xfrm>
            <a:off x="6300192" y="3212978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vi-VN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6" name="TextBox 22"/>
          <p:cNvSpPr txBox="1">
            <a:spLocks noChangeArrowheads="1"/>
          </p:cNvSpPr>
          <p:nvPr/>
        </p:nvSpPr>
        <p:spPr bwMode="auto">
          <a:xfrm>
            <a:off x="3574001" y="3185103"/>
            <a:ext cx="304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endParaRPr lang="vi-VN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7" name="TextBox 23"/>
          <p:cNvSpPr txBox="1">
            <a:spLocks noChangeArrowheads="1"/>
          </p:cNvSpPr>
          <p:nvPr/>
        </p:nvSpPr>
        <p:spPr bwMode="auto">
          <a:xfrm>
            <a:off x="3570986" y="4065783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vi-VN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8" name="TextBox 24"/>
          <p:cNvSpPr txBox="1">
            <a:spLocks noChangeArrowheads="1"/>
          </p:cNvSpPr>
          <p:nvPr/>
        </p:nvSpPr>
        <p:spPr bwMode="auto">
          <a:xfrm>
            <a:off x="6300192" y="3627237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vi-VN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8160090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/>
      <p:bldP spid="12" grpId="0" animBg="1"/>
      <p:bldP spid="13" grpId="0" animBg="1"/>
      <p:bldP spid="3080" grpId="0"/>
      <p:bldP spid="3081" grpId="0"/>
      <p:bldP spid="3082" grpId="0"/>
      <p:bldP spid="3083" grpId="0"/>
      <p:bldP spid="3084" grpId="0"/>
      <p:bldP spid="3085" grpId="0"/>
      <p:bldP spid="3086" grpId="0"/>
      <p:bldP spid="3087" grpId="0"/>
      <p:bldP spid="30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8336" y="1052736"/>
            <a:ext cx="6590048" cy="1008112"/>
          </a:xfrm>
          <a:prstGeom prst="rect">
            <a:avLst/>
          </a:prstGeom>
          <a:noFill/>
        </p:spPr>
        <p:txBody>
          <a:bodyPr wrap="square" lIns="91440" tIns="45720" rIns="91440" bIns="45720" numCol="1">
            <a:prstTxWarp prst="textChevro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SỐ CÓ BA CHỮ SỐ</a:t>
            </a:r>
            <a:endParaRPr lang="vi-VN" sz="40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9693" y="-99392"/>
            <a:ext cx="896461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.VnTime" pitchFamily="34" charset="0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en-US" sz="3600" b="1" dirty="0" err="1">
                <a:solidFill>
                  <a:srgbClr val="0000FF"/>
                </a:solidFill>
                <a:latin typeface="Times New Roman" pitchFamily="18" charset="0"/>
              </a:rPr>
              <a:t>Thứ</a:t>
            </a:r>
            <a:r>
              <a:rPr lang="en-US" alt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itchFamily="18" charset="0"/>
              </a:rPr>
              <a:t>ba</a:t>
            </a:r>
            <a:r>
              <a:rPr lang="en-US" altLang="en-US" sz="3600" b="1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itchFamily="18" charset="0"/>
              </a:rPr>
              <a:t>ngày</a:t>
            </a:r>
            <a:r>
              <a:rPr lang="en-US" alt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19 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itchFamily="18" charset="0"/>
              </a:rPr>
              <a:t>tháng</a:t>
            </a:r>
            <a:r>
              <a:rPr lang="en-US" alt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5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itchFamily="18" charset="0"/>
              </a:rPr>
              <a:t>năm</a:t>
            </a:r>
            <a:r>
              <a:rPr lang="en-US" altLang="en-US" sz="3600" b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smtClean="0">
                <a:solidFill>
                  <a:srgbClr val="0000FF"/>
                </a:solidFill>
                <a:latin typeface="Times New Roman" pitchFamily="18" charset="0"/>
              </a:rPr>
              <a:t>2020</a:t>
            </a:r>
            <a:endParaRPr lang="en-US" altLang="en-US" sz="3600" b="1" dirty="0">
              <a:solidFill>
                <a:srgbClr val="0000FF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altLang="en-US" sz="3600" b="1" dirty="0" err="1">
                <a:solidFill>
                  <a:srgbClr val="0000FF"/>
                </a:solidFill>
                <a:latin typeface="Times New Roman" pitchFamily="18" charset="0"/>
              </a:rPr>
              <a:t>Toán</a:t>
            </a:r>
            <a:endParaRPr lang="en-US" altLang="en-US" sz="36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887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775168"/>
              </p:ext>
            </p:extLst>
          </p:nvPr>
        </p:nvGraphicFramePr>
        <p:xfrm>
          <a:off x="228600" y="1288296"/>
          <a:ext cx="8686799" cy="5417304"/>
        </p:xfrm>
        <a:graphic>
          <a:graphicData uri="http://schemas.openxmlformats.org/drawingml/2006/table">
            <a:tbl>
              <a:tblPr/>
              <a:tblGrid>
                <a:gridCol w="33085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27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118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118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700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45185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67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5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85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85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927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580" marR="6858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33400" y="2038729"/>
            <a:ext cx="707034" cy="1007368"/>
            <a:chOff x="1824" y="2544"/>
            <a:chExt cx="816" cy="816"/>
          </a:xfrm>
        </p:grpSpPr>
        <p:grpSp>
          <p:nvGrpSpPr>
            <p:cNvPr id="4486" name="Group 48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496" name="Group 49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498" name="Rectangle 50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4499" name="Line 51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500" name="Line 52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501" name="Line 53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502" name="Line 54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503" name="Line 55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504" name="Line 56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505" name="Line 57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506" name="Line 58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497" name="Line 59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487" name="Line 60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88" name="Line 61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89" name="Line 62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90" name="Line 63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91" name="Line 64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92" name="Line 65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93" name="Line 66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94" name="Line 67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95" name="Line 68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" name="Group 91"/>
          <p:cNvGrpSpPr>
            <a:grpSpLocks/>
          </p:cNvGrpSpPr>
          <p:nvPr/>
        </p:nvGrpSpPr>
        <p:grpSpPr bwMode="auto">
          <a:xfrm>
            <a:off x="533400" y="4534476"/>
            <a:ext cx="768383" cy="869417"/>
            <a:chOff x="1824" y="2544"/>
            <a:chExt cx="816" cy="816"/>
          </a:xfrm>
        </p:grpSpPr>
        <p:grpSp>
          <p:nvGrpSpPr>
            <p:cNvPr id="4465" name="Group 92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3" name="Group 93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477" name="Rectangle 94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4478" name="Line 95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79" name="Line 96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80" name="Line 97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81" name="Line 98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82" name="Line 99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83" name="Line 100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84" name="Line 101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85" name="Line 102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476" name="Line 103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466" name="Line 104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67" name="Line 105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68" name="Line 106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69" name="Line 107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70" name="Line 108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71" name="Line 109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72" name="Line 110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73" name="Line 111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74" name="Line 112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4145" name="Text Box 113"/>
          <p:cNvSpPr txBox="1">
            <a:spLocks noChangeArrowheads="1"/>
          </p:cNvSpPr>
          <p:nvPr/>
        </p:nvSpPr>
        <p:spPr bwMode="auto">
          <a:xfrm>
            <a:off x="3429000" y="1330818"/>
            <a:ext cx="8006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Trăm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46" name="Text Box 114"/>
          <p:cNvSpPr txBox="1">
            <a:spLocks noChangeArrowheads="1"/>
          </p:cNvSpPr>
          <p:nvPr/>
        </p:nvSpPr>
        <p:spPr bwMode="auto">
          <a:xfrm>
            <a:off x="4152900" y="1330820"/>
            <a:ext cx="8001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Chục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47" name="Text Box 115"/>
          <p:cNvSpPr txBox="1">
            <a:spLocks noChangeArrowheads="1"/>
          </p:cNvSpPr>
          <p:nvPr/>
        </p:nvSpPr>
        <p:spPr bwMode="auto">
          <a:xfrm>
            <a:off x="5001549" y="1247320"/>
            <a:ext cx="73980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Đơn vị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48" name="Text Box 116"/>
          <p:cNvSpPr txBox="1">
            <a:spLocks noChangeArrowheads="1"/>
          </p:cNvSpPr>
          <p:nvPr/>
        </p:nvSpPr>
        <p:spPr bwMode="auto">
          <a:xfrm>
            <a:off x="5772150" y="1288296"/>
            <a:ext cx="6286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Viết số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49" name="Text Box 117"/>
          <p:cNvSpPr txBox="1">
            <a:spLocks noChangeArrowheads="1"/>
          </p:cNvSpPr>
          <p:nvPr/>
        </p:nvSpPr>
        <p:spPr bwMode="auto">
          <a:xfrm>
            <a:off x="7084640" y="1424821"/>
            <a:ext cx="99256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Đọc số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82" name="Text Box 118"/>
          <p:cNvSpPr txBox="1">
            <a:spLocks noChangeArrowheads="1"/>
          </p:cNvSpPr>
          <p:nvPr/>
        </p:nvSpPr>
        <p:spPr bwMode="auto">
          <a:xfrm>
            <a:off x="5658952" y="2050296"/>
            <a:ext cx="8180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243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83" name="Text Box 119"/>
          <p:cNvSpPr txBox="1">
            <a:spLocks noChangeArrowheads="1"/>
          </p:cNvSpPr>
          <p:nvPr/>
        </p:nvSpPr>
        <p:spPr bwMode="auto">
          <a:xfrm>
            <a:off x="6553200" y="2035013"/>
            <a:ext cx="2286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Hai trăm bốn mươi ba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84" name="Text Box 120"/>
          <p:cNvSpPr txBox="1">
            <a:spLocks noChangeArrowheads="1"/>
          </p:cNvSpPr>
          <p:nvPr/>
        </p:nvSpPr>
        <p:spPr bwMode="auto">
          <a:xfrm>
            <a:off x="3581400" y="3225597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2</a:t>
            </a:r>
          </a:p>
        </p:txBody>
      </p:sp>
      <p:sp>
        <p:nvSpPr>
          <p:cNvPr id="11385" name="Text Box 121"/>
          <p:cNvSpPr txBox="1">
            <a:spLocks noChangeArrowheads="1"/>
          </p:cNvSpPr>
          <p:nvPr/>
        </p:nvSpPr>
        <p:spPr bwMode="auto">
          <a:xfrm>
            <a:off x="4267200" y="3225597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3</a:t>
            </a:r>
          </a:p>
        </p:txBody>
      </p:sp>
      <p:sp>
        <p:nvSpPr>
          <p:cNvPr id="11386" name="Text Box 122"/>
          <p:cNvSpPr txBox="1">
            <a:spLocks noChangeArrowheads="1"/>
          </p:cNvSpPr>
          <p:nvPr/>
        </p:nvSpPr>
        <p:spPr bwMode="auto">
          <a:xfrm>
            <a:off x="4953000" y="3243600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5</a:t>
            </a:r>
          </a:p>
        </p:txBody>
      </p:sp>
      <p:sp>
        <p:nvSpPr>
          <p:cNvPr id="11387" name="Text Box 123"/>
          <p:cNvSpPr txBox="1">
            <a:spLocks noChangeArrowheads="1"/>
          </p:cNvSpPr>
          <p:nvPr/>
        </p:nvSpPr>
        <p:spPr bwMode="auto">
          <a:xfrm>
            <a:off x="3581400" y="4564896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3</a:t>
            </a:r>
          </a:p>
        </p:txBody>
      </p:sp>
      <p:sp>
        <p:nvSpPr>
          <p:cNvPr id="11388" name="Text Box 124"/>
          <p:cNvSpPr txBox="1">
            <a:spLocks noChangeArrowheads="1"/>
          </p:cNvSpPr>
          <p:nvPr/>
        </p:nvSpPr>
        <p:spPr bwMode="auto">
          <a:xfrm>
            <a:off x="3581400" y="5687680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2</a:t>
            </a:r>
          </a:p>
        </p:txBody>
      </p:sp>
      <p:sp>
        <p:nvSpPr>
          <p:cNvPr id="11389" name="Text Box 125"/>
          <p:cNvSpPr txBox="1">
            <a:spLocks noChangeArrowheads="1"/>
          </p:cNvSpPr>
          <p:nvPr/>
        </p:nvSpPr>
        <p:spPr bwMode="auto">
          <a:xfrm>
            <a:off x="4343400" y="4564896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1</a:t>
            </a:r>
          </a:p>
        </p:txBody>
      </p:sp>
      <p:sp>
        <p:nvSpPr>
          <p:cNvPr id="11390" name="Text Box 126"/>
          <p:cNvSpPr txBox="1">
            <a:spLocks noChangeArrowheads="1"/>
          </p:cNvSpPr>
          <p:nvPr/>
        </p:nvSpPr>
        <p:spPr bwMode="auto">
          <a:xfrm>
            <a:off x="4267200" y="5687680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4</a:t>
            </a:r>
          </a:p>
        </p:txBody>
      </p:sp>
      <p:sp>
        <p:nvSpPr>
          <p:cNvPr id="11391" name="Text Box 127"/>
          <p:cNvSpPr txBox="1">
            <a:spLocks noChangeArrowheads="1"/>
          </p:cNvSpPr>
          <p:nvPr/>
        </p:nvSpPr>
        <p:spPr bwMode="auto">
          <a:xfrm>
            <a:off x="5029200" y="4564896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0</a:t>
            </a:r>
          </a:p>
        </p:txBody>
      </p:sp>
      <p:sp>
        <p:nvSpPr>
          <p:cNvPr id="11392" name="Text Box 128"/>
          <p:cNvSpPr txBox="1">
            <a:spLocks noChangeArrowheads="1"/>
          </p:cNvSpPr>
          <p:nvPr/>
        </p:nvSpPr>
        <p:spPr bwMode="auto">
          <a:xfrm>
            <a:off x="4953000" y="5687680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0</a:t>
            </a:r>
          </a:p>
        </p:txBody>
      </p:sp>
      <p:sp>
        <p:nvSpPr>
          <p:cNvPr id="11393" name="Text Box 129"/>
          <p:cNvSpPr txBox="1">
            <a:spLocks noChangeArrowheads="1"/>
          </p:cNvSpPr>
          <p:nvPr/>
        </p:nvSpPr>
        <p:spPr bwMode="auto">
          <a:xfrm>
            <a:off x="5656734" y="3193296"/>
            <a:ext cx="7440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235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94" name="Text Box 130"/>
          <p:cNvSpPr txBox="1">
            <a:spLocks noChangeArrowheads="1"/>
          </p:cNvSpPr>
          <p:nvPr/>
        </p:nvSpPr>
        <p:spPr bwMode="auto">
          <a:xfrm>
            <a:off x="5580114" y="4590048"/>
            <a:ext cx="8012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310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95" name="Text Box 131"/>
          <p:cNvSpPr txBox="1">
            <a:spLocks noChangeArrowheads="1"/>
          </p:cNvSpPr>
          <p:nvPr/>
        </p:nvSpPr>
        <p:spPr bwMode="auto">
          <a:xfrm>
            <a:off x="5580114" y="5730650"/>
            <a:ext cx="8012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240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96" name="Text Box 132"/>
          <p:cNvSpPr txBox="1">
            <a:spLocks noChangeArrowheads="1"/>
          </p:cNvSpPr>
          <p:nvPr/>
        </p:nvSpPr>
        <p:spPr bwMode="auto">
          <a:xfrm>
            <a:off x="6472808" y="3193296"/>
            <a:ext cx="21316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Hai trăm ba mươi lăm</a:t>
            </a:r>
          </a:p>
        </p:txBody>
      </p:sp>
      <p:sp>
        <p:nvSpPr>
          <p:cNvPr id="11397" name="Text Box 133"/>
          <p:cNvSpPr txBox="1">
            <a:spLocks noChangeArrowheads="1"/>
          </p:cNvSpPr>
          <p:nvPr/>
        </p:nvSpPr>
        <p:spPr bwMode="auto">
          <a:xfrm>
            <a:off x="6472808" y="4590048"/>
            <a:ext cx="21316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Ba trăm mười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98" name="Text Box 134"/>
          <p:cNvSpPr txBox="1">
            <a:spLocks noChangeArrowheads="1"/>
          </p:cNvSpPr>
          <p:nvPr/>
        </p:nvSpPr>
        <p:spPr bwMode="auto">
          <a:xfrm>
            <a:off x="6472808" y="5638899"/>
            <a:ext cx="21316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Hai trăm bốn mươi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212"/>
          <p:cNvGrpSpPr>
            <a:grpSpLocks/>
          </p:cNvGrpSpPr>
          <p:nvPr/>
        </p:nvGrpSpPr>
        <p:grpSpPr bwMode="auto">
          <a:xfrm>
            <a:off x="1249286" y="5730473"/>
            <a:ext cx="682978" cy="854587"/>
            <a:chOff x="1824" y="2544"/>
            <a:chExt cx="816" cy="816"/>
          </a:xfrm>
        </p:grpSpPr>
        <p:grpSp>
          <p:nvGrpSpPr>
            <p:cNvPr id="4404" name="Group 213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414" name="Group 214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416" name="Rectangle 215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CC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vi-VN"/>
                </a:p>
              </p:txBody>
            </p:sp>
            <p:sp>
              <p:nvSpPr>
                <p:cNvPr id="4417" name="Line 216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18" name="Line 217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19" name="Line 218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20" name="Line 219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21" name="Line 220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22" name="Line 221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23" name="Line 222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424" name="Line 223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415" name="Line 224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405" name="Line 225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06" name="Line 226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07" name="Line 227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08" name="Line 228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09" name="Line 229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10" name="Line 230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11" name="Line 231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12" name="Line 232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13" name="Line 233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6" name="Group 246"/>
          <p:cNvGrpSpPr>
            <a:grpSpLocks/>
          </p:cNvGrpSpPr>
          <p:nvPr/>
        </p:nvGrpSpPr>
        <p:grpSpPr bwMode="auto">
          <a:xfrm>
            <a:off x="2185390" y="5746856"/>
            <a:ext cx="63002" cy="838200"/>
            <a:chOff x="2688" y="2544"/>
            <a:chExt cx="96" cy="816"/>
          </a:xfrm>
        </p:grpSpPr>
        <p:sp>
          <p:nvSpPr>
            <p:cNvPr id="4384" name="Rectangle 247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385" name="Line 248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86" name="Line 249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87" name="Line 250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88" name="Line 251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89" name="Line 252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90" name="Line 253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91" name="Line 254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92" name="Line 255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93" name="Line 256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1523" name="Text Box 259"/>
          <p:cNvSpPr txBox="1">
            <a:spLocks noChangeArrowheads="1"/>
          </p:cNvSpPr>
          <p:nvPr/>
        </p:nvSpPr>
        <p:spPr bwMode="auto">
          <a:xfrm>
            <a:off x="3581400" y="2076189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2</a:t>
            </a:r>
          </a:p>
        </p:txBody>
      </p:sp>
      <p:sp>
        <p:nvSpPr>
          <p:cNvPr id="11524" name="Text Box 260"/>
          <p:cNvSpPr txBox="1">
            <a:spLocks noChangeArrowheads="1"/>
          </p:cNvSpPr>
          <p:nvPr/>
        </p:nvSpPr>
        <p:spPr bwMode="auto">
          <a:xfrm>
            <a:off x="4267200" y="2076189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4</a:t>
            </a:r>
          </a:p>
        </p:txBody>
      </p:sp>
      <p:sp>
        <p:nvSpPr>
          <p:cNvPr id="11525" name="Text Box 261"/>
          <p:cNvSpPr txBox="1">
            <a:spLocks noChangeArrowheads="1"/>
          </p:cNvSpPr>
          <p:nvPr/>
        </p:nvSpPr>
        <p:spPr bwMode="auto">
          <a:xfrm>
            <a:off x="4953000" y="2076189"/>
            <a:ext cx="457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VNI-Times" pitchFamily="2" charset="0"/>
              </a:rPr>
              <a:t> 3</a:t>
            </a:r>
          </a:p>
        </p:txBody>
      </p:sp>
      <p:grpSp>
        <p:nvGrpSpPr>
          <p:cNvPr id="17" name="Group 284"/>
          <p:cNvGrpSpPr>
            <a:grpSpLocks/>
          </p:cNvGrpSpPr>
          <p:nvPr/>
        </p:nvGrpSpPr>
        <p:grpSpPr bwMode="auto">
          <a:xfrm>
            <a:off x="457200" y="3331896"/>
            <a:ext cx="726995" cy="917950"/>
            <a:chOff x="1824" y="2544"/>
            <a:chExt cx="816" cy="816"/>
          </a:xfrm>
        </p:grpSpPr>
        <p:grpSp>
          <p:nvGrpSpPr>
            <p:cNvPr id="4363" name="Group 285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373" name="Group 286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375" name="Rectangle 287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vi-VN"/>
                </a:p>
              </p:txBody>
            </p:sp>
            <p:sp>
              <p:nvSpPr>
                <p:cNvPr id="4376" name="Line 288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77" name="Line 289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78" name="Line 290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79" name="Line 291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80" name="Line 292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81" name="Line 293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82" name="Line 294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83" name="Line 295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374" name="Line 296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364" name="Line 297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65" name="Line 298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66" name="Line 299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67" name="Line 300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68" name="Line 301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69" name="Line 302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70" name="Line 303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71" name="Line 304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72" name="Line 305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20" name="Group 306"/>
          <p:cNvGrpSpPr>
            <a:grpSpLocks/>
          </p:cNvGrpSpPr>
          <p:nvPr/>
        </p:nvGrpSpPr>
        <p:grpSpPr bwMode="auto">
          <a:xfrm rot="-1024763">
            <a:off x="929188" y="3298477"/>
            <a:ext cx="759957" cy="876450"/>
            <a:chOff x="1824" y="2544"/>
            <a:chExt cx="816" cy="816"/>
          </a:xfrm>
        </p:grpSpPr>
        <p:grpSp>
          <p:nvGrpSpPr>
            <p:cNvPr id="4342" name="Group 307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352" name="Group 308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354" name="Rectangle 309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4355" name="Line 310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56" name="Line 311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57" name="Line 312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58" name="Line 313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59" name="Line 314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60" name="Line 315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61" name="Line 316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62" name="Line 317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353" name="Line 318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343" name="Line 319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44" name="Line 320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45" name="Line 321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46" name="Line 322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47" name="Line 323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48" name="Line 324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49" name="Line 325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50" name="Line 326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51" name="Line 327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23" name="Group 328"/>
          <p:cNvGrpSpPr>
            <a:grpSpLocks/>
          </p:cNvGrpSpPr>
          <p:nvPr/>
        </p:nvGrpSpPr>
        <p:grpSpPr bwMode="auto">
          <a:xfrm rot="682341">
            <a:off x="1129373" y="2045781"/>
            <a:ext cx="751466" cy="1007112"/>
            <a:chOff x="1824" y="2544"/>
            <a:chExt cx="816" cy="816"/>
          </a:xfrm>
        </p:grpSpPr>
        <p:grpSp>
          <p:nvGrpSpPr>
            <p:cNvPr id="4321" name="Group 329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331" name="Group 330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333" name="Rectangle 331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vi-VN"/>
                </a:p>
              </p:txBody>
            </p:sp>
            <p:sp>
              <p:nvSpPr>
                <p:cNvPr id="4334" name="Line 332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35" name="Line 333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36" name="Line 334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37" name="Line 335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38" name="Line 336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39" name="Line 337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40" name="Line 338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341" name="Line 339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332" name="Line 340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322" name="Line 341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23" name="Line 342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24" name="Line 343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25" name="Line 344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26" name="Line 345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27" name="Line 346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28" name="Line 347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29" name="Line 348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30" name="Line 349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507" name="Group 440"/>
          <p:cNvGrpSpPr>
            <a:grpSpLocks/>
          </p:cNvGrpSpPr>
          <p:nvPr/>
        </p:nvGrpSpPr>
        <p:grpSpPr bwMode="auto">
          <a:xfrm>
            <a:off x="457200" y="5707896"/>
            <a:ext cx="719277" cy="877160"/>
            <a:chOff x="1824" y="2544"/>
            <a:chExt cx="816" cy="816"/>
          </a:xfrm>
        </p:grpSpPr>
        <p:grpSp>
          <p:nvGrpSpPr>
            <p:cNvPr id="4218" name="Group 441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228" name="Group 442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230" name="Rectangle 443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4231" name="Line 444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32" name="Line 445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33" name="Line 446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34" name="Line 447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35" name="Line 448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36" name="Line 449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37" name="Line 450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238" name="Line 451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229" name="Line 452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4219" name="Line 453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0" name="Line 454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1" name="Line 455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2" name="Line 456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3" name="Line 457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4" name="Line 458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5" name="Line 459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6" name="Line 460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7" name="Line 461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510" name="Group 462"/>
          <p:cNvGrpSpPr>
            <a:grpSpLocks/>
          </p:cNvGrpSpPr>
          <p:nvPr/>
        </p:nvGrpSpPr>
        <p:grpSpPr bwMode="auto">
          <a:xfrm>
            <a:off x="2402729" y="5714165"/>
            <a:ext cx="70695" cy="870895"/>
            <a:chOff x="2688" y="2544"/>
            <a:chExt cx="96" cy="816"/>
          </a:xfrm>
        </p:grpSpPr>
        <p:sp>
          <p:nvSpPr>
            <p:cNvPr id="4208" name="Rectangle 463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209" name="Line 464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0" name="Line 465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1" name="Line 466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2" name="Line 467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3" name="Line 468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4" name="Line 469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5" name="Line 470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6" name="Line 471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7" name="Line 472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11737" name="Rectangle 473"/>
          <p:cNvSpPr>
            <a:spLocks noChangeArrowheads="1"/>
          </p:cNvSpPr>
          <p:nvPr/>
        </p:nvSpPr>
        <p:spPr bwMode="auto">
          <a:xfrm>
            <a:off x="3086100" y="2819400"/>
            <a:ext cx="1143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738" name="Rectangle 474"/>
          <p:cNvSpPr>
            <a:spLocks noChangeArrowheads="1"/>
          </p:cNvSpPr>
          <p:nvPr/>
        </p:nvSpPr>
        <p:spPr bwMode="auto">
          <a:xfrm>
            <a:off x="2438400" y="4038600"/>
            <a:ext cx="1143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739" name="Rectangle 475"/>
          <p:cNvSpPr>
            <a:spLocks noChangeArrowheads="1"/>
          </p:cNvSpPr>
          <p:nvPr/>
        </p:nvSpPr>
        <p:spPr bwMode="auto">
          <a:xfrm>
            <a:off x="2895600" y="2819400"/>
            <a:ext cx="1143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740" name="Rectangle 476"/>
          <p:cNvSpPr>
            <a:spLocks noChangeArrowheads="1"/>
          </p:cNvSpPr>
          <p:nvPr/>
        </p:nvSpPr>
        <p:spPr bwMode="auto">
          <a:xfrm>
            <a:off x="2705100" y="2819400"/>
            <a:ext cx="1143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742" name="Rectangle 478"/>
          <p:cNvSpPr>
            <a:spLocks noChangeArrowheads="1"/>
          </p:cNvSpPr>
          <p:nvPr/>
        </p:nvSpPr>
        <p:spPr bwMode="auto">
          <a:xfrm>
            <a:off x="2616324" y="4038600"/>
            <a:ext cx="1143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743" name="Rectangle 479"/>
          <p:cNvSpPr>
            <a:spLocks noChangeArrowheads="1"/>
          </p:cNvSpPr>
          <p:nvPr/>
        </p:nvSpPr>
        <p:spPr bwMode="auto">
          <a:xfrm>
            <a:off x="2971800" y="4038600"/>
            <a:ext cx="1143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745" name="Rectangle 481"/>
          <p:cNvSpPr>
            <a:spLocks noChangeArrowheads="1"/>
          </p:cNvSpPr>
          <p:nvPr/>
        </p:nvSpPr>
        <p:spPr bwMode="auto">
          <a:xfrm>
            <a:off x="2806824" y="4038600"/>
            <a:ext cx="1143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" name="Rectangle 481"/>
          <p:cNvSpPr>
            <a:spLocks noChangeArrowheads="1"/>
          </p:cNvSpPr>
          <p:nvPr/>
        </p:nvSpPr>
        <p:spPr bwMode="auto">
          <a:xfrm>
            <a:off x="3124200" y="4038600"/>
            <a:ext cx="1143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4513" name="Text Box 417"/>
          <p:cNvSpPr txBox="1">
            <a:spLocks noChangeArrowheads="1"/>
          </p:cNvSpPr>
          <p:nvPr/>
        </p:nvSpPr>
        <p:spPr bwMode="auto">
          <a:xfrm>
            <a:off x="2022204" y="177044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vi-VN"/>
          </a:p>
        </p:txBody>
      </p:sp>
      <p:grpSp>
        <p:nvGrpSpPr>
          <p:cNvPr id="368" name="Group 246"/>
          <p:cNvGrpSpPr>
            <a:grpSpLocks/>
          </p:cNvGrpSpPr>
          <p:nvPr/>
        </p:nvGrpSpPr>
        <p:grpSpPr bwMode="auto">
          <a:xfrm>
            <a:off x="2590800" y="5746856"/>
            <a:ext cx="76200" cy="838200"/>
            <a:chOff x="2688" y="2544"/>
            <a:chExt cx="96" cy="816"/>
          </a:xfrm>
        </p:grpSpPr>
        <p:sp>
          <p:nvSpPr>
            <p:cNvPr id="369" name="Rectangle 247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70" name="Line 248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1" name="Line 249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2" name="Line 250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3" name="Line 251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4" name="Line 252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5" name="Line 253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6" name="Line 254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7" name="Line 255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78" name="Line 256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379" name="Group 462"/>
          <p:cNvGrpSpPr>
            <a:grpSpLocks/>
          </p:cNvGrpSpPr>
          <p:nvPr/>
        </p:nvGrpSpPr>
        <p:grpSpPr bwMode="auto">
          <a:xfrm>
            <a:off x="2833464" y="5714165"/>
            <a:ext cx="70695" cy="870895"/>
            <a:chOff x="2688" y="2544"/>
            <a:chExt cx="96" cy="816"/>
          </a:xfrm>
        </p:grpSpPr>
        <p:sp>
          <p:nvSpPr>
            <p:cNvPr id="380" name="Rectangle 463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81" name="Line 464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2" name="Line 465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3" name="Line 466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4" name="Line 467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5" name="Line 468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6" name="Line 469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7" name="Line 470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8" name="Line 471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89" name="Line 472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01" name="Group 462"/>
          <p:cNvGrpSpPr>
            <a:grpSpLocks/>
          </p:cNvGrpSpPr>
          <p:nvPr/>
        </p:nvGrpSpPr>
        <p:grpSpPr bwMode="auto">
          <a:xfrm>
            <a:off x="2477616" y="4468758"/>
            <a:ext cx="70695" cy="870895"/>
            <a:chOff x="2688" y="2544"/>
            <a:chExt cx="96" cy="816"/>
          </a:xfrm>
        </p:grpSpPr>
        <p:sp>
          <p:nvSpPr>
            <p:cNvPr id="402" name="Rectangle 463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03" name="Line 464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04" name="Line 465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05" name="Line 466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06" name="Line 467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07" name="Line 468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08" name="Line 469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09" name="Line 470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0" name="Line 471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1" name="Line 472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12" name="Group 246"/>
          <p:cNvGrpSpPr>
            <a:grpSpLocks/>
          </p:cNvGrpSpPr>
          <p:nvPr/>
        </p:nvGrpSpPr>
        <p:grpSpPr bwMode="auto">
          <a:xfrm>
            <a:off x="1905000" y="3309942"/>
            <a:ext cx="63002" cy="838200"/>
            <a:chOff x="2688" y="2544"/>
            <a:chExt cx="96" cy="816"/>
          </a:xfrm>
        </p:grpSpPr>
        <p:sp>
          <p:nvSpPr>
            <p:cNvPr id="413" name="Rectangle 247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14" name="Line 248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5" name="Line 249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6" name="Line 250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7" name="Line 251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8" name="Line 252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19" name="Line 253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0" name="Line 254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1" name="Line 255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2" name="Line 256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23" name="Group 246"/>
          <p:cNvGrpSpPr>
            <a:grpSpLocks/>
          </p:cNvGrpSpPr>
          <p:nvPr/>
        </p:nvGrpSpPr>
        <p:grpSpPr bwMode="auto">
          <a:xfrm>
            <a:off x="2225826" y="3312055"/>
            <a:ext cx="63002" cy="838200"/>
            <a:chOff x="2688" y="2544"/>
            <a:chExt cx="96" cy="816"/>
          </a:xfrm>
        </p:grpSpPr>
        <p:sp>
          <p:nvSpPr>
            <p:cNvPr id="424" name="Rectangle 247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25" name="Line 248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6" name="Line 249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7" name="Line 250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8" name="Line 251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29" name="Line 252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0" name="Line 253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1" name="Line 254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2" name="Line 255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3" name="Line 256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34" name="Group 462"/>
          <p:cNvGrpSpPr>
            <a:grpSpLocks/>
          </p:cNvGrpSpPr>
          <p:nvPr/>
        </p:nvGrpSpPr>
        <p:grpSpPr bwMode="auto">
          <a:xfrm>
            <a:off x="2049018" y="3290623"/>
            <a:ext cx="70695" cy="870895"/>
            <a:chOff x="2688" y="2544"/>
            <a:chExt cx="96" cy="816"/>
          </a:xfrm>
        </p:grpSpPr>
        <p:sp>
          <p:nvSpPr>
            <p:cNvPr id="435" name="Rectangle 463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36" name="Line 464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7" name="Line 465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8" name="Line 466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39" name="Line 467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0" name="Line 468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1" name="Line 469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2" name="Line 470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3" name="Line 471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4" name="Line 472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45" name="Group 246"/>
          <p:cNvGrpSpPr>
            <a:grpSpLocks/>
          </p:cNvGrpSpPr>
          <p:nvPr/>
        </p:nvGrpSpPr>
        <p:grpSpPr bwMode="auto">
          <a:xfrm>
            <a:off x="2261592" y="2232531"/>
            <a:ext cx="63002" cy="838200"/>
            <a:chOff x="2688" y="2544"/>
            <a:chExt cx="96" cy="816"/>
          </a:xfrm>
        </p:grpSpPr>
        <p:sp>
          <p:nvSpPr>
            <p:cNvPr id="446" name="Rectangle 247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47" name="Line 248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8" name="Line 249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49" name="Line 250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50" name="Line 251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51" name="Line 252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52" name="Line 253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53" name="Line 254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54" name="Line 255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55" name="Line 256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56" name="Group 246"/>
          <p:cNvGrpSpPr>
            <a:grpSpLocks/>
          </p:cNvGrpSpPr>
          <p:nvPr/>
        </p:nvGrpSpPr>
        <p:grpSpPr bwMode="auto">
          <a:xfrm>
            <a:off x="2529408" y="2212359"/>
            <a:ext cx="63002" cy="838200"/>
            <a:chOff x="2688" y="2544"/>
            <a:chExt cx="96" cy="816"/>
          </a:xfrm>
        </p:grpSpPr>
        <p:sp>
          <p:nvSpPr>
            <p:cNvPr id="457" name="Rectangle 247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58" name="Line 248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59" name="Line 249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0" name="Line 250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1" name="Line 251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2" name="Line 252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3" name="Line 253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4" name="Line 254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5" name="Line 255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66" name="Line 256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67" name="Group 462"/>
          <p:cNvGrpSpPr>
            <a:grpSpLocks/>
          </p:cNvGrpSpPr>
          <p:nvPr/>
        </p:nvGrpSpPr>
        <p:grpSpPr bwMode="auto">
          <a:xfrm>
            <a:off x="2117578" y="2211837"/>
            <a:ext cx="70695" cy="870895"/>
            <a:chOff x="2688" y="2544"/>
            <a:chExt cx="96" cy="816"/>
          </a:xfrm>
        </p:grpSpPr>
        <p:sp>
          <p:nvSpPr>
            <p:cNvPr id="468" name="Rectangle 463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69" name="Line 464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0" name="Line 465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1" name="Line 466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2" name="Line 467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3" name="Line 468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4" name="Line 469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5" name="Line 470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6" name="Line 471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77" name="Line 472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478" name="Group 462"/>
          <p:cNvGrpSpPr>
            <a:grpSpLocks/>
          </p:cNvGrpSpPr>
          <p:nvPr/>
        </p:nvGrpSpPr>
        <p:grpSpPr bwMode="auto">
          <a:xfrm>
            <a:off x="2405610" y="2211837"/>
            <a:ext cx="70695" cy="870895"/>
            <a:chOff x="2688" y="2544"/>
            <a:chExt cx="96" cy="816"/>
          </a:xfrm>
        </p:grpSpPr>
        <p:sp>
          <p:nvSpPr>
            <p:cNvPr id="479" name="Rectangle 463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480" name="Line 464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1" name="Line 465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2" name="Line 466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3" name="Line 467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4" name="Line 468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5" name="Line 469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6" name="Line 470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7" name="Line 471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8" name="Line 472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390" name="TextBox 389"/>
          <p:cNvSpPr txBox="1"/>
          <p:nvPr/>
        </p:nvSpPr>
        <p:spPr>
          <a:xfrm>
            <a:off x="2438400" y="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2020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1" name="TextBox 390"/>
          <p:cNvSpPr txBox="1"/>
          <p:nvPr/>
        </p:nvSpPr>
        <p:spPr>
          <a:xfrm>
            <a:off x="4191000" y="3810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2" name="TextBox 391"/>
          <p:cNvSpPr txBox="1"/>
          <p:nvPr/>
        </p:nvSpPr>
        <p:spPr>
          <a:xfrm>
            <a:off x="3124200" y="6858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3" name="Group 91"/>
          <p:cNvGrpSpPr>
            <a:grpSpLocks/>
          </p:cNvGrpSpPr>
          <p:nvPr/>
        </p:nvGrpSpPr>
        <p:grpSpPr bwMode="auto">
          <a:xfrm rot="20796285">
            <a:off x="984217" y="4496779"/>
            <a:ext cx="768383" cy="869417"/>
            <a:chOff x="1824" y="2544"/>
            <a:chExt cx="816" cy="816"/>
          </a:xfrm>
        </p:grpSpPr>
        <p:grpSp>
          <p:nvGrpSpPr>
            <p:cNvPr id="394" name="Group 92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492" name="Group 93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494" name="Rectangle 94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495" name="Line 95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96" name="Line 96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97" name="Line 97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98" name="Line 98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499" name="Line 99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00" name="Line 100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01" name="Line 101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02" name="Line 102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493" name="Line 103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395" name="Line 104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96" name="Line 105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97" name="Line 106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98" name="Line 107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99" name="Line 108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00" name="Line 109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89" name="Line 110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90" name="Line 111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491" name="Line 112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03" name="Group 91"/>
          <p:cNvGrpSpPr>
            <a:grpSpLocks/>
          </p:cNvGrpSpPr>
          <p:nvPr/>
        </p:nvGrpSpPr>
        <p:grpSpPr bwMode="auto">
          <a:xfrm>
            <a:off x="1365217" y="4572000"/>
            <a:ext cx="768383" cy="869417"/>
            <a:chOff x="1824" y="2544"/>
            <a:chExt cx="816" cy="816"/>
          </a:xfrm>
        </p:grpSpPr>
        <p:grpSp>
          <p:nvGrpSpPr>
            <p:cNvPr id="504" name="Group 92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14" name="Group 93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16" name="Rectangle 94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517" name="Line 95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18" name="Line 96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19" name="Line 97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0" name="Line 98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1" name="Line 99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2" name="Line 100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3" name="Line 101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4" name="Line 102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15" name="Line 103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05" name="Line 104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06" name="Line 105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07" name="Line 106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08" name="Line 107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09" name="Line 108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0" name="Line 109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1" name="Line 110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2" name="Line 111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13" name="Line 112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</p:spTree>
    <p:extLst>
      <p:ext uri="{BB962C8B-B14F-4D97-AF65-F5344CB8AC3E}">
        <p14:creationId xmlns:p14="http://schemas.microsoft.com/office/powerpoint/2010/main" xmlns="" val="227960262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5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7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7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7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5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3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11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4" dur="500"/>
                                        <p:tgtEl>
                                          <p:spTgt spid="11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7" dur="500"/>
                                        <p:tgtEl>
                                          <p:spTgt spid="11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0" dur="500"/>
                                        <p:tgtEl>
                                          <p:spTgt spid="11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3" dur="500"/>
                                        <p:tgtEl>
                                          <p:spTgt spid="11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1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3" dur="2000"/>
                                        <p:tgtEl>
                                          <p:spTgt spid="11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1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4" dur="500"/>
                                        <p:tgtEl>
                                          <p:spTgt spid="1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6" dur="500"/>
                                        <p:tgtEl>
                                          <p:spTgt spid="1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1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6" dur="2000"/>
                                        <p:tgtEl>
                                          <p:spTgt spid="11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1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4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1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1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4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1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1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11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1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11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11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11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82" grpId="0"/>
      <p:bldP spid="11383" grpId="0"/>
      <p:bldP spid="11384" grpId="0"/>
      <p:bldP spid="11385" grpId="0"/>
      <p:bldP spid="11386" grpId="0"/>
      <p:bldP spid="11387" grpId="0"/>
      <p:bldP spid="11388" grpId="0"/>
      <p:bldP spid="11389" grpId="0"/>
      <p:bldP spid="11390" grpId="0"/>
      <p:bldP spid="11391" grpId="0"/>
      <p:bldP spid="11392" grpId="0"/>
      <p:bldP spid="11393" grpId="0"/>
      <p:bldP spid="11394" grpId="0"/>
      <p:bldP spid="11395" grpId="0"/>
      <p:bldP spid="11396" grpId="0"/>
      <p:bldP spid="11397" grpId="0"/>
      <p:bldP spid="11398" grpId="0"/>
      <p:bldP spid="11523" grpId="0"/>
      <p:bldP spid="11524" grpId="0"/>
      <p:bldP spid="11525" grpId="0"/>
      <p:bldP spid="11737" grpId="0" animBg="1"/>
      <p:bldP spid="11738" grpId="0" animBg="1"/>
      <p:bldP spid="11739" grpId="0" animBg="1"/>
      <p:bldP spid="11740" grpId="0" animBg="1"/>
      <p:bldP spid="11742" grpId="0" animBg="1"/>
      <p:bldP spid="11743" grpId="0" animBg="1"/>
      <p:bldP spid="11745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702" name="Group 4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734488"/>
              </p:ext>
            </p:extLst>
          </p:nvPr>
        </p:nvGraphicFramePr>
        <p:xfrm>
          <a:off x="76200" y="1388385"/>
          <a:ext cx="8915400" cy="4985684"/>
        </p:xfrm>
        <a:graphic>
          <a:graphicData uri="http://schemas.openxmlformats.org/drawingml/2006/table">
            <a:tbl>
              <a:tblPr/>
              <a:tblGrid>
                <a:gridCol w="34918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172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72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72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4158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93021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6069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474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37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94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pSp>
        <p:nvGrpSpPr>
          <p:cNvPr id="5166" name="Group 47"/>
          <p:cNvGrpSpPr>
            <a:grpSpLocks/>
          </p:cNvGrpSpPr>
          <p:nvPr/>
        </p:nvGrpSpPr>
        <p:grpSpPr bwMode="auto">
          <a:xfrm>
            <a:off x="142265" y="2109852"/>
            <a:ext cx="765221" cy="743557"/>
            <a:chOff x="1824" y="2544"/>
            <a:chExt cx="816" cy="816"/>
          </a:xfrm>
        </p:grpSpPr>
        <p:grpSp>
          <p:nvGrpSpPr>
            <p:cNvPr id="5417" name="Group 48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427" name="Group 49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429" name="Rectangle 50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5430" name="Line 51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31" name="Line 52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32" name="Line 53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33" name="Line 54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34" name="Line 55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35" name="Line 56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36" name="Line 57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37" name="Line 58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428" name="Line 59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418" name="Line 60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19" name="Line 61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20" name="Line 62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21" name="Line 63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22" name="Line 64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23" name="Line 65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24" name="Line 66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25" name="Line 67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26" name="Line 68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67" name="Group 69"/>
          <p:cNvGrpSpPr>
            <a:grpSpLocks/>
          </p:cNvGrpSpPr>
          <p:nvPr/>
        </p:nvGrpSpPr>
        <p:grpSpPr bwMode="auto">
          <a:xfrm>
            <a:off x="152400" y="5463072"/>
            <a:ext cx="727819" cy="685380"/>
            <a:chOff x="1824" y="2544"/>
            <a:chExt cx="816" cy="816"/>
          </a:xfrm>
        </p:grpSpPr>
        <p:grpSp>
          <p:nvGrpSpPr>
            <p:cNvPr id="5396" name="Group 70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406" name="Group 71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408" name="Rectangle 72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vi-VN"/>
                </a:p>
              </p:txBody>
            </p:sp>
            <p:sp>
              <p:nvSpPr>
                <p:cNvPr id="5409" name="Line 73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10" name="Line 74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11" name="Line 75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12" name="Line 76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13" name="Line 77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14" name="Line 78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15" name="Line 79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416" name="Line 80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407" name="Line 81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397" name="Line 82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98" name="Line 83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99" name="Line 84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00" name="Line 85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01" name="Line 86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02" name="Line 87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03" name="Line 88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04" name="Line 89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405" name="Line 90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68" name="Group 91"/>
          <p:cNvGrpSpPr>
            <a:grpSpLocks/>
          </p:cNvGrpSpPr>
          <p:nvPr/>
        </p:nvGrpSpPr>
        <p:grpSpPr bwMode="auto">
          <a:xfrm>
            <a:off x="990600" y="5435340"/>
            <a:ext cx="762000" cy="685800"/>
            <a:chOff x="1824" y="2544"/>
            <a:chExt cx="816" cy="816"/>
          </a:xfrm>
        </p:grpSpPr>
        <p:grpSp>
          <p:nvGrpSpPr>
            <p:cNvPr id="5375" name="Group 92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385" name="Group 93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387" name="Rectangle 94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5388" name="Line 95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89" name="Line 96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90" name="Line 97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91" name="Line 98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92" name="Line 99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93" name="Line 100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94" name="Line 101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95" name="Line 102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386" name="Line 103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376" name="Line 104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77" name="Line 105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78" name="Line 106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79" name="Line 107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80" name="Line 108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81" name="Line 109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82" name="Line 110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83" name="Line 111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84" name="Line 112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5169" name="Text Box 113"/>
          <p:cNvSpPr txBox="1">
            <a:spLocks noChangeArrowheads="1"/>
          </p:cNvSpPr>
          <p:nvPr/>
        </p:nvSpPr>
        <p:spPr bwMode="auto">
          <a:xfrm>
            <a:off x="3657600" y="1443121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Trăm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0" name="Text Box 114"/>
          <p:cNvSpPr txBox="1">
            <a:spLocks noChangeArrowheads="1"/>
          </p:cNvSpPr>
          <p:nvPr/>
        </p:nvSpPr>
        <p:spPr bwMode="auto">
          <a:xfrm>
            <a:off x="4477011" y="1443120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Chục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1" name="Text Box 115"/>
          <p:cNvSpPr txBox="1">
            <a:spLocks noChangeArrowheads="1"/>
          </p:cNvSpPr>
          <p:nvPr/>
        </p:nvSpPr>
        <p:spPr bwMode="auto">
          <a:xfrm>
            <a:off x="5334000" y="1371600"/>
            <a:ext cx="838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Đơn vị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2" name="Text Box 116"/>
          <p:cNvSpPr txBox="1">
            <a:spLocks noChangeArrowheads="1"/>
          </p:cNvSpPr>
          <p:nvPr/>
        </p:nvSpPr>
        <p:spPr bwMode="auto">
          <a:xfrm>
            <a:off x="6310991" y="1401966"/>
            <a:ext cx="838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Viết số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73" name="Text Box 117"/>
          <p:cNvSpPr txBox="1">
            <a:spLocks noChangeArrowheads="1"/>
          </p:cNvSpPr>
          <p:nvPr/>
        </p:nvSpPr>
        <p:spPr bwMode="auto">
          <a:xfrm>
            <a:off x="7086600" y="1443121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000" b="1" dirty="0">
                <a:latin typeface="Times New Roman" pitchFamily="18" charset="0"/>
                <a:cs typeface="Times New Roman" pitchFamily="18" charset="0"/>
              </a:rPr>
              <a:t>           Đọc số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08" name="Text Box 120"/>
          <p:cNvSpPr txBox="1">
            <a:spLocks noChangeArrowheads="1"/>
          </p:cNvSpPr>
          <p:nvPr/>
        </p:nvSpPr>
        <p:spPr bwMode="auto">
          <a:xfrm>
            <a:off x="3657600" y="234708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sp>
        <p:nvSpPr>
          <p:cNvPr id="12409" name="Text Box 121"/>
          <p:cNvSpPr txBox="1">
            <a:spLocks noChangeArrowheads="1"/>
          </p:cNvSpPr>
          <p:nvPr/>
        </p:nvSpPr>
        <p:spPr bwMode="auto">
          <a:xfrm>
            <a:off x="4572000" y="234708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12410" name="Text Box 122"/>
          <p:cNvSpPr txBox="1">
            <a:spLocks noChangeArrowheads="1"/>
          </p:cNvSpPr>
          <p:nvPr/>
        </p:nvSpPr>
        <p:spPr bwMode="auto">
          <a:xfrm>
            <a:off x="5410200" y="2347080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sp>
        <p:nvSpPr>
          <p:cNvPr id="12411" name="Text Box 123"/>
          <p:cNvSpPr txBox="1">
            <a:spLocks noChangeArrowheads="1"/>
          </p:cNvSpPr>
          <p:nvPr/>
        </p:nvSpPr>
        <p:spPr bwMode="auto">
          <a:xfrm>
            <a:off x="3657600" y="4029139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12413" name="Text Box 125"/>
          <p:cNvSpPr txBox="1">
            <a:spLocks noChangeArrowheads="1"/>
          </p:cNvSpPr>
          <p:nvPr/>
        </p:nvSpPr>
        <p:spPr bwMode="auto">
          <a:xfrm>
            <a:off x="4572000" y="4029139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0</a:t>
            </a:r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5334000" y="4029139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5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6096000" y="2347080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411</a:t>
            </a:r>
          </a:p>
        </p:txBody>
      </p:sp>
      <p:sp>
        <p:nvSpPr>
          <p:cNvPr id="12418" name="Text Box 130"/>
          <p:cNvSpPr txBox="1">
            <a:spLocks noChangeArrowheads="1"/>
          </p:cNvSpPr>
          <p:nvPr/>
        </p:nvSpPr>
        <p:spPr bwMode="auto">
          <a:xfrm>
            <a:off x="6096000" y="4029139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205</a:t>
            </a:r>
          </a:p>
        </p:txBody>
      </p:sp>
      <p:sp>
        <p:nvSpPr>
          <p:cNvPr id="12420" name="Text Box 132"/>
          <p:cNvSpPr txBox="1">
            <a:spLocks noChangeArrowheads="1"/>
          </p:cNvSpPr>
          <p:nvPr/>
        </p:nvSpPr>
        <p:spPr bwMode="auto">
          <a:xfrm>
            <a:off x="7239000" y="1966080"/>
            <a:ext cx="1905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Bốn trăm mười một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21" name="Text Box 133"/>
          <p:cNvSpPr txBox="1">
            <a:spLocks noChangeArrowheads="1"/>
          </p:cNvSpPr>
          <p:nvPr/>
        </p:nvSpPr>
        <p:spPr bwMode="auto">
          <a:xfrm>
            <a:off x="7283896" y="4014852"/>
            <a:ext cx="1752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Hai trăm linh năm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84" name="Rectangle 135"/>
          <p:cNvSpPr>
            <a:spLocks noChangeArrowheads="1"/>
          </p:cNvSpPr>
          <p:nvPr/>
        </p:nvSpPr>
        <p:spPr bwMode="auto">
          <a:xfrm>
            <a:off x="3048000" y="5843652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5185" name="Rectangle 136"/>
          <p:cNvSpPr>
            <a:spLocks noChangeArrowheads="1"/>
          </p:cNvSpPr>
          <p:nvPr/>
        </p:nvSpPr>
        <p:spPr bwMode="auto">
          <a:xfrm>
            <a:off x="2362200" y="4418541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5186" name="Rectangle 137"/>
          <p:cNvSpPr>
            <a:spLocks noChangeArrowheads="1"/>
          </p:cNvSpPr>
          <p:nvPr/>
        </p:nvSpPr>
        <p:spPr bwMode="auto">
          <a:xfrm>
            <a:off x="2133600" y="3329052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5187" name="Rectangle 140"/>
          <p:cNvSpPr>
            <a:spLocks noChangeArrowheads="1"/>
          </p:cNvSpPr>
          <p:nvPr/>
        </p:nvSpPr>
        <p:spPr bwMode="auto">
          <a:xfrm>
            <a:off x="2590800" y="4418541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5188" name="Rectangle 141"/>
          <p:cNvSpPr>
            <a:spLocks noChangeArrowheads="1"/>
          </p:cNvSpPr>
          <p:nvPr/>
        </p:nvSpPr>
        <p:spPr bwMode="auto">
          <a:xfrm>
            <a:off x="2819400" y="4418541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5189" name="Rectangle 143"/>
          <p:cNvSpPr>
            <a:spLocks noChangeArrowheads="1"/>
          </p:cNvSpPr>
          <p:nvPr/>
        </p:nvSpPr>
        <p:spPr bwMode="auto">
          <a:xfrm>
            <a:off x="2819400" y="5833655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grpSp>
        <p:nvGrpSpPr>
          <p:cNvPr id="5190" name="Group 144"/>
          <p:cNvGrpSpPr>
            <a:grpSpLocks/>
          </p:cNvGrpSpPr>
          <p:nvPr/>
        </p:nvGrpSpPr>
        <p:grpSpPr bwMode="auto">
          <a:xfrm>
            <a:off x="1905000" y="2414652"/>
            <a:ext cx="76200" cy="1066800"/>
            <a:chOff x="2688" y="2544"/>
            <a:chExt cx="96" cy="816"/>
          </a:xfrm>
        </p:grpSpPr>
        <p:sp>
          <p:nvSpPr>
            <p:cNvPr id="5365" name="Rectangle 145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66" name="Line 146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67" name="Line 147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68" name="Line 148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69" name="Line 149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70" name="Line 150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71" name="Line 151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72" name="Line 152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73" name="Line 153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74" name="Line 154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1" name="Group 177"/>
          <p:cNvGrpSpPr>
            <a:grpSpLocks/>
          </p:cNvGrpSpPr>
          <p:nvPr/>
        </p:nvGrpSpPr>
        <p:grpSpPr bwMode="auto">
          <a:xfrm>
            <a:off x="2133600" y="5028991"/>
            <a:ext cx="76200" cy="1066800"/>
            <a:chOff x="2688" y="2544"/>
            <a:chExt cx="96" cy="816"/>
          </a:xfrm>
        </p:grpSpPr>
        <p:sp>
          <p:nvSpPr>
            <p:cNvPr id="5355" name="Rectangle 178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56" name="Line 179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57" name="Line 180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58" name="Line 181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59" name="Line 182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60" name="Line 183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61" name="Line 184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62" name="Line 185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63" name="Line 186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64" name="Line 187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2" name="Group 188"/>
          <p:cNvGrpSpPr>
            <a:grpSpLocks/>
          </p:cNvGrpSpPr>
          <p:nvPr/>
        </p:nvGrpSpPr>
        <p:grpSpPr bwMode="auto">
          <a:xfrm>
            <a:off x="2286000" y="5028991"/>
            <a:ext cx="76200" cy="1066800"/>
            <a:chOff x="2688" y="2544"/>
            <a:chExt cx="96" cy="816"/>
          </a:xfrm>
        </p:grpSpPr>
        <p:sp>
          <p:nvSpPr>
            <p:cNvPr id="5345" name="Rectangle 189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46" name="Line 190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7" name="Line 191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8" name="Line 192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9" name="Line 193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50" name="Line 194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51" name="Line 195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52" name="Line 196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53" name="Line 197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54" name="Line 198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3" name="Group 199"/>
          <p:cNvGrpSpPr>
            <a:grpSpLocks/>
          </p:cNvGrpSpPr>
          <p:nvPr/>
        </p:nvGrpSpPr>
        <p:grpSpPr bwMode="auto">
          <a:xfrm>
            <a:off x="2438400" y="5028991"/>
            <a:ext cx="76200" cy="1066800"/>
            <a:chOff x="2688" y="2544"/>
            <a:chExt cx="96" cy="816"/>
          </a:xfrm>
        </p:grpSpPr>
        <p:sp>
          <p:nvSpPr>
            <p:cNvPr id="5335" name="Rectangle 200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36" name="Line 201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7" name="Line 202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8" name="Line 203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9" name="Line 204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0" name="Line 205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1" name="Line 206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2" name="Line 207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3" name="Line 208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44" name="Line 209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4" name="Group 235"/>
          <p:cNvGrpSpPr>
            <a:grpSpLocks/>
          </p:cNvGrpSpPr>
          <p:nvPr/>
        </p:nvGrpSpPr>
        <p:grpSpPr bwMode="auto">
          <a:xfrm>
            <a:off x="1981200" y="5028991"/>
            <a:ext cx="76200" cy="1066800"/>
            <a:chOff x="2688" y="2544"/>
            <a:chExt cx="96" cy="816"/>
          </a:xfrm>
        </p:grpSpPr>
        <p:sp>
          <p:nvSpPr>
            <p:cNvPr id="5325" name="Rectangle 236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26" name="Line 237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7" name="Line 238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8" name="Line 239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9" name="Line 240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0" name="Line 241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1" name="Line 242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2" name="Line 243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3" name="Line 244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34" name="Line 245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5" name="Group 246"/>
          <p:cNvGrpSpPr>
            <a:grpSpLocks/>
          </p:cNvGrpSpPr>
          <p:nvPr/>
        </p:nvGrpSpPr>
        <p:grpSpPr bwMode="auto">
          <a:xfrm>
            <a:off x="2590800" y="5028991"/>
            <a:ext cx="76200" cy="1066800"/>
            <a:chOff x="2688" y="2544"/>
            <a:chExt cx="96" cy="816"/>
          </a:xfrm>
        </p:grpSpPr>
        <p:sp>
          <p:nvSpPr>
            <p:cNvPr id="5315" name="Rectangle 247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5316" name="Line 248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17" name="Line 249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18" name="Line 250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19" name="Line 251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0" name="Line 252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1" name="Line 253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2" name="Line 254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3" name="Line 255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24" name="Line 256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6" name="Group 272"/>
          <p:cNvGrpSpPr>
            <a:grpSpLocks/>
          </p:cNvGrpSpPr>
          <p:nvPr/>
        </p:nvGrpSpPr>
        <p:grpSpPr bwMode="auto">
          <a:xfrm>
            <a:off x="990600" y="3938654"/>
            <a:ext cx="734144" cy="784687"/>
            <a:chOff x="1824" y="2544"/>
            <a:chExt cx="816" cy="871"/>
          </a:xfrm>
        </p:grpSpPr>
        <p:grpSp>
          <p:nvGrpSpPr>
            <p:cNvPr id="5294" name="Group 273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304" name="Group 274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306" name="Rectangle 275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5307" name="Line 276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08" name="Line 277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09" name="Line 278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10" name="Line 279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11" name="Line 280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12" name="Line 281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13" name="Line 282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314" name="Line 283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305" name="Line 284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295" name="Line 285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96" name="Line 286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97" name="Line 287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98" name="Line 288"/>
            <p:cNvSpPr>
              <a:spLocks noChangeShapeType="1"/>
            </p:cNvSpPr>
            <p:nvPr/>
          </p:nvSpPr>
          <p:spPr bwMode="auto">
            <a:xfrm>
              <a:off x="2169" y="2599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99" name="Line 289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00" name="Line 290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01" name="Line 291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02" name="Line 292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303" name="Line 293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7" name="Group 294"/>
          <p:cNvGrpSpPr>
            <a:grpSpLocks/>
          </p:cNvGrpSpPr>
          <p:nvPr/>
        </p:nvGrpSpPr>
        <p:grpSpPr bwMode="auto">
          <a:xfrm>
            <a:off x="152400" y="3938652"/>
            <a:ext cx="734450" cy="735588"/>
            <a:chOff x="1824" y="2544"/>
            <a:chExt cx="816" cy="816"/>
          </a:xfrm>
        </p:grpSpPr>
        <p:grpSp>
          <p:nvGrpSpPr>
            <p:cNvPr id="5273" name="Group 295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283" name="Group 296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285" name="Rectangle 297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vi-VN"/>
                </a:p>
              </p:txBody>
            </p:sp>
            <p:sp>
              <p:nvSpPr>
                <p:cNvPr id="5286" name="Line 298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87" name="Line 299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88" name="Line 300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89" name="Line 301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90" name="Line 302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91" name="Line 303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92" name="Line 304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93" name="Line 305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284" name="Line 306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274" name="Line 307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75" name="Line 308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76" name="Line 309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77" name="Line 310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78" name="Line 311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79" name="Line 312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80" name="Line 313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81" name="Line 314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82" name="Line 315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8" name="Group 338"/>
          <p:cNvGrpSpPr>
            <a:grpSpLocks/>
          </p:cNvGrpSpPr>
          <p:nvPr/>
        </p:nvGrpSpPr>
        <p:grpSpPr bwMode="auto">
          <a:xfrm>
            <a:off x="990600" y="2109852"/>
            <a:ext cx="762000" cy="714849"/>
            <a:chOff x="1824" y="2544"/>
            <a:chExt cx="816" cy="816"/>
          </a:xfrm>
        </p:grpSpPr>
        <p:grpSp>
          <p:nvGrpSpPr>
            <p:cNvPr id="5252" name="Group 339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262" name="Group 340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264" name="Rectangle 341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vi-VN"/>
                </a:p>
              </p:txBody>
            </p:sp>
            <p:sp>
              <p:nvSpPr>
                <p:cNvPr id="5265" name="Line 342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66" name="Line 343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67" name="Line 344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68" name="Line 345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69" name="Line 346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70" name="Line 347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71" name="Line 348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72" name="Line 349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263" name="Line 350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253" name="Line 351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54" name="Line 352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55" name="Line 353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56" name="Line 354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57" name="Line 355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58" name="Line 356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59" name="Line 357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60" name="Line 358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61" name="Line 359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199" name="Group 360"/>
          <p:cNvGrpSpPr>
            <a:grpSpLocks/>
          </p:cNvGrpSpPr>
          <p:nvPr/>
        </p:nvGrpSpPr>
        <p:grpSpPr bwMode="auto">
          <a:xfrm>
            <a:off x="990600" y="2871852"/>
            <a:ext cx="762000" cy="685800"/>
            <a:chOff x="1824" y="2544"/>
            <a:chExt cx="816" cy="816"/>
          </a:xfrm>
        </p:grpSpPr>
        <p:grpSp>
          <p:nvGrpSpPr>
            <p:cNvPr id="5231" name="Group 361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241" name="Group 362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243" name="Rectangle 363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5244" name="Line 364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45" name="Line 365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46" name="Line 366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47" name="Line 367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48" name="Line 368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49" name="Line 369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50" name="Line 370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51" name="Line 371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242" name="Line 372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232" name="Line 373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33" name="Line 374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34" name="Line 375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35" name="Line 376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36" name="Line 377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37" name="Line 378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38" name="Line 379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39" name="Line 380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40" name="Line 381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5200" name="Group 382"/>
          <p:cNvGrpSpPr>
            <a:grpSpLocks/>
          </p:cNvGrpSpPr>
          <p:nvPr/>
        </p:nvGrpSpPr>
        <p:grpSpPr bwMode="auto">
          <a:xfrm>
            <a:off x="152400" y="2882736"/>
            <a:ext cx="762000" cy="674916"/>
            <a:chOff x="1824" y="2544"/>
            <a:chExt cx="816" cy="816"/>
          </a:xfrm>
        </p:grpSpPr>
        <p:grpSp>
          <p:nvGrpSpPr>
            <p:cNvPr id="5210" name="Group 383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5220" name="Group 384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5222" name="Rectangle 385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rot="10800000" vert="eaVert" wrap="none" anchor="ctr"/>
                <a:lstStyle/>
                <a:p>
                  <a:endParaRPr lang="vi-VN"/>
                </a:p>
              </p:txBody>
            </p:sp>
            <p:sp>
              <p:nvSpPr>
                <p:cNvPr id="5223" name="Line 386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24" name="Line 387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25" name="Line 388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26" name="Line 389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27" name="Line 390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28" name="Line 391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29" name="Line 392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5230" name="Line 393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5221" name="Line 394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  <p:sp>
          <p:nvSpPr>
            <p:cNvPr id="5211" name="Line 395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12" name="Line 396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13" name="Line 397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14" name="Line 398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15" name="Line 399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16" name="Line 400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17" name="Line 401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18" name="Line 402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5219" name="Line 403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5201" name="Rectangle 405"/>
          <p:cNvSpPr>
            <a:spLocks noChangeArrowheads="1"/>
          </p:cNvSpPr>
          <p:nvPr/>
        </p:nvSpPr>
        <p:spPr bwMode="auto">
          <a:xfrm>
            <a:off x="1905000" y="4418541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5202" name="Rectangle 406"/>
          <p:cNvSpPr>
            <a:spLocks noChangeArrowheads="1"/>
          </p:cNvSpPr>
          <p:nvPr/>
        </p:nvSpPr>
        <p:spPr bwMode="auto">
          <a:xfrm>
            <a:off x="2133600" y="4418541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2695" name="Text Box 407"/>
          <p:cNvSpPr txBox="1">
            <a:spLocks noChangeArrowheads="1"/>
          </p:cNvSpPr>
          <p:nvPr/>
        </p:nvSpPr>
        <p:spPr bwMode="auto">
          <a:xfrm>
            <a:off x="5410200" y="5058893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12696" name="Text Box 408"/>
          <p:cNvSpPr txBox="1">
            <a:spLocks noChangeArrowheads="1"/>
          </p:cNvSpPr>
          <p:nvPr/>
        </p:nvSpPr>
        <p:spPr bwMode="auto">
          <a:xfrm>
            <a:off x="4572000" y="5058893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5</a:t>
            </a:r>
          </a:p>
        </p:txBody>
      </p:sp>
      <p:sp>
        <p:nvSpPr>
          <p:cNvPr id="12697" name="Text Box 409"/>
          <p:cNvSpPr txBox="1">
            <a:spLocks noChangeArrowheads="1"/>
          </p:cNvSpPr>
          <p:nvPr/>
        </p:nvSpPr>
        <p:spPr bwMode="auto">
          <a:xfrm>
            <a:off x="3733800" y="5058893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12698" name="Text Box 410"/>
          <p:cNvSpPr txBox="1">
            <a:spLocks noChangeArrowheads="1"/>
          </p:cNvSpPr>
          <p:nvPr/>
        </p:nvSpPr>
        <p:spPr bwMode="auto">
          <a:xfrm>
            <a:off x="6172200" y="4982691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252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99" name="Text Box 411"/>
          <p:cNvSpPr txBox="1">
            <a:spLocks noChangeArrowheads="1"/>
          </p:cNvSpPr>
          <p:nvPr/>
        </p:nvSpPr>
        <p:spPr bwMode="auto">
          <a:xfrm>
            <a:off x="7010400" y="5053188"/>
            <a:ext cx="2133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Hai trăm năm mươi hai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3" name="TextBox 272"/>
          <p:cNvSpPr txBox="1"/>
          <p:nvPr/>
        </p:nvSpPr>
        <p:spPr>
          <a:xfrm>
            <a:off x="2438400" y="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2020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4" name="TextBox 273"/>
          <p:cNvSpPr txBox="1"/>
          <p:nvPr/>
        </p:nvSpPr>
        <p:spPr>
          <a:xfrm>
            <a:off x="4191000" y="3810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5" name="TextBox 274"/>
          <p:cNvSpPr txBox="1"/>
          <p:nvPr/>
        </p:nvSpPr>
        <p:spPr>
          <a:xfrm>
            <a:off x="3124200" y="6858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7394168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2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2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08" grpId="0"/>
      <p:bldP spid="12409" grpId="0"/>
      <p:bldP spid="12410" grpId="0"/>
      <p:bldP spid="12411" grpId="0"/>
      <p:bldP spid="12413" grpId="0"/>
      <p:bldP spid="12415" grpId="0"/>
      <p:bldP spid="12417" grpId="0"/>
      <p:bldP spid="12418" grpId="0"/>
      <p:bldP spid="12420" grpId="0"/>
      <p:bldP spid="12421" grpId="0"/>
      <p:bldP spid="12695" grpId="0"/>
      <p:bldP spid="12696" grpId="0"/>
      <p:bldP spid="12697" grpId="0"/>
      <p:bldP spid="12698" grpId="0"/>
      <p:bldP spid="126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304800" y="1076980"/>
            <a:ext cx="7696200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7030A0"/>
                </a:solidFill>
                <a:latin typeface="VNI-Times" pitchFamily="2" charset="0"/>
              </a:rPr>
              <a:t>1/ </a:t>
            </a:r>
            <a:r>
              <a:rPr lang="en-US" sz="2800" b="1" dirty="0" err="1">
                <a:solidFill>
                  <a:srgbClr val="7030A0"/>
                </a:solidFill>
                <a:latin typeface="VNI-Times" pitchFamily="2" charset="0"/>
              </a:rPr>
              <a:t>Mỗi</a:t>
            </a:r>
            <a:r>
              <a:rPr lang="en-US" sz="2800" b="1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VNI-Times" pitchFamily="2" charset="0"/>
              </a:rPr>
              <a:t>số</a:t>
            </a:r>
            <a:r>
              <a:rPr lang="en-US" sz="2800" b="1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VNI-Times" pitchFamily="2" charset="0"/>
              </a:rPr>
              <a:t>sau</a:t>
            </a:r>
            <a:r>
              <a:rPr lang="en-US" sz="2800" b="1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VNI-Times" pitchFamily="2" charset="0"/>
              </a:rPr>
              <a:t>chỉ</a:t>
            </a:r>
            <a:r>
              <a:rPr lang="en-US" sz="2800" b="1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VNI-Times" pitchFamily="2" charset="0"/>
              </a:rPr>
              <a:t>số</a:t>
            </a:r>
            <a:r>
              <a:rPr lang="en-US" sz="2800" b="1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</a:t>
            </a:r>
            <a:r>
              <a:rPr lang="en-US" sz="2800" b="1" dirty="0">
                <a:solidFill>
                  <a:srgbClr val="7030A0"/>
                </a:solidFill>
                <a:latin typeface="VNI-Times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grpSp>
        <p:nvGrpSpPr>
          <p:cNvPr id="13320" name="Group 8"/>
          <p:cNvGrpSpPr>
            <a:grpSpLocks/>
          </p:cNvGrpSpPr>
          <p:nvPr/>
        </p:nvGrpSpPr>
        <p:grpSpPr bwMode="auto">
          <a:xfrm>
            <a:off x="3714492" y="2061410"/>
            <a:ext cx="76200" cy="1066800"/>
            <a:chOff x="2688" y="2544"/>
            <a:chExt cx="96" cy="816"/>
          </a:xfrm>
        </p:grpSpPr>
        <p:sp>
          <p:nvSpPr>
            <p:cNvPr id="13321" name="Rectangle 9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13322" name="Line 10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23" name="Line 11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24" name="Line 12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25" name="Line 13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26" name="Line 14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27" name="Line 15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28" name="Line 16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29" name="Line 17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30" name="Line 18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331" name="Group 19"/>
          <p:cNvGrpSpPr>
            <a:grpSpLocks/>
          </p:cNvGrpSpPr>
          <p:nvPr/>
        </p:nvGrpSpPr>
        <p:grpSpPr bwMode="auto">
          <a:xfrm>
            <a:off x="971292" y="1832810"/>
            <a:ext cx="1066800" cy="1143000"/>
            <a:chOff x="1824" y="2544"/>
            <a:chExt cx="816" cy="816"/>
          </a:xfrm>
        </p:grpSpPr>
        <p:grpSp>
          <p:nvGrpSpPr>
            <p:cNvPr id="13332" name="Group 20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13333" name="Group 21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13334" name="Rectangle 22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00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b="1"/>
                </a:p>
              </p:txBody>
            </p:sp>
            <p:sp>
              <p:nvSpPr>
                <p:cNvPr id="13335" name="Line 23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36" name="Line 24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37" name="Line 25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38" name="Line 26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39" name="Line 27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40" name="Line 28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41" name="Line 29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42" name="Line 30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</p:grpSp>
          <p:sp>
            <p:nvSpPr>
              <p:cNvPr id="13343" name="Line 31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13344" name="Line 32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45" name="Line 33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46" name="Line 34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47" name="Line 35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48" name="Line 36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49" name="Line 37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50" name="Line 38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51" name="Line 39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52" name="Line 40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353" name="Group 41"/>
          <p:cNvGrpSpPr>
            <a:grpSpLocks/>
          </p:cNvGrpSpPr>
          <p:nvPr/>
        </p:nvGrpSpPr>
        <p:grpSpPr bwMode="auto">
          <a:xfrm>
            <a:off x="1733292" y="1985210"/>
            <a:ext cx="1066800" cy="1143000"/>
            <a:chOff x="1824" y="2544"/>
            <a:chExt cx="816" cy="816"/>
          </a:xfrm>
        </p:grpSpPr>
        <p:grpSp>
          <p:nvGrpSpPr>
            <p:cNvPr id="13354" name="Group 42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13355" name="Group 43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13356" name="Rectangle 44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b="1"/>
                </a:p>
              </p:txBody>
            </p:sp>
            <p:sp>
              <p:nvSpPr>
                <p:cNvPr id="13357" name="Line 45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58" name="Line 46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59" name="Line 47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60" name="Line 48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61" name="Line 49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62" name="Line 50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63" name="Line 51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64" name="Line 52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</p:grpSp>
          <p:sp>
            <p:nvSpPr>
              <p:cNvPr id="13365" name="Line 53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13366" name="Line 54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67" name="Line 55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68" name="Line 56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69" name="Line 57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70" name="Line 58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71" name="Line 59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72" name="Line 60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73" name="Line 61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74" name="Line 62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375" name="Group 63"/>
          <p:cNvGrpSpPr>
            <a:grpSpLocks/>
          </p:cNvGrpSpPr>
          <p:nvPr/>
        </p:nvGrpSpPr>
        <p:grpSpPr bwMode="auto">
          <a:xfrm>
            <a:off x="7848600" y="1985210"/>
            <a:ext cx="76200" cy="1066800"/>
            <a:chOff x="2688" y="2544"/>
            <a:chExt cx="96" cy="816"/>
          </a:xfrm>
        </p:grpSpPr>
        <p:sp>
          <p:nvSpPr>
            <p:cNvPr id="13376" name="Rectangle 64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13377" name="Line 65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78" name="Line 66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79" name="Line 67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80" name="Line 68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81" name="Line 69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82" name="Line 70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83" name="Line 71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84" name="Line 72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385" name="Line 73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386" name="Group 74"/>
          <p:cNvGrpSpPr>
            <a:grpSpLocks/>
          </p:cNvGrpSpPr>
          <p:nvPr/>
        </p:nvGrpSpPr>
        <p:grpSpPr bwMode="auto">
          <a:xfrm>
            <a:off x="2342892" y="2137610"/>
            <a:ext cx="1066800" cy="1143000"/>
            <a:chOff x="1824" y="2544"/>
            <a:chExt cx="816" cy="816"/>
          </a:xfrm>
        </p:grpSpPr>
        <p:grpSp>
          <p:nvGrpSpPr>
            <p:cNvPr id="13387" name="Group 75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13388" name="Group 76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13389" name="Rectangle 77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3399FF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b="1"/>
                </a:p>
              </p:txBody>
            </p:sp>
            <p:sp>
              <p:nvSpPr>
                <p:cNvPr id="13390" name="Line 78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91" name="Line 79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92" name="Line 80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93" name="Line 81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94" name="Line 82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95" name="Line 83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96" name="Line 84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397" name="Line 85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</p:grpSp>
          <p:sp>
            <p:nvSpPr>
              <p:cNvPr id="13398" name="Line 86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13399" name="Line 87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00" name="Line 88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01" name="Line 89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02" name="Line 90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03" name="Line 91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04" name="Line 92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05" name="Line 93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06" name="Line 94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07" name="Line 95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408" name="Group 96"/>
          <p:cNvGrpSpPr>
            <a:grpSpLocks/>
          </p:cNvGrpSpPr>
          <p:nvPr/>
        </p:nvGrpSpPr>
        <p:grpSpPr bwMode="auto">
          <a:xfrm>
            <a:off x="6400800" y="1985210"/>
            <a:ext cx="1066800" cy="1143000"/>
            <a:chOff x="1824" y="2544"/>
            <a:chExt cx="816" cy="816"/>
          </a:xfrm>
        </p:grpSpPr>
        <p:grpSp>
          <p:nvGrpSpPr>
            <p:cNvPr id="13409" name="Group 97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13410" name="Group 98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13411" name="Rectangle 99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b="1"/>
                </a:p>
              </p:txBody>
            </p:sp>
            <p:sp>
              <p:nvSpPr>
                <p:cNvPr id="13412" name="Line 100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413" name="Line 101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414" name="Line 102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415" name="Line 103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416" name="Line 104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417" name="Line 105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418" name="Line 106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419" name="Line 107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</p:grpSp>
          <p:sp>
            <p:nvSpPr>
              <p:cNvPr id="13420" name="Line 108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13421" name="Line 109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22" name="Line 110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23" name="Line 111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24" name="Line 112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25" name="Line 113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26" name="Line 114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27" name="Line 115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28" name="Line 116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29" name="Line 117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430" name="Group 118"/>
          <p:cNvGrpSpPr>
            <a:grpSpLocks/>
          </p:cNvGrpSpPr>
          <p:nvPr/>
        </p:nvGrpSpPr>
        <p:grpSpPr bwMode="auto">
          <a:xfrm>
            <a:off x="7969063" y="4957010"/>
            <a:ext cx="76200" cy="1066800"/>
            <a:chOff x="2688" y="2544"/>
            <a:chExt cx="96" cy="816"/>
          </a:xfrm>
        </p:grpSpPr>
        <p:sp>
          <p:nvSpPr>
            <p:cNvPr id="13431" name="Rectangle 119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13432" name="Line 120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33" name="Line 121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34" name="Line 122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35" name="Line 123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36" name="Line 124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37" name="Line 125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38" name="Line 126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39" name="Line 127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40" name="Line 128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485" name="Group 173"/>
          <p:cNvGrpSpPr>
            <a:grpSpLocks/>
          </p:cNvGrpSpPr>
          <p:nvPr/>
        </p:nvGrpSpPr>
        <p:grpSpPr bwMode="auto">
          <a:xfrm>
            <a:off x="7620000" y="1985210"/>
            <a:ext cx="76200" cy="1066800"/>
            <a:chOff x="2688" y="2544"/>
            <a:chExt cx="96" cy="816"/>
          </a:xfrm>
        </p:grpSpPr>
        <p:sp>
          <p:nvSpPr>
            <p:cNvPr id="13486" name="Rectangle 174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13487" name="Line 175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88" name="Line 176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89" name="Line 177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90" name="Line 178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91" name="Line 179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92" name="Line 180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93" name="Line 181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94" name="Line 182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95" name="Line 183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496" name="Group 184"/>
          <p:cNvGrpSpPr>
            <a:grpSpLocks/>
          </p:cNvGrpSpPr>
          <p:nvPr/>
        </p:nvGrpSpPr>
        <p:grpSpPr bwMode="auto">
          <a:xfrm>
            <a:off x="5334000" y="5029200"/>
            <a:ext cx="76200" cy="1066800"/>
            <a:chOff x="2688" y="2544"/>
            <a:chExt cx="96" cy="816"/>
          </a:xfrm>
        </p:grpSpPr>
        <p:sp>
          <p:nvSpPr>
            <p:cNvPr id="13497" name="Rectangle 185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13498" name="Line 186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499" name="Line 187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00" name="Line 188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01" name="Line 189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02" name="Line 190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03" name="Line 191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04" name="Line 192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05" name="Line 193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06" name="Line 194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507" name="Group 195"/>
          <p:cNvGrpSpPr>
            <a:grpSpLocks/>
          </p:cNvGrpSpPr>
          <p:nvPr/>
        </p:nvGrpSpPr>
        <p:grpSpPr bwMode="auto">
          <a:xfrm>
            <a:off x="8077200" y="1985210"/>
            <a:ext cx="76200" cy="1066800"/>
            <a:chOff x="2688" y="2544"/>
            <a:chExt cx="96" cy="816"/>
          </a:xfrm>
        </p:grpSpPr>
        <p:sp>
          <p:nvSpPr>
            <p:cNvPr id="13508" name="Rectangle 196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13509" name="Line 197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10" name="Line 198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11" name="Line 199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12" name="Line 200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13" name="Line 201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14" name="Line 202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15" name="Line 203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16" name="Line 204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17" name="Line 205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529" name="Group 217"/>
          <p:cNvGrpSpPr>
            <a:grpSpLocks/>
          </p:cNvGrpSpPr>
          <p:nvPr/>
        </p:nvGrpSpPr>
        <p:grpSpPr bwMode="auto">
          <a:xfrm>
            <a:off x="7816663" y="4957010"/>
            <a:ext cx="76200" cy="1066800"/>
            <a:chOff x="2688" y="2544"/>
            <a:chExt cx="96" cy="816"/>
          </a:xfrm>
        </p:grpSpPr>
        <p:sp>
          <p:nvSpPr>
            <p:cNvPr id="13530" name="Rectangle 218"/>
            <p:cNvSpPr>
              <a:spLocks noChangeArrowheads="1"/>
            </p:cNvSpPr>
            <p:nvPr/>
          </p:nvSpPr>
          <p:spPr bwMode="auto">
            <a:xfrm flipH="1">
              <a:off x="2688" y="2544"/>
              <a:ext cx="96" cy="81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="1"/>
            </a:p>
          </p:txBody>
        </p:sp>
        <p:sp>
          <p:nvSpPr>
            <p:cNvPr id="13531" name="Line 219"/>
            <p:cNvSpPr>
              <a:spLocks noChangeShapeType="1"/>
            </p:cNvSpPr>
            <p:nvPr/>
          </p:nvSpPr>
          <p:spPr bwMode="auto">
            <a:xfrm flipH="1">
              <a:off x="2688" y="2626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32" name="Line 220"/>
            <p:cNvSpPr>
              <a:spLocks noChangeShapeType="1"/>
            </p:cNvSpPr>
            <p:nvPr/>
          </p:nvSpPr>
          <p:spPr bwMode="auto">
            <a:xfrm flipH="1">
              <a:off x="2688" y="270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33" name="Line 221"/>
            <p:cNvSpPr>
              <a:spLocks noChangeShapeType="1"/>
            </p:cNvSpPr>
            <p:nvPr/>
          </p:nvSpPr>
          <p:spPr bwMode="auto">
            <a:xfrm flipH="1">
              <a:off x="2688" y="2789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34" name="Line 222"/>
            <p:cNvSpPr>
              <a:spLocks noChangeShapeType="1"/>
            </p:cNvSpPr>
            <p:nvPr/>
          </p:nvSpPr>
          <p:spPr bwMode="auto">
            <a:xfrm flipH="1">
              <a:off x="2688" y="2870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35" name="Line 223"/>
            <p:cNvSpPr>
              <a:spLocks noChangeShapeType="1"/>
            </p:cNvSpPr>
            <p:nvPr/>
          </p:nvSpPr>
          <p:spPr bwMode="auto">
            <a:xfrm flipH="1">
              <a:off x="2688" y="2952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36" name="Line 224"/>
            <p:cNvSpPr>
              <a:spLocks noChangeShapeType="1"/>
            </p:cNvSpPr>
            <p:nvPr/>
          </p:nvSpPr>
          <p:spPr bwMode="auto">
            <a:xfrm flipH="1">
              <a:off x="2688" y="3034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37" name="Line 225"/>
            <p:cNvSpPr>
              <a:spLocks noChangeShapeType="1"/>
            </p:cNvSpPr>
            <p:nvPr/>
          </p:nvSpPr>
          <p:spPr bwMode="auto">
            <a:xfrm flipH="1">
              <a:off x="2688" y="3115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38" name="Line 226"/>
            <p:cNvSpPr>
              <a:spLocks noChangeShapeType="1"/>
            </p:cNvSpPr>
            <p:nvPr/>
          </p:nvSpPr>
          <p:spPr bwMode="auto">
            <a:xfrm flipH="1">
              <a:off x="2688" y="3197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39" name="Line 227"/>
            <p:cNvSpPr>
              <a:spLocks noChangeShapeType="1"/>
            </p:cNvSpPr>
            <p:nvPr/>
          </p:nvSpPr>
          <p:spPr bwMode="auto">
            <a:xfrm flipH="1">
              <a:off x="2688" y="3278"/>
              <a:ext cx="96" cy="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sp>
        <p:nvSpPr>
          <p:cNvPr id="13551" name="Rectangle 239"/>
          <p:cNvSpPr>
            <a:spLocks noChangeArrowheads="1"/>
          </p:cNvSpPr>
          <p:nvPr/>
        </p:nvSpPr>
        <p:spPr bwMode="auto">
          <a:xfrm>
            <a:off x="2743200" y="571901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552" name="Rectangle 240"/>
          <p:cNvSpPr>
            <a:spLocks noChangeArrowheads="1"/>
          </p:cNvSpPr>
          <p:nvPr/>
        </p:nvSpPr>
        <p:spPr bwMode="auto">
          <a:xfrm>
            <a:off x="2743200" y="541421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553" name="Rectangle 241"/>
          <p:cNvSpPr>
            <a:spLocks noChangeArrowheads="1"/>
          </p:cNvSpPr>
          <p:nvPr/>
        </p:nvSpPr>
        <p:spPr bwMode="auto">
          <a:xfrm>
            <a:off x="2514600" y="541421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554" name="Rectangle 242"/>
          <p:cNvSpPr>
            <a:spLocks noChangeArrowheads="1"/>
          </p:cNvSpPr>
          <p:nvPr/>
        </p:nvSpPr>
        <p:spPr bwMode="auto">
          <a:xfrm>
            <a:off x="8197663" y="564281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555" name="Rectangle 243"/>
          <p:cNvSpPr>
            <a:spLocks noChangeArrowheads="1"/>
          </p:cNvSpPr>
          <p:nvPr/>
        </p:nvSpPr>
        <p:spPr bwMode="auto">
          <a:xfrm>
            <a:off x="8229600" y="289961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556" name="Rectangle 244"/>
          <p:cNvSpPr>
            <a:spLocks noChangeArrowheads="1"/>
          </p:cNvSpPr>
          <p:nvPr/>
        </p:nvSpPr>
        <p:spPr bwMode="auto">
          <a:xfrm>
            <a:off x="8458200" y="289961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557" name="Rectangle 245"/>
          <p:cNvSpPr>
            <a:spLocks noChangeArrowheads="1"/>
          </p:cNvSpPr>
          <p:nvPr/>
        </p:nvSpPr>
        <p:spPr bwMode="auto">
          <a:xfrm>
            <a:off x="2514600" y="587141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558" name="Rectangle 246"/>
          <p:cNvSpPr>
            <a:spLocks noChangeArrowheads="1"/>
          </p:cNvSpPr>
          <p:nvPr/>
        </p:nvSpPr>
        <p:spPr bwMode="auto">
          <a:xfrm>
            <a:off x="2514600" y="5642810"/>
            <a:ext cx="152400" cy="152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grpSp>
        <p:nvGrpSpPr>
          <p:cNvPr id="13559" name="Group 247"/>
          <p:cNvGrpSpPr>
            <a:grpSpLocks/>
          </p:cNvGrpSpPr>
          <p:nvPr/>
        </p:nvGrpSpPr>
        <p:grpSpPr bwMode="auto">
          <a:xfrm>
            <a:off x="914400" y="4804610"/>
            <a:ext cx="1066800" cy="1143000"/>
            <a:chOff x="1824" y="2544"/>
            <a:chExt cx="816" cy="816"/>
          </a:xfrm>
        </p:grpSpPr>
        <p:grpSp>
          <p:nvGrpSpPr>
            <p:cNvPr id="13560" name="Group 248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13561" name="Group 249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13562" name="Rectangle 250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00CC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b="1"/>
                </a:p>
              </p:txBody>
            </p:sp>
            <p:sp>
              <p:nvSpPr>
                <p:cNvPr id="13563" name="Line 251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64" name="Line 252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65" name="Line 253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66" name="Line 254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67" name="Line 255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68" name="Line 256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69" name="Line 257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70" name="Line 258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</p:grpSp>
          <p:sp>
            <p:nvSpPr>
              <p:cNvPr id="13571" name="Line 259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13572" name="Line 260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73" name="Line 261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74" name="Line 262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75" name="Line 263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76" name="Line 264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77" name="Line 265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78" name="Line 266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79" name="Line 267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80" name="Line 268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581" name="Group 269"/>
          <p:cNvGrpSpPr>
            <a:grpSpLocks/>
          </p:cNvGrpSpPr>
          <p:nvPr/>
        </p:nvGrpSpPr>
        <p:grpSpPr bwMode="auto">
          <a:xfrm>
            <a:off x="1371600" y="5033210"/>
            <a:ext cx="1066800" cy="1143000"/>
            <a:chOff x="1824" y="2544"/>
            <a:chExt cx="816" cy="816"/>
          </a:xfrm>
        </p:grpSpPr>
        <p:grpSp>
          <p:nvGrpSpPr>
            <p:cNvPr id="13582" name="Group 270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13583" name="Group 271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13584" name="Rectangle 272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b="1"/>
                </a:p>
              </p:txBody>
            </p:sp>
            <p:sp>
              <p:nvSpPr>
                <p:cNvPr id="13585" name="Line 273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86" name="Line 274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87" name="Line 275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88" name="Line 276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89" name="Line 277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90" name="Line 278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91" name="Line 279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592" name="Line 280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</p:grpSp>
          <p:sp>
            <p:nvSpPr>
              <p:cNvPr id="13593" name="Line 281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13594" name="Line 282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95" name="Line 283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96" name="Line 284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97" name="Line 285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98" name="Line 286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599" name="Line 287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00" name="Line 288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01" name="Line 289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02" name="Line 290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603" name="Group 291"/>
          <p:cNvGrpSpPr>
            <a:grpSpLocks/>
          </p:cNvGrpSpPr>
          <p:nvPr/>
        </p:nvGrpSpPr>
        <p:grpSpPr bwMode="auto">
          <a:xfrm>
            <a:off x="4114800" y="5029200"/>
            <a:ext cx="1066800" cy="1143000"/>
            <a:chOff x="1824" y="2544"/>
            <a:chExt cx="816" cy="816"/>
          </a:xfrm>
        </p:grpSpPr>
        <p:grpSp>
          <p:nvGrpSpPr>
            <p:cNvPr id="13604" name="Group 292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13605" name="Group 293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13606" name="Rectangle 294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3399FF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b="1"/>
                </a:p>
              </p:txBody>
            </p:sp>
            <p:sp>
              <p:nvSpPr>
                <p:cNvPr id="13607" name="Line 295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08" name="Line 296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09" name="Line 297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10" name="Line 298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11" name="Line 299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12" name="Line 300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13" name="Line 301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14" name="Line 302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</p:grpSp>
          <p:sp>
            <p:nvSpPr>
              <p:cNvPr id="13615" name="Line 303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13616" name="Line 304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17" name="Line 305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18" name="Line 306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19" name="Line 307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20" name="Line 308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21" name="Line 309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22" name="Line 310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23" name="Line 311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24" name="Line 312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grpSp>
        <p:nvGrpSpPr>
          <p:cNvPr id="13625" name="Group 313"/>
          <p:cNvGrpSpPr>
            <a:grpSpLocks/>
          </p:cNvGrpSpPr>
          <p:nvPr/>
        </p:nvGrpSpPr>
        <p:grpSpPr bwMode="auto">
          <a:xfrm>
            <a:off x="6597463" y="4957010"/>
            <a:ext cx="1066800" cy="1143000"/>
            <a:chOff x="1824" y="2544"/>
            <a:chExt cx="816" cy="816"/>
          </a:xfrm>
        </p:grpSpPr>
        <p:grpSp>
          <p:nvGrpSpPr>
            <p:cNvPr id="13626" name="Group 314"/>
            <p:cNvGrpSpPr>
              <a:grpSpLocks/>
            </p:cNvGrpSpPr>
            <p:nvPr/>
          </p:nvGrpSpPr>
          <p:grpSpPr bwMode="auto">
            <a:xfrm rot="5400000">
              <a:off x="1834" y="2534"/>
              <a:ext cx="795" cy="816"/>
              <a:chOff x="1248" y="768"/>
              <a:chExt cx="1008" cy="960"/>
            </a:xfrm>
          </p:grpSpPr>
          <p:grpSp>
            <p:nvGrpSpPr>
              <p:cNvPr id="13627" name="Group 315"/>
              <p:cNvGrpSpPr>
                <a:grpSpLocks/>
              </p:cNvGrpSpPr>
              <p:nvPr/>
            </p:nvGrpSpPr>
            <p:grpSpPr bwMode="auto">
              <a:xfrm>
                <a:off x="1248" y="768"/>
                <a:ext cx="1008" cy="960"/>
                <a:chOff x="1248" y="768"/>
                <a:chExt cx="1008" cy="960"/>
              </a:xfrm>
            </p:grpSpPr>
            <p:sp>
              <p:nvSpPr>
                <p:cNvPr id="13628" name="Rectangle 316"/>
                <p:cNvSpPr>
                  <a:spLocks noChangeArrowheads="1"/>
                </p:cNvSpPr>
                <p:nvPr/>
              </p:nvSpPr>
              <p:spPr bwMode="auto">
                <a:xfrm>
                  <a:off x="1248" y="768"/>
                  <a:ext cx="1008" cy="960"/>
                </a:xfrm>
                <a:prstGeom prst="rect">
                  <a:avLst/>
                </a:prstGeom>
                <a:solidFill>
                  <a:srgbClr val="FF33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 b="1"/>
                </a:p>
              </p:txBody>
            </p:sp>
            <p:sp>
              <p:nvSpPr>
                <p:cNvPr id="13629" name="Line 317"/>
                <p:cNvSpPr>
                  <a:spLocks noChangeShapeType="1"/>
                </p:cNvSpPr>
                <p:nvPr/>
              </p:nvSpPr>
              <p:spPr bwMode="auto">
                <a:xfrm>
                  <a:off x="168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30" name="Line 318"/>
                <p:cNvSpPr>
                  <a:spLocks noChangeShapeType="1"/>
                </p:cNvSpPr>
                <p:nvPr/>
              </p:nvSpPr>
              <p:spPr bwMode="auto">
                <a:xfrm>
                  <a:off x="148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31" name="Line 319"/>
                <p:cNvSpPr>
                  <a:spLocks noChangeShapeType="1"/>
                </p:cNvSpPr>
                <p:nvPr/>
              </p:nvSpPr>
              <p:spPr bwMode="auto">
                <a:xfrm>
                  <a:off x="158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32" name="Line 320"/>
                <p:cNvSpPr>
                  <a:spLocks noChangeShapeType="1"/>
                </p:cNvSpPr>
                <p:nvPr/>
              </p:nvSpPr>
              <p:spPr bwMode="auto">
                <a:xfrm>
                  <a:off x="139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33" name="Line 321"/>
                <p:cNvSpPr>
                  <a:spLocks noChangeShapeType="1"/>
                </p:cNvSpPr>
                <p:nvPr/>
              </p:nvSpPr>
              <p:spPr bwMode="auto">
                <a:xfrm>
                  <a:off x="1872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34" name="Line 322"/>
                <p:cNvSpPr>
                  <a:spLocks noChangeShapeType="1"/>
                </p:cNvSpPr>
                <p:nvPr/>
              </p:nvSpPr>
              <p:spPr bwMode="auto">
                <a:xfrm>
                  <a:off x="1968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35" name="Line 323"/>
                <p:cNvSpPr>
                  <a:spLocks noChangeShapeType="1"/>
                </p:cNvSpPr>
                <p:nvPr/>
              </p:nvSpPr>
              <p:spPr bwMode="auto">
                <a:xfrm>
                  <a:off x="2064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  <p:sp>
              <p:nvSpPr>
                <p:cNvPr id="13636" name="Line 324"/>
                <p:cNvSpPr>
                  <a:spLocks noChangeShapeType="1"/>
                </p:cNvSpPr>
                <p:nvPr/>
              </p:nvSpPr>
              <p:spPr bwMode="auto">
                <a:xfrm>
                  <a:off x="2160" y="768"/>
                  <a:ext cx="0" cy="960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b="1"/>
                </a:p>
              </p:txBody>
            </p:sp>
          </p:grpSp>
          <p:sp>
            <p:nvSpPr>
              <p:cNvPr id="13637" name="Line 325"/>
              <p:cNvSpPr>
                <a:spLocks noChangeShapeType="1"/>
              </p:cNvSpPr>
              <p:nvPr/>
            </p:nvSpPr>
            <p:spPr bwMode="auto">
              <a:xfrm>
                <a:off x="1776" y="768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b="1"/>
              </a:p>
            </p:txBody>
          </p:sp>
        </p:grpSp>
        <p:sp>
          <p:nvSpPr>
            <p:cNvPr id="13638" name="Line 326"/>
            <p:cNvSpPr>
              <a:spLocks noChangeShapeType="1"/>
            </p:cNvSpPr>
            <p:nvPr/>
          </p:nvSpPr>
          <p:spPr bwMode="auto">
            <a:xfrm flipH="1">
              <a:off x="2244" y="2544"/>
              <a:ext cx="9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39" name="Line 327"/>
            <p:cNvSpPr>
              <a:spLocks noChangeShapeType="1"/>
            </p:cNvSpPr>
            <p:nvPr/>
          </p:nvSpPr>
          <p:spPr bwMode="auto">
            <a:xfrm flipH="1">
              <a:off x="2081" y="2544"/>
              <a:ext cx="5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40" name="Line 328"/>
            <p:cNvSpPr>
              <a:spLocks noChangeShapeType="1"/>
            </p:cNvSpPr>
            <p:nvPr/>
          </p:nvSpPr>
          <p:spPr bwMode="auto">
            <a:xfrm>
              <a:off x="2000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41" name="Line 329"/>
            <p:cNvSpPr>
              <a:spLocks noChangeShapeType="1"/>
            </p:cNvSpPr>
            <p:nvPr/>
          </p:nvSpPr>
          <p:spPr bwMode="auto">
            <a:xfrm>
              <a:off x="2169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42" name="Line 330"/>
            <p:cNvSpPr>
              <a:spLocks noChangeShapeType="1"/>
            </p:cNvSpPr>
            <p:nvPr/>
          </p:nvSpPr>
          <p:spPr bwMode="auto">
            <a:xfrm flipH="1">
              <a:off x="2326" y="2544"/>
              <a:ext cx="11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43" name="Line 331"/>
            <p:cNvSpPr>
              <a:spLocks noChangeShapeType="1"/>
            </p:cNvSpPr>
            <p:nvPr/>
          </p:nvSpPr>
          <p:spPr bwMode="auto">
            <a:xfrm>
              <a:off x="240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44" name="Line 332"/>
            <p:cNvSpPr>
              <a:spLocks noChangeShapeType="1"/>
            </p:cNvSpPr>
            <p:nvPr/>
          </p:nvSpPr>
          <p:spPr bwMode="auto">
            <a:xfrm flipH="1">
              <a:off x="2483" y="2544"/>
              <a:ext cx="6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45" name="Line 333"/>
            <p:cNvSpPr>
              <a:spLocks noChangeShapeType="1"/>
            </p:cNvSpPr>
            <p:nvPr/>
          </p:nvSpPr>
          <p:spPr bwMode="auto">
            <a:xfrm>
              <a:off x="2577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  <p:sp>
          <p:nvSpPr>
            <p:cNvPr id="13646" name="Line 334"/>
            <p:cNvSpPr>
              <a:spLocks noChangeShapeType="1"/>
            </p:cNvSpPr>
            <p:nvPr/>
          </p:nvSpPr>
          <p:spPr bwMode="auto">
            <a:xfrm>
              <a:off x="1918" y="2544"/>
              <a:ext cx="0" cy="81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b="1"/>
            </a:p>
          </p:txBody>
        </p:sp>
      </p:grpSp>
      <p:sp>
        <p:nvSpPr>
          <p:cNvPr id="13647" name="Rectangle 335"/>
          <p:cNvSpPr>
            <a:spLocks noChangeArrowheads="1"/>
          </p:cNvSpPr>
          <p:nvPr/>
        </p:nvSpPr>
        <p:spPr bwMode="auto">
          <a:xfrm>
            <a:off x="8197663" y="541421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648" name="Rectangle 336"/>
          <p:cNvSpPr>
            <a:spLocks noChangeArrowheads="1"/>
          </p:cNvSpPr>
          <p:nvPr/>
        </p:nvSpPr>
        <p:spPr bwMode="auto">
          <a:xfrm>
            <a:off x="8197663" y="5871410"/>
            <a:ext cx="152400" cy="152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649" name="Rectangle 337"/>
          <p:cNvSpPr>
            <a:spLocks noChangeArrowheads="1"/>
          </p:cNvSpPr>
          <p:nvPr/>
        </p:nvSpPr>
        <p:spPr bwMode="auto">
          <a:xfrm>
            <a:off x="742692" y="1752600"/>
            <a:ext cx="3276600" cy="16042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650" name="Rectangle 338"/>
          <p:cNvSpPr>
            <a:spLocks noChangeArrowheads="1"/>
          </p:cNvSpPr>
          <p:nvPr/>
        </p:nvSpPr>
        <p:spPr bwMode="auto">
          <a:xfrm>
            <a:off x="6248400" y="1752600"/>
            <a:ext cx="2514600" cy="16042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651" name="Rectangle 339"/>
          <p:cNvSpPr>
            <a:spLocks noChangeArrowheads="1"/>
          </p:cNvSpPr>
          <p:nvPr/>
        </p:nvSpPr>
        <p:spPr bwMode="auto">
          <a:xfrm>
            <a:off x="762000" y="4728410"/>
            <a:ext cx="2286000" cy="15961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652" name="Rectangle 340"/>
          <p:cNvSpPr>
            <a:spLocks noChangeArrowheads="1"/>
          </p:cNvSpPr>
          <p:nvPr/>
        </p:nvSpPr>
        <p:spPr bwMode="auto">
          <a:xfrm>
            <a:off x="3962400" y="4800600"/>
            <a:ext cx="16764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3653" name="Rectangle 341"/>
          <p:cNvSpPr>
            <a:spLocks noChangeArrowheads="1"/>
          </p:cNvSpPr>
          <p:nvPr/>
        </p:nvSpPr>
        <p:spPr bwMode="auto">
          <a:xfrm>
            <a:off x="6491755" y="4880810"/>
            <a:ext cx="2118845" cy="13675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800" b="1"/>
          </a:p>
        </p:txBody>
      </p:sp>
      <p:sp>
        <p:nvSpPr>
          <p:cNvPr id="13654" name="Oval 342"/>
          <p:cNvSpPr>
            <a:spLocks noChangeArrowheads="1"/>
          </p:cNvSpPr>
          <p:nvPr/>
        </p:nvSpPr>
        <p:spPr bwMode="auto">
          <a:xfrm>
            <a:off x="1447800" y="3661610"/>
            <a:ext cx="11430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 dirty="0"/>
              <a:t>110</a:t>
            </a:r>
          </a:p>
        </p:txBody>
      </p:sp>
      <p:sp>
        <p:nvSpPr>
          <p:cNvPr id="13655" name="Oval 343"/>
          <p:cNvSpPr>
            <a:spLocks noChangeArrowheads="1"/>
          </p:cNvSpPr>
          <p:nvPr/>
        </p:nvSpPr>
        <p:spPr bwMode="auto">
          <a:xfrm>
            <a:off x="2863663" y="3661610"/>
            <a:ext cx="1143000" cy="6096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/>
              <a:t>205</a:t>
            </a:r>
          </a:p>
        </p:txBody>
      </p:sp>
      <p:sp>
        <p:nvSpPr>
          <p:cNvPr id="13656" name="Oval 344"/>
          <p:cNvSpPr>
            <a:spLocks noChangeArrowheads="1"/>
          </p:cNvSpPr>
          <p:nvPr/>
        </p:nvSpPr>
        <p:spPr bwMode="auto">
          <a:xfrm>
            <a:off x="4311463" y="3661610"/>
            <a:ext cx="11430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/>
              <a:t>310</a:t>
            </a:r>
          </a:p>
        </p:txBody>
      </p:sp>
      <p:sp>
        <p:nvSpPr>
          <p:cNvPr id="13657" name="Oval 345"/>
          <p:cNvSpPr>
            <a:spLocks noChangeArrowheads="1"/>
          </p:cNvSpPr>
          <p:nvPr/>
        </p:nvSpPr>
        <p:spPr bwMode="auto">
          <a:xfrm>
            <a:off x="5683063" y="3661610"/>
            <a:ext cx="1143000" cy="609600"/>
          </a:xfrm>
          <a:prstGeom prst="ellipse">
            <a:avLst/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/>
              <a:t>132</a:t>
            </a:r>
          </a:p>
        </p:txBody>
      </p:sp>
      <p:sp>
        <p:nvSpPr>
          <p:cNvPr id="13658" name="Oval 346"/>
          <p:cNvSpPr>
            <a:spLocks noChangeArrowheads="1"/>
          </p:cNvSpPr>
          <p:nvPr/>
        </p:nvSpPr>
        <p:spPr bwMode="auto">
          <a:xfrm>
            <a:off x="7054663" y="3661610"/>
            <a:ext cx="11430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/>
              <a:t>123</a:t>
            </a:r>
          </a:p>
        </p:txBody>
      </p:sp>
      <p:sp>
        <p:nvSpPr>
          <p:cNvPr id="13659" name="Line 347"/>
          <p:cNvSpPr>
            <a:spLocks noChangeShapeType="1"/>
          </p:cNvSpPr>
          <p:nvPr/>
        </p:nvSpPr>
        <p:spPr bwMode="auto">
          <a:xfrm>
            <a:off x="2558862" y="4195010"/>
            <a:ext cx="2394137" cy="60559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13660" name="Line 348"/>
          <p:cNvSpPr>
            <a:spLocks noChangeShapeType="1"/>
          </p:cNvSpPr>
          <p:nvPr/>
        </p:nvSpPr>
        <p:spPr bwMode="auto">
          <a:xfrm flipH="1">
            <a:off x="3048000" y="4267200"/>
            <a:ext cx="4572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13661" name="Line 349"/>
          <p:cNvSpPr>
            <a:spLocks noChangeShapeType="1"/>
          </p:cNvSpPr>
          <p:nvPr/>
        </p:nvSpPr>
        <p:spPr bwMode="auto">
          <a:xfrm flipH="1" flipV="1">
            <a:off x="4038600" y="2590800"/>
            <a:ext cx="958663" cy="107081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13662" name="Line 350"/>
          <p:cNvSpPr>
            <a:spLocks noChangeShapeType="1"/>
          </p:cNvSpPr>
          <p:nvPr/>
        </p:nvSpPr>
        <p:spPr bwMode="auto">
          <a:xfrm flipV="1">
            <a:off x="6597463" y="3352800"/>
            <a:ext cx="260537" cy="38501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13663" name="Line 351"/>
          <p:cNvSpPr>
            <a:spLocks noChangeShapeType="1"/>
          </p:cNvSpPr>
          <p:nvPr/>
        </p:nvSpPr>
        <p:spPr bwMode="auto">
          <a:xfrm flipH="1">
            <a:off x="7010399" y="4343400"/>
            <a:ext cx="653863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b="1"/>
          </a:p>
        </p:txBody>
      </p:sp>
      <p:sp>
        <p:nvSpPr>
          <p:cNvPr id="2" name="TextBox 1"/>
          <p:cNvSpPr txBox="1"/>
          <p:nvPr/>
        </p:nvSpPr>
        <p:spPr>
          <a:xfrm>
            <a:off x="201872" y="1833510"/>
            <a:ext cx="483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a)</a:t>
            </a:r>
          </a:p>
        </p:txBody>
      </p:sp>
      <p:sp>
        <p:nvSpPr>
          <p:cNvPr id="285" name="TextBox 284"/>
          <p:cNvSpPr txBox="1"/>
          <p:nvPr/>
        </p:nvSpPr>
        <p:spPr>
          <a:xfrm>
            <a:off x="4459089" y="6328610"/>
            <a:ext cx="1626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d)</a:t>
            </a:r>
          </a:p>
        </p:txBody>
      </p:sp>
      <p:sp>
        <p:nvSpPr>
          <p:cNvPr id="286" name="TextBox 285"/>
          <p:cNvSpPr txBox="1"/>
          <p:nvPr/>
        </p:nvSpPr>
        <p:spPr>
          <a:xfrm>
            <a:off x="1258404" y="6334780"/>
            <a:ext cx="1626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c)</a:t>
            </a:r>
          </a:p>
        </p:txBody>
      </p:sp>
      <p:sp>
        <p:nvSpPr>
          <p:cNvPr id="287" name="TextBox 286"/>
          <p:cNvSpPr txBox="1"/>
          <p:nvPr/>
        </p:nvSpPr>
        <p:spPr>
          <a:xfrm>
            <a:off x="5710228" y="1692078"/>
            <a:ext cx="813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b)</a:t>
            </a:r>
          </a:p>
        </p:txBody>
      </p:sp>
      <p:sp>
        <p:nvSpPr>
          <p:cNvPr id="288" name="TextBox 287"/>
          <p:cNvSpPr txBox="1"/>
          <p:nvPr/>
        </p:nvSpPr>
        <p:spPr>
          <a:xfrm>
            <a:off x="6834655" y="6328610"/>
            <a:ext cx="1626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/>
              <a:t>e)</a:t>
            </a:r>
          </a:p>
        </p:txBody>
      </p:sp>
      <p:sp>
        <p:nvSpPr>
          <p:cNvPr id="289" name="TextBox 288"/>
          <p:cNvSpPr txBox="1"/>
          <p:nvPr/>
        </p:nvSpPr>
        <p:spPr>
          <a:xfrm>
            <a:off x="2438400" y="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2020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0" name="TextBox 289"/>
          <p:cNvSpPr txBox="1"/>
          <p:nvPr/>
        </p:nvSpPr>
        <p:spPr>
          <a:xfrm>
            <a:off x="4191000" y="3810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1" name="TextBox 290"/>
          <p:cNvSpPr txBox="1"/>
          <p:nvPr/>
        </p:nvSpPr>
        <p:spPr>
          <a:xfrm>
            <a:off x="3124200" y="6858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7493673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6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6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6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59" grpId="0" animBg="1"/>
      <p:bldP spid="13660" grpId="0" animBg="1"/>
      <p:bldP spid="13661" grpId="0" animBg="1"/>
      <p:bldP spid="13662" grpId="0" animBg="1"/>
      <p:bldP spid="136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0"/>
          <p:cNvSpPr txBox="1">
            <a:spLocks noChangeArrowheads="1"/>
          </p:cNvSpPr>
          <p:nvPr/>
        </p:nvSpPr>
        <p:spPr bwMode="auto">
          <a:xfrm>
            <a:off x="389346" y="1595735"/>
            <a:ext cx="5616624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u="sng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aphicFrame>
        <p:nvGraphicFramePr>
          <p:cNvPr id="14420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95181920"/>
              </p:ext>
            </p:extLst>
          </p:nvPr>
        </p:nvGraphicFramePr>
        <p:xfrm>
          <a:off x="4644008" y="2348881"/>
          <a:ext cx="4114800" cy="4032449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77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a)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Bốn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linh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năm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63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b)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Bốn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8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c)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mười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một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7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d) Ba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mười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lăm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e)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mốt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g) Ba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4381" name="AutoShape 45"/>
          <p:cNvSpPr>
            <a:spLocks noChangeArrowheads="1"/>
          </p:cNvSpPr>
          <p:nvPr/>
        </p:nvSpPr>
        <p:spPr bwMode="auto">
          <a:xfrm>
            <a:off x="1878838" y="2276874"/>
            <a:ext cx="855518" cy="496813"/>
          </a:xfrm>
          <a:prstGeom prst="roundRect">
            <a:avLst>
              <a:gd name="adj" fmla="val 16667"/>
            </a:avLst>
          </a:prstGeom>
          <a:solidFill>
            <a:srgbClr val="CC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>
                <a:latin typeface="Times New Roman" pitchFamily="18" charset="0"/>
                <a:cs typeface="Times New Roman" pitchFamily="18" charset="0"/>
              </a:rPr>
              <a:t>315</a:t>
            </a:r>
          </a:p>
        </p:txBody>
      </p:sp>
      <p:sp>
        <p:nvSpPr>
          <p:cNvPr id="14382" name="Oval 46"/>
          <p:cNvSpPr>
            <a:spLocks noChangeArrowheads="1"/>
          </p:cNvSpPr>
          <p:nvPr/>
        </p:nvSpPr>
        <p:spPr bwMode="auto">
          <a:xfrm>
            <a:off x="621538" y="2924945"/>
            <a:ext cx="782110" cy="610741"/>
          </a:xfrm>
          <a:prstGeom prst="ellipse">
            <a:avLst/>
          </a:prstGeom>
          <a:solidFill>
            <a:srgbClr val="00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450</a:t>
            </a:r>
          </a:p>
        </p:txBody>
      </p:sp>
      <p:sp>
        <p:nvSpPr>
          <p:cNvPr id="14383" name="AutoShape 47"/>
          <p:cNvSpPr>
            <a:spLocks noChangeArrowheads="1"/>
          </p:cNvSpPr>
          <p:nvPr/>
        </p:nvSpPr>
        <p:spPr bwMode="auto">
          <a:xfrm>
            <a:off x="2504211" y="3154687"/>
            <a:ext cx="771647" cy="490339"/>
          </a:xfrm>
          <a:prstGeom prst="flowChartPreparation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311</a:t>
            </a:r>
          </a:p>
        </p:txBody>
      </p:sp>
      <p:sp>
        <p:nvSpPr>
          <p:cNvPr id="14384" name="AutoShape 48"/>
          <p:cNvSpPr>
            <a:spLocks noChangeArrowheads="1"/>
          </p:cNvSpPr>
          <p:nvPr/>
        </p:nvSpPr>
        <p:spPr bwMode="auto">
          <a:xfrm>
            <a:off x="354838" y="4869161"/>
            <a:ext cx="1257300" cy="589709"/>
          </a:xfrm>
          <a:prstGeom prst="flowChartDecision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322</a:t>
            </a:r>
          </a:p>
        </p:txBody>
      </p:sp>
      <p:sp>
        <p:nvSpPr>
          <p:cNvPr id="14385" name="AutoShape 49"/>
          <p:cNvSpPr>
            <a:spLocks noChangeArrowheads="1"/>
          </p:cNvSpPr>
          <p:nvPr/>
        </p:nvSpPr>
        <p:spPr bwMode="auto">
          <a:xfrm>
            <a:off x="1972356" y="5085186"/>
            <a:ext cx="1303500" cy="982735"/>
          </a:xfrm>
          <a:prstGeom prst="star5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521</a:t>
            </a:r>
          </a:p>
        </p:txBody>
      </p:sp>
      <p:sp>
        <p:nvSpPr>
          <p:cNvPr id="14386" name="AutoShape 50"/>
          <p:cNvSpPr>
            <a:spLocks noChangeArrowheads="1"/>
          </p:cNvSpPr>
          <p:nvPr/>
        </p:nvSpPr>
        <p:spPr bwMode="auto">
          <a:xfrm flipV="1">
            <a:off x="1547666" y="4077074"/>
            <a:ext cx="908521" cy="461927"/>
          </a:xfrm>
          <a:custGeom>
            <a:avLst/>
            <a:gdLst>
              <a:gd name="T0" fmla="*/ 52923275 w 21600"/>
              <a:gd name="T1" fmla="*/ 10887075 h 21600"/>
              <a:gd name="T2" fmla="*/ 30241877 w 21600"/>
              <a:gd name="T3" fmla="*/ 21774150 h 21600"/>
              <a:gd name="T4" fmla="*/ 7560469 w 21600"/>
              <a:gd name="T5" fmla="*/ 10887075 h 21600"/>
              <a:gd name="T6" fmla="*/ 3024187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405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8400" y="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2020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91000" y="3810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6858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7042914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24 0.01064 L 0.25504 -0.2435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64" y="-127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07 0.0081 L 0.36563 -0.0023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3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47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66 -0.00625 L 0.16337 0.0611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3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1" y="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85185E-6 L 0.21632 0.278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43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16" y="1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0.18038 -0.0631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10" y="-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944 0.02014 L 0.34514 0.1041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43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5" y="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81" grpId="0" animBg="1"/>
      <p:bldP spid="14382" grpId="0" animBg="1"/>
      <p:bldP spid="14383" grpId="0" animBg="1"/>
      <p:bldP spid="14384" grpId="0" animBg="1"/>
      <p:bldP spid="14385" grpId="0" animBg="1"/>
      <p:bldP spid="1438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7"/>
          <p:cNvSpPr txBox="1">
            <a:spLocks noChangeArrowheads="1"/>
          </p:cNvSpPr>
          <p:nvPr/>
        </p:nvSpPr>
        <p:spPr bwMode="auto">
          <a:xfrm>
            <a:off x="137620" y="1305580"/>
            <a:ext cx="5334000" cy="52322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15485" name="Group 1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5792328"/>
              </p:ext>
            </p:extLst>
          </p:nvPr>
        </p:nvGraphicFramePr>
        <p:xfrm>
          <a:off x="133630" y="1939132"/>
          <a:ext cx="4362170" cy="4378960"/>
        </p:xfrm>
        <a:graphic>
          <a:graphicData uri="http://schemas.openxmlformats.org/drawingml/2006/table">
            <a:tbl>
              <a:tblPr/>
              <a:tblGrid>
                <a:gridCol w="36001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730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Đọc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Viết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Tám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hai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Chín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mười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một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Chín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chín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mốt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Sáu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bảy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Sáu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bảy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lăm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Bảy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linh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năm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Tám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15404" name="Text Box 44"/>
          <p:cNvSpPr txBox="1">
            <a:spLocks noChangeArrowheads="1"/>
          </p:cNvSpPr>
          <p:nvPr/>
        </p:nvSpPr>
        <p:spPr bwMode="auto">
          <a:xfrm>
            <a:off x="3733800" y="2856200"/>
            <a:ext cx="6607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820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06" name="Text Box 46"/>
          <p:cNvSpPr txBox="1">
            <a:spLocks noChangeArrowheads="1"/>
          </p:cNvSpPr>
          <p:nvPr/>
        </p:nvSpPr>
        <p:spPr bwMode="auto">
          <a:xfrm>
            <a:off x="3733800" y="5862935"/>
            <a:ext cx="6607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VNI-Times" pitchFamily="2" charset="0"/>
              </a:rPr>
              <a:t>800</a:t>
            </a:r>
          </a:p>
        </p:txBody>
      </p:sp>
      <p:sp>
        <p:nvSpPr>
          <p:cNvPr id="15407" name="Text Box 47"/>
          <p:cNvSpPr txBox="1">
            <a:spLocks noChangeArrowheads="1"/>
          </p:cNvSpPr>
          <p:nvPr/>
        </p:nvSpPr>
        <p:spPr bwMode="auto">
          <a:xfrm>
            <a:off x="3733800" y="3846711"/>
            <a:ext cx="6607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VNI-Times" pitchFamily="2" charset="0"/>
              </a:rPr>
              <a:t>991</a:t>
            </a:r>
          </a:p>
        </p:txBody>
      </p:sp>
      <p:sp>
        <p:nvSpPr>
          <p:cNvPr id="15408" name="Text Box 48"/>
          <p:cNvSpPr txBox="1">
            <a:spLocks noChangeArrowheads="1"/>
          </p:cNvSpPr>
          <p:nvPr/>
        </p:nvSpPr>
        <p:spPr bwMode="auto">
          <a:xfrm>
            <a:off x="3733800" y="4387602"/>
            <a:ext cx="6607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VNI-Times" pitchFamily="2" charset="0"/>
              </a:rPr>
              <a:t>673</a:t>
            </a:r>
          </a:p>
        </p:txBody>
      </p:sp>
      <p:sp>
        <p:nvSpPr>
          <p:cNvPr id="15409" name="Text Box 49"/>
          <p:cNvSpPr txBox="1">
            <a:spLocks noChangeArrowheads="1"/>
          </p:cNvSpPr>
          <p:nvPr/>
        </p:nvSpPr>
        <p:spPr bwMode="auto">
          <a:xfrm>
            <a:off x="3733800" y="4854823"/>
            <a:ext cx="6607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VNI-Times" pitchFamily="2" charset="0"/>
              </a:rPr>
              <a:t>675</a:t>
            </a:r>
          </a:p>
        </p:txBody>
      </p:sp>
      <p:sp>
        <p:nvSpPr>
          <p:cNvPr id="15410" name="Text Box 50"/>
          <p:cNvSpPr txBox="1">
            <a:spLocks noChangeArrowheads="1"/>
          </p:cNvSpPr>
          <p:nvPr/>
        </p:nvSpPr>
        <p:spPr bwMode="auto">
          <a:xfrm>
            <a:off x="3745504" y="5358879"/>
            <a:ext cx="6607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 smtClean="0">
                <a:latin typeface="VNI-Times" pitchFamily="2" charset="0"/>
              </a:rPr>
              <a:t>705</a:t>
            </a:r>
            <a:endParaRPr lang="en-US" sz="2400" b="1" dirty="0">
              <a:latin typeface="VNI-Times" pitchFamily="2" charset="0"/>
            </a:endParaRPr>
          </a:p>
        </p:txBody>
      </p:sp>
      <p:sp>
        <p:nvSpPr>
          <p:cNvPr id="15411" name="Text Box 51"/>
          <p:cNvSpPr txBox="1">
            <a:spLocks noChangeArrowheads="1"/>
          </p:cNvSpPr>
          <p:nvPr/>
        </p:nvSpPr>
        <p:spPr bwMode="auto">
          <a:xfrm>
            <a:off x="3751312" y="3342655"/>
            <a:ext cx="6607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latin typeface="VNI-Times" pitchFamily="2" charset="0"/>
              </a:rPr>
              <a:t>911</a:t>
            </a:r>
          </a:p>
        </p:txBody>
      </p:sp>
      <p:graphicFrame>
        <p:nvGraphicFramePr>
          <p:cNvPr id="7239" name="Group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94791032"/>
              </p:ext>
            </p:extLst>
          </p:nvPr>
        </p:nvGraphicFramePr>
        <p:xfrm>
          <a:off x="4648200" y="1916832"/>
          <a:ext cx="4419600" cy="437896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Đọc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Viết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sáu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Bốn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bảy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mốt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Chín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linh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một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bảy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lăm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Tám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trăm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chín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mươi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mốt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7273" name="Rectangle 105"/>
          <p:cNvSpPr>
            <a:spLocks noChangeArrowheads="1"/>
          </p:cNvSpPr>
          <p:nvPr/>
        </p:nvSpPr>
        <p:spPr bwMode="auto">
          <a:xfrm>
            <a:off x="8335099" y="2743561"/>
            <a:ext cx="646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560</a:t>
            </a:r>
          </a:p>
        </p:txBody>
      </p:sp>
      <p:sp>
        <p:nvSpPr>
          <p:cNvPr id="7274" name="Rectangle 106"/>
          <p:cNvSpPr>
            <a:spLocks noChangeArrowheads="1"/>
          </p:cNvSpPr>
          <p:nvPr/>
        </p:nvSpPr>
        <p:spPr bwMode="auto">
          <a:xfrm>
            <a:off x="8335099" y="3247617"/>
            <a:ext cx="646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427</a:t>
            </a:r>
          </a:p>
        </p:txBody>
      </p:sp>
      <p:sp>
        <p:nvSpPr>
          <p:cNvPr id="7278" name="Rectangle 110"/>
          <p:cNvSpPr>
            <a:spLocks noChangeArrowheads="1"/>
          </p:cNvSpPr>
          <p:nvPr/>
        </p:nvSpPr>
        <p:spPr bwMode="auto">
          <a:xfrm>
            <a:off x="8335099" y="3751673"/>
            <a:ext cx="646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231</a:t>
            </a:r>
          </a:p>
        </p:txBody>
      </p:sp>
      <p:sp>
        <p:nvSpPr>
          <p:cNvPr id="7279" name="Rectangle 111"/>
          <p:cNvSpPr>
            <a:spLocks noChangeArrowheads="1"/>
          </p:cNvSpPr>
          <p:nvPr/>
        </p:nvSpPr>
        <p:spPr bwMode="auto">
          <a:xfrm>
            <a:off x="8335096" y="4255729"/>
            <a:ext cx="6565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320</a:t>
            </a:r>
          </a:p>
        </p:txBody>
      </p:sp>
      <p:sp>
        <p:nvSpPr>
          <p:cNvPr id="7280" name="Rectangle 112"/>
          <p:cNvSpPr>
            <a:spLocks noChangeArrowheads="1"/>
          </p:cNvSpPr>
          <p:nvPr/>
        </p:nvSpPr>
        <p:spPr bwMode="auto">
          <a:xfrm>
            <a:off x="8345269" y="4796135"/>
            <a:ext cx="646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901</a:t>
            </a:r>
          </a:p>
        </p:txBody>
      </p:sp>
      <p:sp>
        <p:nvSpPr>
          <p:cNvPr id="7281" name="Rectangle 113"/>
          <p:cNvSpPr>
            <a:spLocks noChangeArrowheads="1"/>
          </p:cNvSpPr>
          <p:nvPr/>
        </p:nvSpPr>
        <p:spPr bwMode="auto">
          <a:xfrm>
            <a:off x="8345269" y="5329535"/>
            <a:ext cx="646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575</a:t>
            </a:r>
          </a:p>
        </p:txBody>
      </p:sp>
      <p:sp>
        <p:nvSpPr>
          <p:cNvPr id="7282" name="Rectangle 114"/>
          <p:cNvSpPr>
            <a:spLocks noChangeArrowheads="1"/>
          </p:cNvSpPr>
          <p:nvPr/>
        </p:nvSpPr>
        <p:spPr bwMode="auto">
          <a:xfrm>
            <a:off x="8345269" y="5786735"/>
            <a:ext cx="6463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891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38400" y="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26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2020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91000" y="3810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124200" y="6858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6917222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15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0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4" grpId="0"/>
      <p:bldP spid="15406" grpId="0"/>
      <p:bldP spid="15407" grpId="0"/>
      <p:bldP spid="15408" grpId="0"/>
      <p:bldP spid="15409" grpId="0"/>
      <p:bldP spid="15410" grpId="0"/>
      <p:bldP spid="7273" grpId="0"/>
      <p:bldP spid="7274" grpId="0"/>
      <p:bldP spid="7278" grpId="0"/>
      <p:bldP spid="7279" grpId="0"/>
      <p:bldP spid="7280" grpId="0"/>
      <p:bldP spid="7281" grpId="0"/>
      <p:bldP spid="72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WordArt 3"/>
          <p:cNvSpPr>
            <a:spLocks noChangeArrowheads="1" noChangeShapeType="1" noTextEdit="1"/>
          </p:cNvSpPr>
          <p:nvPr/>
        </p:nvSpPr>
        <p:spPr bwMode="auto">
          <a:xfrm>
            <a:off x="1397644" y="1319641"/>
            <a:ext cx="6192688" cy="282944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vi-VN" sz="3600" b="1" kern="10" dirty="0">
                <a:solidFill>
                  <a:srgbClr val="00206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Trò chơi</a:t>
            </a:r>
            <a:r>
              <a:rPr lang="en-US" sz="3600" b="1" kern="10" dirty="0">
                <a:solidFill>
                  <a:srgbClr val="00206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  <a:endParaRPr lang="vi-VN" sz="3600" b="1" kern="10" dirty="0">
              <a:solidFill>
                <a:srgbClr val="00206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vi-VN" sz="3600" b="1" kern="10" dirty="0">
                <a:solidFill>
                  <a:srgbClr val="00206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“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chơi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nhà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bạn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  <a:r>
              <a:rPr lang="vi-VN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”</a:t>
            </a:r>
          </a:p>
        </p:txBody>
      </p:sp>
      <p:pic>
        <p:nvPicPr>
          <p:cNvPr id="23555" name="Picture 4" descr="Picture59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02738" y="4051469"/>
            <a:ext cx="356552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5" descr="138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1288" y="5157192"/>
            <a:ext cx="1212850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70569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</TotalTime>
  <Words>501</Words>
  <Application>Microsoft Office PowerPoint</Application>
  <PresentationFormat>On-screen Show (4:3)</PresentationFormat>
  <Paragraphs>160</Paragraphs>
  <Slides>11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H.thắm</dc:creator>
  <cp:lastModifiedBy>Administrator</cp:lastModifiedBy>
  <cp:revision>53</cp:revision>
  <dcterms:created xsi:type="dcterms:W3CDTF">2015-03-23T13:23:55Z</dcterms:created>
  <dcterms:modified xsi:type="dcterms:W3CDTF">2020-05-21T03:14:17Z</dcterms:modified>
</cp:coreProperties>
</file>