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67" r:id="rId2"/>
    <p:sldId id="258" r:id="rId3"/>
    <p:sldId id="259" r:id="rId4"/>
    <p:sldId id="271" r:id="rId5"/>
    <p:sldId id="261" r:id="rId6"/>
    <p:sldId id="270" r:id="rId7"/>
    <p:sldId id="262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C7D32-D439-4AAD-8DB6-F3C61BC68AAF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2BD9B-D456-4F84-8E7E-E74ABDF0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8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53EC3-4C77-40DE-ACE9-B70888FEF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1D0CC1-4F64-4B05-8C75-DA66B27C1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B94231-C5C4-47C6-AC42-06F92630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90A23B-B58C-4647-B7CD-A3D6E2B8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47CE96-2490-47BB-8A3C-DA2DC21A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2999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94AE2-030D-4D91-B9A2-3837C85B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0BF219-82A3-4CF7-8694-DF5BA02DF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0F2924-DA92-4EEB-B3A9-D8B201EC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A9FF4-05CF-47BE-BD61-007395E1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576395-FF68-486D-A2E9-A7F8250E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487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DCED66-7AE9-4FD1-8EB3-BAB86E37E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ACA79A-66AC-4D79-8734-5AA340582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C1B7B5-541D-464B-AD81-7D7C2DE5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BC993A-440D-49A0-9735-33EDBFAB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AF1BF9-022C-4FB1-A4F8-9FA7D8B8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8271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73A4-90EB-49C0-B33E-5AA736F27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71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49CBA-AD57-402B-8D57-E6CABD0C2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80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63C60-EAEA-4EB5-88B1-2D4682C4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E8DAF0-E85A-48DF-A044-5EB8184F4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A4AD8-9AD9-44EF-9420-1B435F86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60B428-C454-4600-BA12-782A3D32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7BA058-6739-4092-91CD-776B4A79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1477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ADBCC1-3F83-4288-95F3-720F37C99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029113-3B98-41F1-9A2F-5A08F7244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911D20-1906-40D1-B06D-2261A028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2EBB12-FB96-468E-82BD-5AED6956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10286-48D0-4724-A60E-9B7B9043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4514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08634B-6746-4B6B-A52F-AC4C1CC2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154F33-D569-4B6A-9396-438E53BB9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2F124E-087F-4E0B-99D9-CF2CFB5C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F95739-9725-41DE-87B1-3DBCBE75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E410DF-2F63-486B-BFB5-292864FA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4AA7AB-7EE4-4D96-A047-C2EE621A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9836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1BA52-2538-43C6-9E04-1278DE2F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221056-2115-4609-9F9C-92026BEC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E45925-2544-4A76-88FC-F3DB13EFF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95A010-C463-412F-8B3D-3A81EE085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D5179E-665D-4A58-86D3-9F62858EC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C940A31-8B6F-4E44-A9AA-4BB9B567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6B51A22-EA0F-4EDF-BCF1-5EC0C20E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F94285-F1C7-4C92-AFF1-F64C0872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048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7B9D6E-B8EF-411A-AE33-565D46C2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6D6816-B2B7-4BCE-B51A-C2A575BA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6A1A41-2D21-47ED-973E-80174FA7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F11D61-EE2D-4570-9926-85A697C8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2439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0BD6F05-0768-4866-B62E-35780A98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F6FECD-EF48-4452-8C38-5C321624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B0878C-CAA5-4F47-AB3E-35106949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44134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9A4B6-CAE2-4CDE-B69A-D28CAD45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0DB2F-FD5C-4C4B-A5A8-E19013A3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3F2C77-0632-49BC-85CA-BE2353804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BA2571-A4EE-4B96-BA85-6074428E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1F181E-BF5B-4449-BFA0-75AD25B5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E67C53-E11C-46AD-99AE-EBF9E858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9870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8A4E2-6A7C-48E5-97C2-5094AD7F0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922A34D-E0F8-4BC5-99AC-671E664DA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93404F-6902-4CEF-83B0-9C2DCEDF6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02135A-3356-4724-9A53-6E98B9B8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2616E3-0F4F-41CE-A698-D39FEC7E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B92749-A8BA-45E5-A8C6-5EC860BB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92210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B7BC1FD-5BEC-4B65-8786-87053E44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1E06C2-9747-4E25-B1CC-C368B182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1C4DBC-6469-45F5-B9CE-1A308C67D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C5B0-CE7D-4979-92D9-7225A714A899}" type="datetimeFigureOut">
              <a:rPr lang="vi-VN" smtClean="0"/>
              <a:pPr/>
              <a:t>21/05/2020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70CA4-6469-402D-8CC7-AAF2E0777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58213E-5701-4F20-84F2-DF3BA35DF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24714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Documents%20and%20Settings\Xuan%20Hoa\Desktop\Bai%20day_24_TNXH\Bai%20hat%20Ly%20cay%20xanh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wm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wmf"/><Relationship Id="rId10" Type="http://schemas.openxmlformats.org/officeDocument/2006/relationships/image" Target="../media/image14.gif"/><Relationship Id="rId4" Type="http://schemas.openxmlformats.org/officeDocument/2006/relationships/image" Target="../media/image8.wmf"/><Relationship Id="rId9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ai hat Ly cay xa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600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.VnTime" pitchFamily="34" charset="0"/>
              </a:rPr>
              <a:t> 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8100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362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5720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124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10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172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934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38"/>
          <p:cNvSpPr>
            <a:spLocks noChangeShapeType="1"/>
          </p:cNvSpPr>
          <p:nvPr/>
        </p:nvSpPr>
        <p:spPr bwMode="auto">
          <a:xfrm>
            <a:off x="1905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2" name="Line 39"/>
          <p:cNvSpPr>
            <a:spLocks noChangeShapeType="1"/>
          </p:cNvSpPr>
          <p:nvPr/>
        </p:nvSpPr>
        <p:spPr bwMode="auto">
          <a:xfrm>
            <a:off x="2667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3" name="Line 40"/>
          <p:cNvSpPr>
            <a:spLocks noChangeShapeType="1"/>
          </p:cNvSpPr>
          <p:nvPr/>
        </p:nvSpPr>
        <p:spPr bwMode="auto">
          <a:xfrm>
            <a:off x="3352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4" name="Line 41"/>
          <p:cNvSpPr>
            <a:spLocks noChangeShapeType="1"/>
          </p:cNvSpPr>
          <p:nvPr/>
        </p:nvSpPr>
        <p:spPr bwMode="auto">
          <a:xfrm>
            <a:off x="4114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5" name="Line 42"/>
          <p:cNvSpPr>
            <a:spLocks noChangeShapeType="1"/>
          </p:cNvSpPr>
          <p:nvPr/>
        </p:nvSpPr>
        <p:spPr bwMode="auto">
          <a:xfrm>
            <a:off x="4876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6" name="Line 43"/>
          <p:cNvSpPr>
            <a:spLocks noChangeShapeType="1"/>
          </p:cNvSpPr>
          <p:nvPr/>
        </p:nvSpPr>
        <p:spPr bwMode="auto">
          <a:xfrm>
            <a:off x="5715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7" name="Line 44"/>
          <p:cNvSpPr>
            <a:spLocks noChangeShapeType="1"/>
          </p:cNvSpPr>
          <p:nvPr/>
        </p:nvSpPr>
        <p:spPr bwMode="auto">
          <a:xfrm>
            <a:off x="6477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9" name="Text Box 84"/>
          <p:cNvSpPr txBox="1">
            <a:spLocks noChangeArrowheads="1"/>
          </p:cNvSpPr>
          <p:nvPr/>
        </p:nvSpPr>
        <p:spPr bwMode="auto">
          <a:xfrm>
            <a:off x="2362200" y="1371602"/>
            <a:ext cx="43053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2</a:t>
            </a:r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1714500" y="2924944"/>
            <a:ext cx="58818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ba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0083466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C381-225D-4924-BB9D-A4BE8622727A}" type="slidenum">
              <a:rPr lang="en-US"/>
              <a:pPr/>
              <a:t>10</a:t>
            </a:fld>
            <a:endParaRPr lang="en-US"/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7620002" y="76200"/>
            <a:ext cx="1431925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253" name="Picture 5" descr="BHOME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52488"/>
            <a:ext cx="4724400" cy="250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54" name="Picture 6" descr="BHOME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4078288"/>
            <a:ext cx="4495800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55" name="Picture 7" descr="BHOMES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76288"/>
            <a:ext cx="3962400" cy="254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56" name="Picture 8" descr="BHOMES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4419600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81000" y="365127"/>
            <a:ext cx="3886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m­ươi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3200" dirty="0">
              <a:latin typeface=".VnArial" pitchFamily="34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419600" y="365127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0" y="3657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5105400" y="3657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1447800" y="7620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820</a:t>
            </a: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911</a:t>
            </a: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762000" y="41910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673</a:t>
            </a: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6477000" y="41148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708</a:t>
            </a:r>
          </a:p>
        </p:txBody>
      </p:sp>
      <p:pic>
        <p:nvPicPr>
          <p:cNvPr id="53271" name="Picture 23" descr="hors0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73183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2" name="Picture 24" descr="leeuwen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2" y="5486402"/>
            <a:ext cx="10255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3" name="Picture 25" descr="apen2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2"/>
            <a:ext cx="1557338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4" name="Picture 26" descr="leeuwen0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67377"/>
            <a:ext cx="11239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5" name="Picture 27" descr="apen0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2"/>
            <a:ext cx="8001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6" name="Picture 28" descr="hors0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2" y="1828800"/>
            <a:ext cx="10699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7" name="Picture 29" descr="olifanten0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791200"/>
            <a:ext cx="1009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78" name="Picture 30" descr="olifanten01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67350"/>
            <a:ext cx="1143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510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1" animBg="1"/>
      <p:bldP spid="53259" grpId="0"/>
      <p:bldP spid="53260" grpId="0"/>
      <p:bldP spid="53262" grpId="0"/>
      <p:bldP spid="53263" grpId="0"/>
      <p:bldP spid="53264" grpId="0" animBg="1"/>
      <p:bldP spid="53266" grpId="0" animBg="1"/>
      <p:bldP spid="53267" grpId="0" animBg="1"/>
      <p:bldP spid="53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5081" y="756526"/>
            <a:ext cx="322716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12" descr="index_image44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2" y="4313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3352" y="4518027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90" y="2136777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5" y="1060452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5" y="45418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8313" y="2188042"/>
            <a:ext cx="8425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Đọc, phân tích cấu tạo của các số có ba chữ số sau: </a:t>
            </a:r>
          </a:p>
          <a:p>
            <a:pPr algn="ctr"/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675,   791</a:t>
            </a:r>
          </a:p>
        </p:txBody>
      </p:sp>
    </p:spTree>
    <p:extLst>
      <p:ext uri="{BB962C8B-B14F-4D97-AF65-F5344CB8AC3E}">
        <p14:creationId xmlns:p14="http://schemas.microsoft.com/office/powerpoint/2010/main" xmlns="" val="200797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879421" y="1340770"/>
            <a:ext cx="77438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173, 179, 171, 178, 175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2487216" y="2412715"/>
            <a:ext cx="480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179 ,  178 ,  175 ,  173 ,  171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1416" y="3242692"/>
            <a:ext cx="304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5909" y="3108754"/>
            <a:ext cx="709464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14"/>
          <p:cNvSpPr txBox="1">
            <a:spLocks noChangeArrowheads="1"/>
          </p:cNvSpPr>
          <p:nvPr/>
        </p:nvSpPr>
        <p:spPr bwMode="auto">
          <a:xfrm>
            <a:off x="2267244" y="3552256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2697701" y="3225505"/>
            <a:ext cx="236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  …  143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174  …  156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147  …  147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5496991" y="3225505"/>
            <a:ext cx="2819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  …  179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132  …  132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168  …  196 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19"/>
          <p:cNvSpPr txBox="1">
            <a:spLocks noChangeArrowheads="1"/>
          </p:cNvSpPr>
          <p:nvPr/>
        </p:nvSpPr>
        <p:spPr bwMode="auto">
          <a:xfrm>
            <a:off x="3574001" y="370832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TextBox 20"/>
          <p:cNvSpPr txBox="1">
            <a:spLocks noChangeArrowheads="1"/>
          </p:cNvSpPr>
          <p:nvPr/>
        </p:nvSpPr>
        <p:spPr bwMode="auto">
          <a:xfrm>
            <a:off x="6300192" y="407120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TextBox 21"/>
          <p:cNvSpPr txBox="1">
            <a:spLocks noChangeArrowheads="1"/>
          </p:cNvSpPr>
          <p:nvPr/>
        </p:nvSpPr>
        <p:spPr bwMode="auto">
          <a:xfrm>
            <a:off x="6300192" y="321297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TextBox 22"/>
          <p:cNvSpPr txBox="1">
            <a:spLocks noChangeArrowheads="1"/>
          </p:cNvSpPr>
          <p:nvPr/>
        </p:nvSpPr>
        <p:spPr bwMode="auto">
          <a:xfrm>
            <a:off x="3574001" y="3185103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23"/>
          <p:cNvSpPr txBox="1">
            <a:spLocks noChangeArrowheads="1"/>
          </p:cNvSpPr>
          <p:nvPr/>
        </p:nvSpPr>
        <p:spPr bwMode="auto">
          <a:xfrm>
            <a:off x="3570986" y="406578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24"/>
          <p:cNvSpPr txBox="1">
            <a:spLocks noChangeArrowheads="1"/>
          </p:cNvSpPr>
          <p:nvPr/>
        </p:nvSpPr>
        <p:spPr bwMode="auto">
          <a:xfrm>
            <a:off x="6300192" y="362723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16009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12" grpId="0" animBg="1"/>
      <p:bldP spid="13" grpId="0" animBg="1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336" y="1052736"/>
            <a:ext cx="6590048" cy="1008112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CÓ BA CHỮ SỐ</a:t>
            </a:r>
            <a:endParaRPr lang="vi-VN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693" y="-99392"/>
            <a:ext cx="89646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19 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5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2020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8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5168"/>
              </p:ext>
            </p:extLst>
          </p:nvPr>
        </p:nvGraphicFramePr>
        <p:xfrm>
          <a:off x="228600" y="1288296"/>
          <a:ext cx="8686799" cy="5417304"/>
        </p:xfrm>
        <a:graphic>
          <a:graphicData uri="http://schemas.openxmlformats.org/drawingml/2006/table">
            <a:tbl>
              <a:tblPr/>
              <a:tblGrid>
                <a:gridCol w="3308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18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18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0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518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6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5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5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5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2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3400" y="2038729"/>
            <a:ext cx="707034" cy="1007368"/>
            <a:chOff x="1824" y="2544"/>
            <a:chExt cx="816" cy="816"/>
          </a:xfrm>
        </p:grpSpPr>
        <p:grpSp>
          <p:nvGrpSpPr>
            <p:cNvPr id="4486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496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499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0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1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2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3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4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5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6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97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87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8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9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0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1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2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3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4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5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533400" y="4534476"/>
            <a:ext cx="768383" cy="869417"/>
            <a:chOff x="1824" y="2544"/>
            <a:chExt cx="816" cy="816"/>
          </a:xfrm>
        </p:grpSpPr>
        <p:grpSp>
          <p:nvGrpSpPr>
            <p:cNvPr id="4465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3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77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478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79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0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1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2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3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4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5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76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66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7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8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9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0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1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2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3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4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145" name="Text Box 113"/>
          <p:cNvSpPr txBox="1">
            <a:spLocks noChangeArrowheads="1"/>
          </p:cNvSpPr>
          <p:nvPr/>
        </p:nvSpPr>
        <p:spPr bwMode="auto">
          <a:xfrm>
            <a:off x="3429000" y="1330818"/>
            <a:ext cx="8006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6" name="Text Box 114"/>
          <p:cNvSpPr txBox="1">
            <a:spLocks noChangeArrowheads="1"/>
          </p:cNvSpPr>
          <p:nvPr/>
        </p:nvSpPr>
        <p:spPr bwMode="auto">
          <a:xfrm>
            <a:off x="4152900" y="1330820"/>
            <a:ext cx="800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" name="Text Box 115"/>
          <p:cNvSpPr txBox="1">
            <a:spLocks noChangeArrowheads="1"/>
          </p:cNvSpPr>
          <p:nvPr/>
        </p:nvSpPr>
        <p:spPr bwMode="auto">
          <a:xfrm>
            <a:off x="5001549" y="1247320"/>
            <a:ext cx="739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Đơn vị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8" name="Text Box 116"/>
          <p:cNvSpPr txBox="1">
            <a:spLocks noChangeArrowheads="1"/>
          </p:cNvSpPr>
          <p:nvPr/>
        </p:nvSpPr>
        <p:spPr bwMode="auto">
          <a:xfrm>
            <a:off x="5772150" y="1288296"/>
            <a:ext cx="628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Viết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9" name="Text Box 117"/>
          <p:cNvSpPr txBox="1">
            <a:spLocks noChangeArrowheads="1"/>
          </p:cNvSpPr>
          <p:nvPr/>
        </p:nvSpPr>
        <p:spPr bwMode="auto">
          <a:xfrm>
            <a:off x="7084640" y="1424821"/>
            <a:ext cx="99256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Đọc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5658952" y="2050296"/>
            <a:ext cx="818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243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6553200" y="2035013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bốn mươi ba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3581400" y="3225597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4267200" y="3225597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4953000" y="3243600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5</a:t>
            </a: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3581400" y="456489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3581400" y="5687680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4343400" y="456489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1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4267200" y="5687680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4</a:t>
            </a: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5029200" y="456489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0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4953000" y="5687680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0</a:t>
            </a:r>
          </a:p>
        </p:txBody>
      </p: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5656734" y="3193296"/>
            <a:ext cx="744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235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5580114" y="4590048"/>
            <a:ext cx="8012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310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5" name="Text Box 131"/>
          <p:cNvSpPr txBox="1">
            <a:spLocks noChangeArrowheads="1"/>
          </p:cNvSpPr>
          <p:nvPr/>
        </p:nvSpPr>
        <p:spPr bwMode="auto">
          <a:xfrm>
            <a:off x="5580114" y="5730650"/>
            <a:ext cx="8012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6" name="Text Box 132"/>
          <p:cNvSpPr txBox="1">
            <a:spLocks noChangeArrowheads="1"/>
          </p:cNvSpPr>
          <p:nvPr/>
        </p:nvSpPr>
        <p:spPr bwMode="auto">
          <a:xfrm>
            <a:off x="6472808" y="3193296"/>
            <a:ext cx="2131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ba mươi lăm</a:t>
            </a:r>
          </a:p>
        </p:txBody>
      </p:sp>
      <p:sp>
        <p:nvSpPr>
          <p:cNvPr id="11397" name="Text Box 133"/>
          <p:cNvSpPr txBox="1">
            <a:spLocks noChangeArrowheads="1"/>
          </p:cNvSpPr>
          <p:nvPr/>
        </p:nvSpPr>
        <p:spPr bwMode="auto">
          <a:xfrm>
            <a:off x="6472808" y="4590048"/>
            <a:ext cx="2131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Ba trăm mười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8" name="Text Box 134"/>
          <p:cNvSpPr txBox="1">
            <a:spLocks noChangeArrowheads="1"/>
          </p:cNvSpPr>
          <p:nvPr/>
        </p:nvSpPr>
        <p:spPr bwMode="auto">
          <a:xfrm>
            <a:off x="6472808" y="5638899"/>
            <a:ext cx="2131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bốn mươi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12"/>
          <p:cNvGrpSpPr>
            <a:grpSpLocks/>
          </p:cNvGrpSpPr>
          <p:nvPr/>
        </p:nvGrpSpPr>
        <p:grpSpPr bwMode="auto">
          <a:xfrm>
            <a:off x="1249286" y="5730473"/>
            <a:ext cx="682978" cy="854587"/>
            <a:chOff x="1824" y="2544"/>
            <a:chExt cx="816" cy="816"/>
          </a:xfrm>
        </p:grpSpPr>
        <p:grpSp>
          <p:nvGrpSpPr>
            <p:cNvPr id="4404" name="Group 21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414" name="Group 21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16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CC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417" name="Line 21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18" name="Line 21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19" name="Line 21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0" name="Line 21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1" name="Line 22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2" name="Line 22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3" name="Line 22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4" name="Line 22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15" name="Line 22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05" name="Line 22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6" name="Line 22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7" name="Line 22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8" name="Line 228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9" name="Line 22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0" name="Line 23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1" name="Line 23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2" name="Line 23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3" name="Line 23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6" name="Group 246"/>
          <p:cNvGrpSpPr>
            <a:grpSpLocks/>
          </p:cNvGrpSpPr>
          <p:nvPr/>
        </p:nvGrpSpPr>
        <p:grpSpPr bwMode="auto">
          <a:xfrm>
            <a:off x="2185390" y="5746856"/>
            <a:ext cx="63002" cy="838200"/>
            <a:chOff x="2688" y="2544"/>
            <a:chExt cx="96" cy="816"/>
          </a:xfrm>
        </p:grpSpPr>
        <p:sp>
          <p:nvSpPr>
            <p:cNvPr id="4384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85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6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7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8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9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0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1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2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3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523" name="Text Box 259"/>
          <p:cNvSpPr txBox="1">
            <a:spLocks noChangeArrowheads="1"/>
          </p:cNvSpPr>
          <p:nvPr/>
        </p:nvSpPr>
        <p:spPr bwMode="auto">
          <a:xfrm>
            <a:off x="3581400" y="2076189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524" name="Text Box 260"/>
          <p:cNvSpPr txBox="1">
            <a:spLocks noChangeArrowheads="1"/>
          </p:cNvSpPr>
          <p:nvPr/>
        </p:nvSpPr>
        <p:spPr bwMode="auto">
          <a:xfrm>
            <a:off x="4267200" y="2076189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4</a:t>
            </a:r>
          </a:p>
        </p:txBody>
      </p:sp>
      <p:sp>
        <p:nvSpPr>
          <p:cNvPr id="11525" name="Text Box 261"/>
          <p:cNvSpPr txBox="1">
            <a:spLocks noChangeArrowheads="1"/>
          </p:cNvSpPr>
          <p:nvPr/>
        </p:nvSpPr>
        <p:spPr bwMode="auto">
          <a:xfrm>
            <a:off x="4953000" y="2076189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grpSp>
        <p:nvGrpSpPr>
          <p:cNvPr id="17" name="Group 284"/>
          <p:cNvGrpSpPr>
            <a:grpSpLocks/>
          </p:cNvGrpSpPr>
          <p:nvPr/>
        </p:nvGrpSpPr>
        <p:grpSpPr bwMode="auto">
          <a:xfrm>
            <a:off x="457200" y="3331896"/>
            <a:ext cx="726995" cy="917950"/>
            <a:chOff x="1824" y="2544"/>
            <a:chExt cx="816" cy="816"/>
          </a:xfrm>
        </p:grpSpPr>
        <p:grpSp>
          <p:nvGrpSpPr>
            <p:cNvPr id="4363" name="Group 28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73" name="Group 28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75" name="Rectangle 28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376" name="Line 28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7" name="Line 28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8" name="Line 29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9" name="Line 29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0" name="Line 29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1" name="Line 29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2" name="Line 29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3" name="Line 29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74" name="Line 29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64" name="Line 29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5" name="Line 29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6" name="Line 29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7" name="Line 30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8" name="Line 30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9" name="Line 30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0" name="Line 30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1" name="Line 30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2" name="Line 30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" name="Group 306"/>
          <p:cNvGrpSpPr>
            <a:grpSpLocks/>
          </p:cNvGrpSpPr>
          <p:nvPr/>
        </p:nvGrpSpPr>
        <p:grpSpPr bwMode="auto">
          <a:xfrm rot="-1024763">
            <a:off x="929188" y="3298477"/>
            <a:ext cx="759957" cy="876450"/>
            <a:chOff x="1824" y="2544"/>
            <a:chExt cx="816" cy="816"/>
          </a:xfrm>
        </p:grpSpPr>
        <p:grpSp>
          <p:nvGrpSpPr>
            <p:cNvPr id="4342" name="Group 307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52" name="Group 308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54" name="Rectangle 309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355" name="Line 310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6" name="Line 311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7" name="Line 312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8" name="Line 313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9" name="Line 314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0" name="Line 315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1" name="Line 316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2" name="Line 317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53" name="Line 318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43" name="Line 319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4" name="Line 320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5" name="Line 321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6" name="Line 322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7" name="Line 323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8" name="Line 324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9" name="Line 325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50" name="Line 326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51" name="Line 327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3" name="Group 328"/>
          <p:cNvGrpSpPr>
            <a:grpSpLocks/>
          </p:cNvGrpSpPr>
          <p:nvPr/>
        </p:nvGrpSpPr>
        <p:grpSpPr bwMode="auto">
          <a:xfrm rot="682341">
            <a:off x="1129373" y="2045781"/>
            <a:ext cx="751466" cy="1007112"/>
            <a:chOff x="1824" y="2544"/>
            <a:chExt cx="816" cy="816"/>
          </a:xfrm>
        </p:grpSpPr>
        <p:grpSp>
          <p:nvGrpSpPr>
            <p:cNvPr id="4321" name="Group 329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31" name="Group 330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3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334" name="Line 332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5" name="Line 333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6" name="Line 334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7" name="Line 335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8" name="Line 336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9" name="Line 337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40" name="Line 338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41" name="Line 339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32" name="Line 340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22" name="Line 341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3" name="Line 342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4" name="Line 343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5" name="Line 344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6" name="Line 345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7" name="Line 346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8" name="Line 347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9" name="Line 348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30" name="Line 349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07" name="Group 440"/>
          <p:cNvGrpSpPr>
            <a:grpSpLocks/>
          </p:cNvGrpSpPr>
          <p:nvPr/>
        </p:nvGrpSpPr>
        <p:grpSpPr bwMode="auto">
          <a:xfrm>
            <a:off x="457200" y="5707896"/>
            <a:ext cx="719277" cy="877160"/>
            <a:chOff x="1824" y="2544"/>
            <a:chExt cx="816" cy="816"/>
          </a:xfrm>
        </p:grpSpPr>
        <p:grpSp>
          <p:nvGrpSpPr>
            <p:cNvPr id="4218" name="Group 441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28" name="Group 442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30" name="Rectangle 443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231" name="Line 444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2" name="Line 44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3" name="Line 44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4" name="Line 447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5" name="Line 448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6" name="Line 449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7" name="Line 450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8" name="Line 451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229" name="Line 452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219" name="Line 453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0" name="Line 454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1" name="Line 455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2" name="Line 456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3" name="Line 457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4" name="Line 458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5" name="Line 459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6" name="Line 460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7" name="Line 461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10" name="Group 462"/>
          <p:cNvGrpSpPr>
            <a:grpSpLocks/>
          </p:cNvGrpSpPr>
          <p:nvPr/>
        </p:nvGrpSpPr>
        <p:grpSpPr bwMode="auto">
          <a:xfrm>
            <a:off x="2402729" y="5714165"/>
            <a:ext cx="70695" cy="870895"/>
            <a:chOff x="2688" y="2544"/>
            <a:chExt cx="96" cy="816"/>
          </a:xfrm>
        </p:grpSpPr>
        <p:sp>
          <p:nvSpPr>
            <p:cNvPr id="4208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09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0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1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2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3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4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5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6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7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737" name="Rectangle 473"/>
          <p:cNvSpPr>
            <a:spLocks noChangeArrowheads="1"/>
          </p:cNvSpPr>
          <p:nvPr/>
        </p:nvSpPr>
        <p:spPr bwMode="auto">
          <a:xfrm>
            <a:off x="3086100" y="2819400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38" name="Rectangle 474"/>
          <p:cNvSpPr>
            <a:spLocks noChangeArrowheads="1"/>
          </p:cNvSpPr>
          <p:nvPr/>
        </p:nvSpPr>
        <p:spPr bwMode="auto">
          <a:xfrm>
            <a:off x="2438400" y="4038600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39" name="Rectangle 475"/>
          <p:cNvSpPr>
            <a:spLocks noChangeArrowheads="1"/>
          </p:cNvSpPr>
          <p:nvPr/>
        </p:nvSpPr>
        <p:spPr bwMode="auto">
          <a:xfrm>
            <a:off x="2895600" y="2819400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0" name="Rectangle 476"/>
          <p:cNvSpPr>
            <a:spLocks noChangeArrowheads="1"/>
          </p:cNvSpPr>
          <p:nvPr/>
        </p:nvSpPr>
        <p:spPr bwMode="auto">
          <a:xfrm>
            <a:off x="2705100" y="2819400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2" name="Rectangle 478"/>
          <p:cNvSpPr>
            <a:spLocks noChangeArrowheads="1"/>
          </p:cNvSpPr>
          <p:nvPr/>
        </p:nvSpPr>
        <p:spPr bwMode="auto">
          <a:xfrm>
            <a:off x="2616324" y="4038600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3" name="Rectangle 479"/>
          <p:cNvSpPr>
            <a:spLocks noChangeArrowheads="1"/>
          </p:cNvSpPr>
          <p:nvPr/>
        </p:nvSpPr>
        <p:spPr bwMode="auto">
          <a:xfrm>
            <a:off x="2971800" y="4038600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5" name="Rectangle 481"/>
          <p:cNvSpPr>
            <a:spLocks noChangeArrowheads="1"/>
          </p:cNvSpPr>
          <p:nvPr/>
        </p:nvSpPr>
        <p:spPr bwMode="auto">
          <a:xfrm>
            <a:off x="2806824" y="4038600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" name="Rectangle 481"/>
          <p:cNvSpPr>
            <a:spLocks noChangeArrowheads="1"/>
          </p:cNvSpPr>
          <p:nvPr/>
        </p:nvSpPr>
        <p:spPr bwMode="auto">
          <a:xfrm>
            <a:off x="3124200" y="4038600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513" name="Text Box 417"/>
          <p:cNvSpPr txBox="1">
            <a:spLocks noChangeArrowheads="1"/>
          </p:cNvSpPr>
          <p:nvPr/>
        </p:nvSpPr>
        <p:spPr bwMode="auto">
          <a:xfrm>
            <a:off x="2022204" y="177044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grpSp>
        <p:nvGrpSpPr>
          <p:cNvPr id="368" name="Group 246"/>
          <p:cNvGrpSpPr>
            <a:grpSpLocks/>
          </p:cNvGrpSpPr>
          <p:nvPr/>
        </p:nvGrpSpPr>
        <p:grpSpPr bwMode="auto">
          <a:xfrm>
            <a:off x="2590800" y="5746856"/>
            <a:ext cx="76200" cy="838200"/>
            <a:chOff x="2688" y="2544"/>
            <a:chExt cx="96" cy="816"/>
          </a:xfrm>
        </p:grpSpPr>
        <p:sp>
          <p:nvSpPr>
            <p:cNvPr id="369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0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1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2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3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4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5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6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7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8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79" name="Group 462"/>
          <p:cNvGrpSpPr>
            <a:grpSpLocks/>
          </p:cNvGrpSpPr>
          <p:nvPr/>
        </p:nvGrpSpPr>
        <p:grpSpPr bwMode="auto">
          <a:xfrm>
            <a:off x="2833464" y="5714165"/>
            <a:ext cx="70695" cy="870895"/>
            <a:chOff x="2688" y="2544"/>
            <a:chExt cx="96" cy="816"/>
          </a:xfrm>
        </p:grpSpPr>
        <p:sp>
          <p:nvSpPr>
            <p:cNvPr id="380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81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2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3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4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5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6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7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8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9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1" name="Group 462"/>
          <p:cNvGrpSpPr>
            <a:grpSpLocks/>
          </p:cNvGrpSpPr>
          <p:nvPr/>
        </p:nvGrpSpPr>
        <p:grpSpPr bwMode="auto">
          <a:xfrm>
            <a:off x="2477616" y="4468758"/>
            <a:ext cx="70695" cy="870895"/>
            <a:chOff x="2688" y="2544"/>
            <a:chExt cx="96" cy="816"/>
          </a:xfrm>
        </p:grpSpPr>
        <p:sp>
          <p:nvSpPr>
            <p:cNvPr id="402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03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4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5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6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7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8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9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12" name="Group 246"/>
          <p:cNvGrpSpPr>
            <a:grpSpLocks/>
          </p:cNvGrpSpPr>
          <p:nvPr/>
        </p:nvGrpSpPr>
        <p:grpSpPr bwMode="auto">
          <a:xfrm>
            <a:off x="1905000" y="3309942"/>
            <a:ext cx="63002" cy="838200"/>
            <a:chOff x="2688" y="2544"/>
            <a:chExt cx="96" cy="816"/>
          </a:xfrm>
        </p:grpSpPr>
        <p:sp>
          <p:nvSpPr>
            <p:cNvPr id="413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4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7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8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9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0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23" name="Group 246"/>
          <p:cNvGrpSpPr>
            <a:grpSpLocks/>
          </p:cNvGrpSpPr>
          <p:nvPr/>
        </p:nvGrpSpPr>
        <p:grpSpPr bwMode="auto">
          <a:xfrm>
            <a:off x="2225826" y="3312055"/>
            <a:ext cx="63002" cy="838200"/>
            <a:chOff x="2688" y="2544"/>
            <a:chExt cx="96" cy="816"/>
          </a:xfrm>
        </p:grpSpPr>
        <p:sp>
          <p:nvSpPr>
            <p:cNvPr id="424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5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7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8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9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0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1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3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34" name="Group 462"/>
          <p:cNvGrpSpPr>
            <a:grpSpLocks/>
          </p:cNvGrpSpPr>
          <p:nvPr/>
        </p:nvGrpSpPr>
        <p:grpSpPr bwMode="auto">
          <a:xfrm>
            <a:off x="2049018" y="3290623"/>
            <a:ext cx="70695" cy="870895"/>
            <a:chOff x="2688" y="2544"/>
            <a:chExt cx="96" cy="816"/>
          </a:xfrm>
        </p:grpSpPr>
        <p:sp>
          <p:nvSpPr>
            <p:cNvPr id="435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6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2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3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4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45" name="Group 246"/>
          <p:cNvGrpSpPr>
            <a:grpSpLocks/>
          </p:cNvGrpSpPr>
          <p:nvPr/>
        </p:nvGrpSpPr>
        <p:grpSpPr bwMode="auto">
          <a:xfrm>
            <a:off x="2261592" y="2232531"/>
            <a:ext cx="63002" cy="838200"/>
            <a:chOff x="2688" y="2544"/>
            <a:chExt cx="96" cy="816"/>
          </a:xfrm>
        </p:grpSpPr>
        <p:sp>
          <p:nvSpPr>
            <p:cNvPr id="446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47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0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1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2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3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4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5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6" name="Group 246"/>
          <p:cNvGrpSpPr>
            <a:grpSpLocks/>
          </p:cNvGrpSpPr>
          <p:nvPr/>
        </p:nvGrpSpPr>
        <p:grpSpPr bwMode="auto">
          <a:xfrm>
            <a:off x="2529408" y="2212359"/>
            <a:ext cx="63002" cy="838200"/>
            <a:chOff x="2688" y="2544"/>
            <a:chExt cx="96" cy="816"/>
          </a:xfrm>
        </p:grpSpPr>
        <p:sp>
          <p:nvSpPr>
            <p:cNvPr id="457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58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9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0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1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2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3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4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5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6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67" name="Group 462"/>
          <p:cNvGrpSpPr>
            <a:grpSpLocks/>
          </p:cNvGrpSpPr>
          <p:nvPr/>
        </p:nvGrpSpPr>
        <p:grpSpPr bwMode="auto">
          <a:xfrm>
            <a:off x="2117578" y="2211837"/>
            <a:ext cx="70695" cy="870895"/>
            <a:chOff x="2688" y="2544"/>
            <a:chExt cx="96" cy="816"/>
          </a:xfrm>
        </p:grpSpPr>
        <p:sp>
          <p:nvSpPr>
            <p:cNvPr id="468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69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0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4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5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6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7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8" name="Group 462"/>
          <p:cNvGrpSpPr>
            <a:grpSpLocks/>
          </p:cNvGrpSpPr>
          <p:nvPr/>
        </p:nvGrpSpPr>
        <p:grpSpPr bwMode="auto">
          <a:xfrm>
            <a:off x="2405610" y="2211837"/>
            <a:ext cx="70695" cy="870895"/>
            <a:chOff x="2688" y="2544"/>
            <a:chExt cx="96" cy="816"/>
          </a:xfrm>
        </p:grpSpPr>
        <p:sp>
          <p:nvSpPr>
            <p:cNvPr id="479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80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1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2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3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4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5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6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7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8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90" name="TextBox 389"/>
          <p:cNvSpPr txBox="1"/>
          <p:nvPr/>
        </p:nvSpPr>
        <p:spPr>
          <a:xfrm>
            <a:off x="2438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TextBox 390"/>
          <p:cNvSpPr txBox="1"/>
          <p:nvPr/>
        </p:nvSpPr>
        <p:spPr>
          <a:xfrm>
            <a:off x="4191000" y="3810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3124200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3" name="Group 91"/>
          <p:cNvGrpSpPr>
            <a:grpSpLocks/>
          </p:cNvGrpSpPr>
          <p:nvPr/>
        </p:nvGrpSpPr>
        <p:grpSpPr bwMode="auto">
          <a:xfrm rot="20796285">
            <a:off x="984217" y="4496779"/>
            <a:ext cx="768383" cy="869417"/>
            <a:chOff x="1824" y="2544"/>
            <a:chExt cx="816" cy="816"/>
          </a:xfrm>
        </p:grpSpPr>
        <p:grpSp>
          <p:nvGrpSpPr>
            <p:cNvPr id="394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92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94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95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96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97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98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99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00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01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02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93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95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96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97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98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99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0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9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0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1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03" name="Group 91"/>
          <p:cNvGrpSpPr>
            <a:grpSpLocks/>
          </p:cNvGrpSpPr>
          <p:nvPr/>
        </p:nvGrpSpPr>
        <p:grpSpPr bwMode="auto">
          <a:xfrm>
            <a:off x="1365217" y="4572000"/>
            <a:ext cx="768383" cy="869417"/>
            <a:chOff x="1824" y="2544"/>
            <a:chExt cx="816" cy="816"/>
          </a:xfrm>
        </p:grpSpPr>
        <p:grpSp>
          <p:nvGrpSpPr>
            <p:cNvPr id="504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14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16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17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18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19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0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1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3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15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05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6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7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8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9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0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1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xmlns="" val="22796026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2" grpId="0"/>
      <p:bldP spid="11383" grpId="0"/>
      <p:bldP spid="11384" grpId="0"/>
      <p:bldP spid="11385" grpId="0"/>
      <p:bldP spid="11386" grpId="0"/>
      <p:bldP spid="11387" grpId="0"/>
      <p:bldP spid="11388" grpId="0"/>
      <p:bldP spid="11389" grpId="0"/>
      <p:bldP spid="11390" grpId="0"/>
      <p:bldP spid="11391" grpId="0"/>
      <p:bldP spid="11392" grpId="0"/>
      <p:bldP spid="11393" grpId="0"/>
      <p:bldP spid="11394" grpId="0"/>
      <p:bldP spid="11395" grpId="0"/>
      <p:bldP spid="11396" grpId="0"/>
      <p:bldP spid="11397" grpId="0"/>
      <p:bldP spid="11398" grpId="0"/>
      <p:bldP spid="11523" grpId="0"/>
      <p:bldP spid="11524" grpId="0"/>
      <p:bldP spid="11525" grpId="0"/>
      <p:bldP spid="11737" grpId="0" animBg="1"/>
      <p:bldP spid="11738" grpId="0" animBg="1"/>
      <p:bldP spid="11739" grpId="0" animBg="1"/>
      <p:bldP spid="11740" grpId="0" animBg="1"/>
      <p:bldP spid="11742" grpId="0" animBg="1"/>
      <p:bldP spid="11743" grpId="0" animBg="1"/>
      <p:bldP spid="1174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02" name="Group 4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734488"/>
              </p:ext>
            </p:extLst>
          </p:nvPr>
        </p:nvGraphicFramePr>
        <p:xfrm>
          <a:off x="76200" y="1388385"/>
          <a:ext cx="8915400" cy="4985684"/>
        </p:xfrm>
        <a:graphic>
          <a:graphicData uri="http://schemas.openxmlformats.org/drawingml/2006/table">
            <a:tbl>
              <a:tblPr/>
              <a:tblGrid>
                <a:gridCol w="3491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7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7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302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0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7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4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5166" name="Group 47"/>
          <p:cNvGrpSpPr>
            <a:grpSpLocks/>
          </p:cNvGrpSpPr>
          <p:nvPr/>
        </p:nvGrpSpPr>
        <p:grpSpPr bwMode="auto">
          <a:xfrm>
            <a:off x="142265" y="2109852"/>
            <a:ext cx="765221" cy="743557"/>
            <a:chOff x="1824" y="2544"/>
            <a:chExt cx="816" cy="816"/>
          </a:xfrm>
        </p:grpSpPr>
        <p:grpSp>
          <p:nvGrpSpPr>
            <p:cNvPr id="5417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427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429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430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1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2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3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4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5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6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7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428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418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19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0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1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2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3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4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5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6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67" name="Group 69"/>
          <p:cNvGrpSpPr>
            <a:grpSpLocks/>
          </p:cNvGrpSpPr>
          <p:nvPr/>
        </p:nvGrpSpPr>
        <p:grpSpPr bwMode="auto">
          <a:xfrm>
            <a:off x="152400" y="5463072"/>
            <a:ext cx="727819" cy="685380"/>
            <a:chOff x="1824" y="2544"/>
            <a:chExt cx="816" cy="816"/>
          </a:xfrm>
        </p:grpSpPr>
        <p:grpSp>
          <p:nvGrpSpPr>
            <p:cNvPr id="5396" name="Group 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406" name="Group 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40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409" name="Line 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0" name="Line 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1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2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3" name="Line 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4" name="Line 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5" name="Line 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6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407" name="Line 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397" name="Line 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98" name="Line 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99" name="Line 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0" name="Line 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1" name="Line 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2" name="Line 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3" name="Line 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4" name="Line 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5" name="Line 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68" name="Group 91"/>
          <p:cNvGrpSpPr>
            <a:grpSpLocks/>
          </p:cNvGrpSpPr>
          <p:nvPr/>
        </p:nvGrpSpPr>
        <p:grpSpPr bwMode="auto">
          <a:xfrm>
            <a:off x="990600" y="5435340"/>
            <a:ext cx="762000" cy="685800"/>
            <a:chOff x="1824" y="2544"/>
            <a:chExt cx="816" cy="816"/>
          </a:xfrm>
        </p:grpSpPr>
        <p:grpSp>
          <p:nvGrpSpPr>
            <p:cNvPr id="5375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85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87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388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89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0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1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2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3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4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5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386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376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7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8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9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0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1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2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3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4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69" name="Text Box 113"/>
          <p:cNvSpPr txBox="1">
            <a:spLocks noChangeArrowheads="1"/>
          </p:cNvSpPr>
          <p:nvPr/>
        </p:nvSpPr>
        <p:spPr bwMode="auto">
          <a:xfrm>
            <a:off x="3657600" y="144312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0" name="Text Box 114"/>
          <p:cNvSpPr txBox="1">
            <a:spLocks noChangeArrowheads="1"/>
          </p:cNvSpPr>
          <p:nvPr/>
        </p:nvSpPr>
        <p:spPr bwMode="auto">
          <a:xfrm>
            <a:off x="4477011" y="144312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1" name="Text Box 115"/>
          <p:cNvSpPr txBox="1">
            <a:spLocks noChangeArrowheads="1"/>
          </p:cNvSpPr>
          <p:nvPr/>
        </p:nvSpPr>
        <p:spPr bwMode="auto">
          <a:xfrm>
            <a:off x="5334000" y="1371600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Đơn vị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2" name="Text Box 116"/>
          <p:cNvSpPr txBox="1">
            <a:spLocks noChangeArrowheads="1"/>
          </p:cNvSpPr>
          <p:nvPr/>
        </p:nvSpPr>
        <p:spPr bwMode="auto">
          <a:xfrm>
            <a:off x="6310991" y="1401966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Viết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3" name="Text Box 117"/>
          <p:cNvSpPr txBox="1">
            <a:spLocks noChangeArrowheads="1"/>
          </p:cNvSpPr>
          <p:nvPr/>
        </p:nvSpPr>
        <p:spPr bwMode="auto">
          <a:xfrm>
            <a:off x="7086600" y="1443121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           Đọc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08" name="Text Box 120"/>
          <p:cNvSpPr txBox="1">
            <a:spLocks noChangeArrowheads="1"/>
          </p:cNvSpPr>
          <p:nvPr/>
        </p:nvSpPr>
        <p:spPr bwMode="auto">
          <a:xfrm>
            <a:off x="3657600" y="234708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4572000" y="234708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2410" name="Text Box 122"/>
          <p:cNvSpPr txBox="1">
            <a:spLocks noChangeArrowheads="1"/>
          </p:cNvSpPr>
          <p:nvPr/>
        </p:nvSpPr>
        <p:spPr bwMode="auto">
          <a:xfrm>
            <a:off x="5410200" y="234708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2411" name="Text Box 123"/>
          <p:cNvSpPr txBox="1">
            <a:spLocks noChangeArrowheads="1"/>
          </p:cNvSpPr>
          <p:nvPr/>
        </p:nvSpPr>
        <p:spPr bwMode="auto">
          <a:xfrm>
            <a:off x="3657600" y="402913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4572000" y="402913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5334000" y="402913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6096000" y="2347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411</a:t>
            </a: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6096000" y="4029139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205</a:t>
            </a:r>
          </a:p>
        </p:txBody>
      </p:sp>
      <p:sp>
        <p:nvSpPr>
          <p:cNvPr id="12420" name="Text Box 132"/>
          <p:cNvSpPr txBox="1">
            <a:spLocks noChangeArrowheads="1"/>
          </p:cNvSpPr>
          <p:nvPr/>
        </p:nvSpPr>
        <p:spPr bwMode="auto">
          <a:xfrm>
            <a:off x="7239000" y="1966080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Bốn trăm mười một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21" name="Text Box 133"/>
          <p:cNvSpPr txBox="1">
            <a:spLocks noChangeArrowheads="1"/>
          </p:cNvSpPr>
          <p:nvPr/>
        </p:nvSpPr>
        <p:spPr bwMode="auto">
          <a:xfrm>
            <a:off x="7283896" y="4014852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linh năm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4" name="Rectangle 135"/>
          <p:cNvSpPr>
            <a:spLocks noChangeArrowheads="1"/>
          </p:cNvSpPr>
          <p:nvPr/>
        </p:nvSpPr>
        <p:spPr bwMode="auto">
          <a:xfrm>
            <a:off x="3048000" y="5843652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5" name="Rectangle 136"/>
          <p:cNvSpPr>
            <a:spLocks noChangeArrowheads="1"/>
          </p:cNvSpPr>
          <p:nvPr/>
        </p:nvSpPr>
        <p:spPr bwMode="auto">
          <a:xfrm>
            <a:off x="2362200" y="4418541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6" name="Rectangle 137"/>
          <p:cNvSpPr>
            <a:spLocks noChangeArrowheads="1"/>
          </p:cNvSpPr>
          <p:nvPr/>
        </p:nvSpPr>
        <p:spPr bwMode="auto">
          <a:xfrm>
            <a:off x="2133600" y="3329052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7" name="Rectangle 140"/>
          <p:cNvSpPr>
            <a:spLocks noChangeArrowheads="1"/>
          </p:cNvSpPr>
          <p:nvPr/>
        </p:nvSpPr>
        <p:spPr bwMode="auto">
          <a:xfrm>
            <a:off x="2590800" y="4418541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8" name="Rectangle 141"/>
          <p:cNvSpPr>
            <a:spLocks noChangeArrowheads="1"/>
          </p:cNvSpPr>
          <p:nvPr/>
        </p:nvSpPr>
        <p:spPr bwMode="auto">
          <a:xfrm>
            <a:off x="2819400" y="4418541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9" name="Rectangle 143"/>
          <p:cNvSpPr>
            <a:spLocks noChangeArrowheads="1"/>
          </p:cNvSpPr>
          <p:nvPr/>
        </p:nvSpPr>
        <p:spPr bwMode="auto">
          <a:xfrm>
            <a:off x="2819400" y="583365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190" name="Group 144"/>
          <p:cNvGrpSpPr>
            <a:grpSpLocks/>
          </p:cNvGrpSpPr>
          <p:nvPr/>
        </p:nvGrpSpPr>
        <p:grpSpPr bwMode="auto">
          <a:xfrm>
            <a:off x="1905000" y="2414652"/>
            <a:ext cx="76200" cy="1066800"/>
            <a:chOff x="2688" y="2544"/>
            <a:chExt cx="96" cy="816"/>
          </a:xfrm>
        </p:grpSpPr>
        <p:sp>
          <p:nvSpPr>
            <p:cNvPr id="5365" name="Rectangle 14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66" name="Line 14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7" name="Line 14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8" name="Line 14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9" name="Line 14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0" name="Line 15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1" name="Line 15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2" name="Line 15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3" name="Line 15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4" name="Line 15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1" name="Group 177"/>
          <p:cNvGrpSpPr>
            <a:grpSpLocks/>
          </p:cNvGrpSpPr>
          <p:nvPr/>
        </p:nvGrpSpPr>
        <p:grpSpPr bwMode="auto">
          <a:xfrm>
            <a:off x="2133600" y="5028991"/>
            <a:ext cx="76200" cy="1066800"/>
            <a:chOff x="2688" y="2544"/>
            <a:chExt cx="96" cy="816"/>
          </a:xfrm>
        </p:grpSpPr>
        <p:sp>
          <p:nvSpPr>
            <p:cNvPr id="5355" name="Rectangle 17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56" name="Line 17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7" name="Line 18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8" name="Line 18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9" name="Line 18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0" name="Line 18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1" name="Line 18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2" name="Line 18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3" name="Line 18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4" name="Line 18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2" name="Group 188"/>
          <p:cNvGrpSpPr>
            <a:grpSpLocks/>
          </p:cNvGrpSpPr>
          <p:nvPr/>
        </p:nvGrpSpPr>
        <p:grpSpPr bwMode="auto">
          <a:xfrm>
            <a:off x="2286000" y="5028991"/>
            <a:ext cx="76200" cy="1066800"/>
            <a:chOff x="2688" y="2544"/>
            <a:chExt cx="96" cy="816"/>
          </a:xfrm>
        </p:grpSpPr>
        <p:sp>
          <p:nvSpPr>
            <p:cNvPr id="5345" name="Rectangle 18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6" name="Line 19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7" name="Line 19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8" name="Line 19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9" name="Line 19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0" name="Line 19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1" name="Line 19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2" name="Line 19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3" name="Line 19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4" name="Line 19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3" name="Group 199"/>
          <p:cNvGrpSpPr>
            <a:grpSpLocks/>
          </p:cNvGrpSpPr>
          <p:nvPr/>
        </p:nvGrpSpPr>
        <p:grpSpPr bwMode="auto">
          <a:xfrm>
            <a:off x="2438400" y="5028991"/>
            <a:ext cx="76200" cy="1066800"/>
            <a:chOff x="2688" y="2544"/>
            <a:chExt cx="96" cy="816"/>
          </a:xfrm>
        </p:grpSpPr>
        <p:sp>
          <p:nvSpPr>
            <p:cNvPr id="5335" name="Rectangle 200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" name="Line 201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" name="Line 202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" name="Line 203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" name="Line 204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0" name="Line 205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1" name="Line 206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2" name="Line 207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" name="Line 208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4" name="Line 209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4" name="Group 235"/>
          <p:cNvGrpSpPr>
            <a:grpSpLocks/>
          </p:cNvGrpSpPr>
          <p:nvPr/>
        </p:nvGrpSpPr>
        <p:grpSpPr bwMode="auto">
          <a:xfrm>
            <a:off x="1981200" y="5028991"/>
            <a:ext cx="76200" cy="1066800"/>
            <a:chOff x="2688" y="2544"/>
            <a:chExt cx="96" cy="816"/>
          </a:xfrm>
        </p:grpSpPr>
        <p:sp>
          <p:nvSpPr>
            <p:cNvPr id="5325" name="Rectangle 23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6" name="Line 23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7" name="Line 23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" name="Line 23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" name="Line 24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0" name="Line 24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1" name="Line 24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2" name="Line 24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3" name="Line 24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4" name="Line 24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5" name="Group 246"/>
          <p:cNvGrpSpPr>
            <a:grpSpLocks/>
          </p:cNvGrpSpPr>
          <p:nvPr/>
        </p:nvGrpSpPr>
        <p:grpSpPr bwMode="auto">
          <a:xfrm>
            <a:off x="2590800" y="5028991"/>
            <a:ext cx="76200" cy="1066800"/>
            <a:chOff x="2688" y="2544"/>
            <a:chExt cx="96" cy="816"/>
          </a:xfrm>
        </p:grpSpPr>
        <p:sp>
          <p:nvSpPr>
            <p:cNvPr id="5315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16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7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8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9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0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1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2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3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4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6" name="Group 272"/>
          <p:cNvGrpSpPr>
            <a:grpSpLocks/>
          </p:cNvGrpSpPr>
          <p:nvPr/>
        </p:nvGrpSpPr>
        <p:grpSpPr bwMode="auto">
          <a:xfrm>
            <a:off x="990600" y="3938654"/>
            <a:ext cx="734144" cy="784687"/>
            <a:chOff x="1824" y="2544"/>
            <a:chExt cx="816" cy="871"/>
          </a:xfrm>
        </p:grpSpPr>
        <p:grpSp>
          <p:nvGrpSpPr>
            <p:cNvPr id="5294" name="Group 27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04" name="Group 27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06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307" name="Line 27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08" name="Line 27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09" name="Line 27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0" name="Line 27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1" name="Line 28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2" name="Line 28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3" name="Line 28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4" name="Line 28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305" name="Line 28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95" name="Line 28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6" name="Line 28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7" name="Line 28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8" name="Line 288"/>
            <p:cNvSpPr>
              <a:spLocks noChangeShapeType="1"/>
            </p:cNvSpPr>
            <p:nvPr/>
          </p:nvSpPr>
          <p:spPr bwMode="auto">
            <a:xfrm>
              <a:off x="2169" y="2599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9" name="Line 28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0" name="Line 29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1" name="Line 29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2" name="Line 29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3" name="Line 29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7" name="Group 294"/>
          <p:cNvGrpSpPr>
            <a:grpSpLocks/>
          </p:cNvGrpSpPr>
          <p:nvPr/>
        </p:nvGrpSpPr>
        <p:grpSpPr bwMode="auto">
          <a:xfrm>
            <a:off x="152400" y="3938652"/>
            <a:ext cx="734450" cy="735588"/>
            <a:chOff x="1824" y="2544"/>
            <a:chExt cx="816" cy="816"/>
          </a:xfrm>
        </p:grpSpPr>
        <p:grpSp>
          <p:nvGrpSpPr>
            <p:cNvPr id="5273" name="Group 29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83" name="Group 29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85" name="Rectangle 29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86" name="Line 29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7" name="Line 29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8" name="Line 30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9" name="Line 30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0" name="Line 30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1" name="Line 30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2" name="Line 30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3" name="Line 30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84" name="Line 30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74" name="Line 30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5" name="Line 30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6" name="Line 30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7" name="Line 31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8" name="Line 31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9" name="Line 31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0" name="Line 31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1" name="Line 31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2" name="Line 31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8" name="Group 338"/>
          <p:cNvGrpSpPr>
            <a:grpSpLocks/>
          </p:cNvGrpSpPr>
          <p:nvPr/>
        </p:nvGrpSpPr>
        <p:grpSpPr bwMode="auto">
          <a:xfrm>
            <a:off x="990600" y="2109852"/>
            <a:ext cx="762000" cy="714849"/>
            <a:chOff x="1824" y="2544"/>
            <a:chExt cx="816" cy="816"/>
          </a:xfrm>
        </p:grpSpPr>
        <p:grpSp>
          <p:nvGrpSpPr>
            <p:cNvPr id="5252" name="Group 339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62" name="Group 340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64" name="Rectangle 341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65" name="Line 342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6" name="Line 343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7" name="Line 344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8" name="Line 345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9" name="Line 346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0" name="Line 347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1" name="Line 348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2" name="Line 349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63" name="Line 350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53" name="Line 351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4" name="Line 352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5" name="Line 353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6" name="Line 354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7" name="Line 355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8" name="Line 356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9" name="Line 357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60" name="Line 358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61" name="Line 359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9" name="Group 360"/>
          <p:cNvGrpSpPr>
            <a:grpSpLocks/>
          </p:cNvGrpSpPr>
          <p:nvPr/>
        </p:nvGrpSpPr>
        <p:grpSpPr bwMode="auto">
          <a:xfrm>
            <a:off x="990600" y="2871852"/>
            <a:ext cx="762000" cy="685800"/>
            <a:chOff x="1824" y="2544"/>
            <a:chExt cx="816" cy="816"/>
          </a:xfrm>
        </p:grpSpPr>
        <p:grpSp>
          <p:nvGrpSpPr>
            <p:cNvPr id="5231" name="Group 361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41" name="Group 362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43" name="Rectangle 363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244" name="Line 364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5" name="Line 36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6" name="Line 36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7" name="Line 367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8" name="Line 368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9" name="Line 369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50" name="Line 370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51" name="Line 371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42" name="Line 372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32" name="Line 373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3" name="Line 374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4" name="Line 375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5" name="Line 376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6" name="Line 377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7" name="Line 378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8" name="Line 379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9" name="Line 380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40" name="Line 381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200" name="Group 382"/>
          <p:cNvGrpSpPr>
            <a:grpSpLocks/>
          </p:cNvGrpSpPr>
          <p:nvPr/>
        </p:nvGrpSpPr>
        <p:grpSpPr bwMode="auto">
          <a:xfrm>
            <a:off x="152400" y="2882736"/>
            <a:ext cx="762000" cy="674916"/>
            <a:chOff x="1824" y="2544"/>
            <a:chExt cx="816" cy="816"/>
          </a:xfrm>
        </p:grpSpPr>
        <p:grpSp>
          <p:nvGrpSpPr>
            <p:cNvPr id="5210" name="Group 38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20" name="Group 38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22" name="Rectangle 38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23" name="Line 38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4" name="Line 38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5" name="Line 38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6" name="Line 38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7" name="Line 39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8" name="Line 39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9" name="Line 39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30" name="Line 39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21" name="Line 39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11" name="Line 39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2" name="Line 39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3" name="Line 39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4" name="Line 398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5" name="Line 39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6" name="Line 40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7" name="Line 40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8" name="Line 40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9" name="Line 40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201" name="Rectangle 405"/>
          <p:cNvSpPr>
            <a:spLocks noChangeArrowheads="1"/>
          </p:cNvSpPr>
          <p:nvPr/>
        </p:nvSpPr>
        <p:spPr bwMode="auto">
          <a:xfrm>
            <a:off x="1905000" y="4418541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202" name="Rectangle 406"/>
          <p:cNvSpPr>
            <a:spLocks noChangeArrowheads="1"/>
          </p:cNvSpPr>
          <p:nvPr/>
        </p:nvSpPr>
        <p:spPr bwMode="auto">
          <a:xfrm>
            <a:off x="2133600" y="4418541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695" name="Text Box 407"/>
          <p:cNvSpPr txBox="1">
            <a:spLocks noChangeArrowheads="1"/>
          </p:cNvSpPr>
          <p:nvPr/>
        </p:nvSpPr>
        <p:spPr bwMode="auto">
          <a:xfrm>
            <a:off x="5410200" y="5058893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696" name="Text Box 408"/>
          <p:cNvSpPr txBox="1">
            <a:spLocks noChangeArrowheads="1"/>
          </p:cNvSpPr>
          <p:nvPr/>
        </p:nvSpPr>
        <p:spPr bwMode="auto">
          <a:xfrm>
            <a:off x="4572000" y="5058893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2697" name="Text Box 409"/>
          <p:cNvSpPr txBox="1">
            <a:spLocks noChangeArrowheads="1"/>
          </p:cNvSpPr>
          <p:nvPr/>
        </p:nvSpPr>
        <p:spPr bwMode="auto">
          <a:xfrm>
            <a:off x="3733800" y="5058893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698" name="Text Box 410"/>
          <p:cNvSpPr txBox="1">
            <a:spLocks noChangeArrowheads="1"/>
          </p:cNvSpPr>
          <p:nvPr/>
        </p:nvSpPr>
        <p:spPr bwMode="auto">
          <a:xfrm>
            <a:off x="6172200" y="4982691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9" name="Text Box 411"/>
          <p:cNvSpPr txBox="1">
            <a:spLocks noChangeArrowheads="1"/>
          </p:cNvSpPr>
          <p:nvPr/>
        </p:nvSpPr>
        <p:spPr bwMode="auto">
          <a:xfrm>
            <a:off x="7010400" y="5053188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năm mươi hai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2438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4191000" y="3810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124200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3941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8" grpId="0"/>
      <p:bldP spid="12409" grpId="0"/>
      <p:bldP spid="12410" grpId="0"/>
      <p:bldP spid="12411" grpId="0"/>
      <p:bldP spid="12413" grpId="0"/>
      <p:bldP spid="12415" grpId="0"/>
      <p:bldP spid="12417" grpId="0"/>
      <p:bldP spid="12418" grpId="0"/>
      <p:bldP spid="12420" grpId="0"/>
      <p:bldP spid="12421" grpId="0"/>
      <p:bldP spid="12695" grpId="0"/>
      <p:bldP spid="12696" grpId="0"/>
      <p:bldP spid="12697" grpId="0"/>
      <p:bldP spid="12698" grpId="0"/>
      <p:bldP spid="12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076980"/>
            <a:ext cx="7696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1/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Mỗi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sau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chỉ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3714492" y="2061410"/>
            <a:ext cx="76200" cy="1066800"/>
            <a:chOff x="2688" y="2544"/>
            <a:chExt cx="96" cy="816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971292" y="1832810"/>
            <a:ext cx="1066800" cy="1143000"/>
            <a:chOff x="1824" y="2544"/>
            <a:chExt cx="816" cy="816"/>
          </a:xfrm>
        </p:grpSpPr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33" name="Group 2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35" name="Line 2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6" name="Line 2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7" name="Line 2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8" name="Line 2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9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0" name="Line 2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1733292" y="1985210"/>
            <a:ext cx="1066800" cy="1143000"/>
            <a:chOff x="1824" y="2544"/>
            <a:chExt cx="816" cy="816"/>
          </a:xfrm>
        </p:grpSpPr>
        <p:grpSp>
          <p:nvGrpSpPr>
            <p:cNvPr id="13354" name="Group 4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55" name="Group 4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56" name="Rectangle 4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57" name="Line 4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58" name="Line 4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59" name="Line 4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0" name="Line 4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1" name="Line 4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2" name="Line 5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3" name="Line 5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4" name="Line 5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65" name="Line 5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66" name="Line 5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7" name="Line 5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8" name="Line 5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9" name="Line 5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0" name="Line 5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1" name="Line 5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2" name="Line 6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3" name="Line 6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4" name="Line 6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75" name="Group 63"/>
          <p:cNvGrpSpPr>
            <a:grpSpLocks/>
          </p:cNvGrpSpPr>
          <p:nvPr/>
        </p:nvGrpSpPr>
        <p:grpSpPr bwMode="auto">
          <a:xfrm>
            <a:off x="7848600" y="1985210"/>
            <a:ext cx="76200" cy="1066800"/>
            <a:chOff x="2688" y="2544"/>
            <a:chExt cx="96" cy="816"/>
          </a:xfrm>
        </p:grpSpPr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377" name="Line 6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8" name="Line 6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9" name="Line 6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4" name="Line 7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5" name="Line 7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86" name="Group 74"/>
          <p:cNvGrpSpPr>
            <a:grpSpLocks/>
          </p:cNvGrpSpPr>
          <p:nvPr/>
        </p:nvGrpSpPr>
        <p:grpSpPr bwMode="auto">
          <a:xfrm>
            <a:off x="2342892" y="2137610"/>
            <a:ext cx="1066800" cy="1143000"/>
            <a:chOff x="1824" y="2544"/>
            <a:chExt cx="816" cy="816"/>
          </a:xfrm>
        </p:grpSpPr>
        <p:grpSp>
          <p:nvGrpSpPr>
            <p:cNvPr id="13387" name="Group 7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88" name="Group 7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89" name="Rectangle 7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90" name="Line 7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1" name="Line 7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2" name="Line 8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3" name="Line 8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4" name="Line 8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5" name="Line 8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6" name="Line 8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7" name="Line 8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98" name="Line 8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99" name="Line 8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0" name="Line 8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1" name="Line 8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2" name="Line 9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3" name="Line 9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4" name="Line 9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5" name="Line 9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6" name="Line 9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7" name="Line 9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08" name="Group 96"/>
          <p:cNvGrpSpPr>
            <a:grpSpLocks/>
          </p:cNvGrpSpPr>
          <p:nvPr/>
        </p:nvGrpSpPr>
        <p:grpSpPr bwMode="auto">
          <a:xfrm>
            <a:off x="6400800" y="1985210"/>
            <a:ext cx="1066800" cy="1143000"/>
            <a:chOff x="1824" y="2544"/>
            <a:chExt cx="816" cy="816"/>
          </a:xfrm>
        </p:grpSpPr>
        <p:grpSp>
          <p:nvGrpSpPr>
            <p:cNvPr id="13409" name="Group 97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410" name="Group 98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4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412" name="Line 100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3" name="Line 101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4" name="Line 102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5" name="Line 103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6" name="Line 104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7" name="Line 105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8" name="Line 106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9" name="Line 107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420" name="Line 108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421" name="Line 109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2" name="Line 110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3" name="Line 111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4" name="Line 112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5" name="Line 113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6" name="Line 114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7" name="Line 115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8" name="Line 116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9" name="Line 117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30" name="Group 118"/>
          <p:cNvGrpSpPr>
            <a:grpSpLocks/>
          </p:cNvGrpSpPr>
          <p:nvPr/>
        </p:nvGrpSpPr>
        <p:grpSpPr bwMode="auto">
          <a:xfrm>
            <a:off x="7969063" y="4957010"/>
            <a:ext cx="76200" cy="1066800"/>
            <a:chOff x="2688" y="2544"/>
            <a:chExt cx="96" cy="816"/>
          </a:xfrm>
        </p:grpSpPr>
        <p:sp>
          <p:nvSpPr>
            <p:cNvPr id="13431" name="Rectangle 11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32" name="Line 12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3" name="Line 12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4" name="Line 12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5" name="Line 12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7" name="Line 12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8" name="Line 12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9" name="Line 12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40" name="Line 12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85" name="Group 173"/>
          <p:cNvGrpSpPr>
            <a:grpSpLocks/>
          </p:cNvGrpSpPr>
          <p:nvPr/>
        </p:nvGrpSpPr>
        <p:grpSpPr bwMode="auto">
          <a:xfrm>
            <a:off x="7620000" y="1985210"/>
            <a:ext cx="76200" cy="1066800"/>
            <a:chOff x="2688" y="2544"/>
            <a:chExt cx="96" cy="816"/>
          </a:xfrm>
        </p:grpSpPr>
        <p:sp>
          <p:nvSpPr>
            <p:cNvPr id="13486" name="Rectangle 17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87" name="Line 17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88" name="Line 17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89" name="Line 17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0" name="Line 17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1" name="Line 17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2" name="Line 18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3" name="Line 18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4" name="Line 18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5" name="Line 18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96" name="Group 184"/>
          <p:cNvGrpSpPr>
            <a:grpSpLocks/>
          </p:cNvGrpSpPr>
          <p:nvPr/>
        </p:nvGrpSpPr>
        <p:grpSpPr bwMode="auto">
          <a:xfrm>
            <a:off x="5334000" y="5029200"/>
            <a:ext cx="76200" cy="1066800"/>
            <a:chOff x="2688" y="2544"/>
            <a:chExt cx="96" cy="816"/>
          </a:xfrm>
        </p:grpSpPr>
        <p:sp>
          <p:nvSpPr>
            <p:cNvPr id="13497" name="Rectangle 18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98" name="Line 18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9" name="Line 18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0" name="Line 18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1" name="Line 18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2" name="Line 19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3" name="Line 19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4" name="Line 19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5" name="Line 19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6" name="Line 19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07" name="Group 195"/>
          <p:cNvGrpSpPr>
            <a:grpSpLocks/>
          </p:cNvGrpSpPr>
          <p:nvPr/>
        </p:nvGrpSpPr>
        <p:grpSpPr bwMode="auto">
          <a:xfrm>
            <a:off x="8077200" y="1985210"/>
            <a:ext cx="76200" cy="1066800"/>
            <a:chOff x="2688" y="2544"/>
            <a:chExt cx="96" cy="816"/>
          </a:xfrm>
        </p:grpSpPr>
        <p:sp>
          <p:nvSpPr>
            <p:cNvPr id="13508" name="Rectangle 19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509" name="Line 19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0" name="Line 19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1" name="Line 19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2" name="Line 20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3" name="Line 20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4" name="Line 20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5" name="Line 20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6" name="Line 20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7" name="Line 20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29" name="Group 217"/>
          <p:cNvGrpSpPr>
            <a:grpSpLocks/>
          </p:cNvGrpSpPr>
          <p:nvPr/>
        </p:nvGrpSpPr>
        <p:grpSpPr bwMode="auto">
          <a:xfrm>
            <a:off x="7816663" y="4957010"/>
            <a:ext cx="76200" cy="1066800"/>
            <a:chOff x="2688" y="2544"/>
            <a:chExt cx="96" cy="816"/>
          </a:xfrm>
        </p:grpSpPr>
        <p:sp>
          <p:nvSpPr>
            <p:cNvPr id="13530" name="Rectangle 21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531" name="Line 21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2" name="Line 22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3" name="Line 22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4" name="Line 22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5" name="Line 22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6" name="Line 22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7" name="Line 22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8" name="Line 22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9" name="Line 22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13551" name="Rectangle 239"/>
          <p:cNvSpPr>
            <a:spLocks noChangeArrowheads="1"/>
          </p:cNvSpPr>
          <p:nvPr/>
        </p:nvSpPr>
        <p:spPr bwMode="auto">
          <a:xfrm>
            <a:off x="2743200" y="57190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2" name="Rectangle 240"/>
          <p:cNvSpPr>
            <a:spLocks noChangeArrowheads="1"/>
          </p:cNvSpPr>
          <p:nvPr/>
        </p:nvSpPr>
        <p:spPr bwMode="auto">
          <a:xfrm>
            <a:off x="2743200" y="541421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3" name="Rectangle 241"/>
          <p:cNvSpPr>
            <a:spLocks noChangeArrowheads="1"/>
          </p:cNvSpPr>
          <p:nvPr/>
        </p:nvSpPr>
        <p:spPr bwMode="auto">
          <a:xfrm>
            <a:off x="2514600" y="54142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4" name="Rectangle 242"/>
          <p:cNvSpPr>
            <a:spLocks noChangeArrowheads="1"/>
          </p:cNvSpPr>
          <p:nvPr/>
        </p:nvSpPr>
        <p:spPr bwMode="auto">
          <a:xfrm>
            <a:off x="8197663" y="564281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5" name="Rectangle 243"/>
          <p:cNvSpPr>
            <a:spLocks noChangeArrowheads="1"/>
          </p:cNvSpPr>
          <p:nvPr/>
        </p:nvSpPr>
        <p:spPr bwMode="auto">
          <a:xfrm>
            <a:off x="8229600" y="28996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6" name="Rectangle 244"/>
          <p:cNvSpPr>
            <a:spLocks noChangeArrowheads="1"/>
          </p:cNvSpPr>
          <p:nvPr/>
        </p:nvSpPr>
        <p:spPr bwMode="auto">
          <a:xfrm>
            <a:off x="8458200" y="289961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7" name="Rectangle 245"/>
          <p:cNvSpPr>
            <a:spLocks noChangeArrowheads="1"/>
          </p:cNvSpPr>
          <p:nvPr/>
        </p:nvSpPr>
        <p:spPr bwMode="auto">
          <a:xfrm>
            <a:off x="2514600" y="58714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8" name="Rectangle 246"/>
          <p:cNvSpPr>
            <a:spLocks noChangeArrowheads="1"/>
          </p:cNvSpPr>
          <p:nvPr/>
        </p:nvSpPr>
        <p:spPr bwMode="auto">
          <a:xfrm>
            <a:off x="2514600" y="564281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13559" name="Group 247"/>
          <p:cNvGrpSpPr>
            <a:grpSpLocks/>
          </p:cNvGrpSpPr>
          <p:nvPr/>
        </p:nvGrpSpPr>
        <p:grpSpPr bwMode="auto">
          <a:xfrm>
            <a:off x="914400" y="4804610"/>
            <a:ext cx="1066800" cy="1143000"/>
            <a:chOff x="1824" y="2544"/>
            <a:chExt cx="816" cy="816"/>
          </a:xfrm>
        </p:grpSpPr>
        <p:grpSp>
          <p:nvGrpSpPr>
            <p:cNvPr id="13560" name="Group 2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561" name="Group 2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5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563" name="Line 2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4" name="Line 2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5" name="Line 2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6" name="Line 2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7" name="Line 2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8" name="Line 2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9" name="Line 2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70" name="Line 2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571" name="Line 2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572" name="Line 2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3" name="Line 2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4" name="Line 2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5" name="Line 2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6" name="Line 2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7" name="Line 2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8" name="Line 2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9" name="Line 2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80" name="Line 2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81" name="Group 269"/>
          <p:cNvGrpSpPr>
            <a:grpSpLocks/>
          </p:cNvGrpSpPr>
          <p:nvPr/>
        </p:nvGrpSpPr>
        <p:grpSpPr bwMode="auto">
          <a:xfrm>
            <a:off x="1371600" y="5033210"/>
            <a:ext cx="1066800" cy="1143000"/>
            <a:chOff x="1824" y="2544"/>
            <a:chExt cx="816" cy="816"/>
          </a:xfrm>
        </p:grpSpPr>
        <p:grpSp>
          <p:nvGrpSpPr>
            <p:cNvPr id="13582" name="Group 2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583" name="Group 2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584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585" name="Line 2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6" name="Line 2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7" name="Line 2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8" name="Line 2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9" name="Line 2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0" name="Line 2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1" name="Line 2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2" name="Line 2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593" name="Line 2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594" name="Line 2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5" name="Line 2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6" name="Line 2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7" name="Line 2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8" name="Line 2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9" name="Line 2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0" name="Line 2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1" name="Line 2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2" name="Line 2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603" name="Group 291"/>
          <p:cNvGrpSpPr>
            <a:grpSpLocks/>
          </p:cNvGrpSpPr>
          <p:nvPr/>
        </p:nvGrpSpPr>
        <p:grpSpPr bwMode="auto">
          <a:xfrm>
            <a:off x="4114800" y="5029200"/>
            <a:ext cx="1066800" cy="1143000"/>
            <a:chOff x="1824" y="2544"/>
            <a:chExt cx="816" cy="816"/>
          </a:xfrm>
        </p:grpSpPr>
        <p:grpSp>
          <p:nvGrpSpPr>
            <p:cNvPr id="13604" name="Group 2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605" name="Group 2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60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607" name="Line 2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08" name="Line 2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09" name="Line 2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0" name="Line 2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1" name="Line 2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2" name="Line 3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3" name="Line 3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4" name="Line 3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615" name="Line 3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616" name="Line 3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7" name="Line 3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8" name="Line 3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9" name="Line 3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0" name="Line 3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1" name="Line 3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2" name="Line 3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3" name="Line 3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4" name="Line 3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625" name="Group 313"/>
          <p:cNvGrpSpPr>
            <a:grpSpLocks/>
          </p:cNvGrpSpPr>
          <p:nvPr/>
        </p:nvGrpSpPr>
        <p:grpSpPr bwMode="auto">
          <a:xfrm>
            <a:off x="6597463" y="4957010"/>
            <a:ext cx="1066800" cy="1143000"/>
            <a:chOff x="1824" y="2544"/>
            <a:chExt cx="816" cy="816"/>
          </a:xfrm>
        </p:grpSpPr>
        <p:grpSp>
          <p:nvGrpSpPr>
            <p:cNvPr id="13626" name="Group 314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627" name="Group 315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62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629" name="Line 317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0" name="Line 318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1" name="Line 319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2" name="Line 320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3" name="Line 321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4" name="Line 322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5" name="Line 323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6" name="Line 324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637" name="Line 325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638" name="Line 326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39" name="Line 327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0" name="Line 328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1" name="Line 329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2" name="Line 330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3" name="Line 331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4" name="Line 332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5" name="Line 333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6" name="Line 334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13647" name="Rectangle 335"/>
          <p:cNvSpPr>
            <a:spLocks noChangeArrowheads="1"/>
          </p:cNvSpPr>
          <p:nvPr/>
        </p:nvSpPr>
        <p:spPr bwMode="auto">
          <a:xfrm>
            <a:off x="8197663" y="54142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48" name="Rectangle 336"/>
          <p:cNvSpPr>
            <a:spLocks noChangeArrowheads="1"/>
          </p:cNvSpPr>
          <p:nvPr/>
        </p:nvSpPr>
        <p:spPr bwMode="auto">
          <a:xfrm>
            <a:off x="8197663" y="58714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49" name="Rectangle 337"/>
          <p:cNvSpPr>
            <a:spLocks noChangeArrowheads="1"/>
          </p:cNvSpPr>
          <p:nvPr/>
        </p:nvSpPr>
        <p:spPr bwMode="auto">
          <a:xfrm>
            <a:off x="742692" y="1752600"/>
            <a:ext cx="3276600" cy="16042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0" name="Rectangle 338"/>
          <p:cNvSpPr>
            <a:spLocks noChangeArrowheads="1"/>
          </p:cNvSpPr>
          <p:nvPr/>
        </p:nvSpPr>
        <p:spPr bwMode="auto">
          <a:xfrm>
            <a:off x="6248400" y="1752600"/>
            <a:ext cx="2514600" cy="16042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1" name="Rectangle 339"/>
          <p:cNvSpPr>
            <a:spLocks noChangeArrowheads="1"/>
          </p:cNvSpPr>
          <p:nvPr/>
        </p:nvSpPr>
        <p:spPr bwMode="auto">
          <a:xfrm>
            <a:off x="762000" y="4728410"/>
            <a:ext cx="2286000" cy="1596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2" name="Rectangle 340"/>
          <p:cNvSpPr>
            <a:spLocks noChangeArrowheads="1"/>
          </p:cNvSpPr>
          <p:nvPr/>
        </p:nvSpPr>
        <p:spPr bwMode="auto">
          <a:xfrm>
            <a:off x="3962400" y="4800600"/>
            <a:ext cx="1676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3" name="Rectangle 341"/>
          <p:cNvSpPr>
            <a:spLocks noChangeArrowheads="1"/>
          </p:cNvSpPr>
          <p:nvPr/>
        </p:nvSpPr>
        <p:spPr bwMode="auto">
          <a:xfrm>
            <a:off x="6491755" y="4880810"/>
            <a:ext cx="2118845" cy="1367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/>
          </a:p>
        </p:txBody>
      </p:sp>
      <p:sp>
        <p:nvSpPr>
          <p:cNvPr id="13654" name="Oval 342"/>
          <p:cNvSpPr>
            <a:spLocks noChangeArrowheads="1"/>
          </p:cNvSpPr>
          <p:nvPr/>
        </p:nvSpPr>
        <p:spPr bwMode="auto">
          <a:xfrm>
            <a:off x="1447800" y="3661610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/>
              <a:t>110</a:t>
            </a:r>
          </a:p>
        </p:txBody>
      </p:sp>
      <p:sp>
        <p:nvSpPr>
          <p:cNvPr id="13655" name="Oval 343"/>
          <p:cNvSpPr>
            <a:spLocks noChangeArrowheads="1"/>
          </p:cNvSpPr>
          <p:nvPr/>
        </p:nvSpPr>
        <p:spPr bwMode="auto">
          <a:xfrm>
            <a:off x="2863663" y="3661610"/>
            <a:ext cx="1143000" cy="609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205</a:t>
            </a:r>
          </a:p>
        </p:txBody>
      </p:sp>
      <p:sp>
        <p:nvSpPr>
          <p:cNvPr id="13656" name="Oval 344"/>
          <p:cNvSpPr>
            <a:spLocks noChangeArrowheads="1"/>
          </p:cNvSpPr>
          <p:nvPr/>
        </p:nvSpPr>
        <p:spPr bwMode="auto">
          <a:xfrm>
            <a:off x="4311463" y="3661610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310</a:t>
            </a:r>
          </a:p>
        </p:txBody>
      </p:sp>
      <p:sp>
        <p:nvSpPr>
          <p:cNvPr id="13657" name="Oval 345"/>
          <p:cNvSpPr>
            <a:spLocks noChangeArrowheads="1"/>
          </p:cNvSpPr>
          <p:nvPr/>
        </p:nvSpPr>
        <p:spPr bwMode="auto">
          <a:xfrm>
            <a:off x="5683063" y="3661610"/>
            <a:ext cx="1143000" cy="609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132</a:t>
            </a:r>
          </a:p>
        </p:txBody>
      </p:sp>
      <p:sp>
        <p:nvSpPr>
          <p:cNvPr id="13658" name="Oval 346"/>
          <p:cNvSpPr>
            <a:spLocks noChangeArrowheads="1"/>
          </p:cNvSpPr>
          <p:nvPr/>
        </p:nvSpPr>
        <p:spPr bwMode="auto">
          <a:xfrm>
            <a:off x="7054663" y="3661610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123</a:t>
            </a:r>
          </a:p>
        </p:txBody>
      </p:sp>
      <p:sp>
        <p:nvSpPr>
          <p:cNvPr id="13659" name="Line 347"/>
          <p:cNvSpPr>
            <a:spLocks noChangeShapeType="1"/>
          </p:cNvSpPr>
          <p:nvPr/>
        </p:nvSpPr>
        <p:spPr bwMode="auto">
          <a:xfrm>
            <a:off x="2558862" y="4195010"/>
            <a:ext cx="2394137" cy="6055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0" name="Line 348"/>
          <p:cNvSpPr>
            <a:spLocks noChangeShapeType="1"/>
          </p:cNvSpPr>
          <p:nvPr/>
        </p:nvSpPr>
        <p:spPr bwMode="auto">
          <a:xfrm flipH="1">
            <a:off x="3048000" y="4267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1" name="Line 349"/>
          <p:cNvSpPr>
            <a:spLocks noChangeShapeType="1"/>
          </p:cNvSpPr>
          <p:nvPr/>
        </p:nvSpPr>
        <p:spPr bwMode="auto">
          <a:xfrm flipH="1" flipV="1">
            <a:off x="4038600" y="2590800"/>
            <a:ext cx="958663" cy="10708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2" name="Line 350"/>
          <p:cNvSpPr>
            <a:spLocks noChangeShapeType="1"/>
          </p:cNvSpPr>
          <p:nvPr/>
        </p:nvSpPr>
        <p:spPr bwMode="auto">
          <a:xfrm flipV="1">
            <a:off x="6597463" y="3352800"/>
            <a:ext cx="260537" cy="38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3" name="Line 351"/>
          <p:cNvSpPr>
            <a:spLocks noChangeShapeType="1"/>
          </p:cNvSpPr>
          <p:nvPr/>
        </p:nvSpPr>
        <p:spPr bwMode="auto">
          <a:xfrm flipH="1">
            <a:off x="7010399" y="4343400"/>
            <a:ext cx="653863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" name="TextBox 1"/>
          <p:cNvSpPr txBox="1"/>
          <p:nvPr/>
        </p:nvSpPr>
        <p:spPr>
          <a:xfrm>
            <a:off x="201872" y="1833510"/>
            <a:ext cx="4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a)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459089" y="6328610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d)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258404" y="6334780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c)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5710228" y="1692078"/>
            <a:ext cx="81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b)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6834655" y="6328610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e)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2438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4191000" y="3810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3124200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49367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59" grpId="0" animBg="1"/>
      <p:bldP spid="13660" grpId="0" animBg="1"/>
      <p:bldP spid="13661" grpId="0" animBg="1"/>
      <p:bldP spid="13662" grpId="0" animBg="1"/>
      <p:bldP spid="136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89346" y="1595735"/>
            <a:ext cx="561662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4420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5181920"/>
              </p:ext>
            </p:extLst>
          </p:nvPr>
        </p:nvGraphicFramePr>
        <p:xfrm>
          <a:off x="4644008" y="2348881"/>
          <a:ext cx="4114800" cy="403244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d) Ba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g) Ba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1878838" y="2276874"/>
            <a:ext cx="855518" cy="496813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621538" y="2924945"/>
            <a:ext cx="782110" cy="610741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450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2504211" y="3154687"/>
            <a:ext cx="771647" cy="490339"/>
          </a:xfrm>
          <a:prstGeom prst="flowChartPrepar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311</a:t>
            </a: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354838" y="4869161"/>
            <a:ext cx="1257300" cy="589709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322</a:t>
            </a: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1972356" y="5085186"/>
            <a:ext cx="1303500" cy="982735"/>
          </a:xfrm>
          <a:prstGeom prst="star5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521</a:t>
            </a: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 flipV="1">
            <a:off x="1547666" y="4077074"/>
            <a:ext cx="908521" cy="461927"/>
          </a:xfrm>
          <a:custGeom>
            <a:avLst/>
            <a:gdLst>
              <a:gd name="T0" fmla="*/ 52923275 w 21600"/>
              <a:gd name="T1" fmla="*/ 10887075 h 21600"/>
              <a:gd name="T2" fmla="*/ 30241877 w 21600"/>
              <a:gd name="T3" fmla="*/ 21774150 h 21600"/>
              <a:gd name="T4" fmla="*/ 7560469 w 21600"/>
              <a:gd name="T5" fmla="*/ 10887075 h 21600"/>
              <a:gd name="T6" fmla="*/ 3024187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3810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04291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0.01064 L 0.25504 -0.24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-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7 0.0081 L 0.36563 -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0.00625 L 0.16337 0.06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1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1632 0.278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18038 -0.063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0.02014 L 0.34514 0.1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37620" y="1305580"/>
            <a:ext cx="533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48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5792328"/>
              </p:ext>
            </p:extLst>
          </p:nvPr>
        </p:nvGraphicFramePr>
        <p:xfrm>
          <a:off x="133630" y="1939132"/>
          <a:ext cx="4362170" cy="4378960"/>
        </p:xfrm>
        <a:graphic>
          <a:graphicData uri="http://schemas.openxmlformats.org/drawingml/2006/table">
            <a:tbl>
              <a:tblPr/>
              <a:tblGrid>
                <a:gridCol w="36001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3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733800" y="2856200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820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733800" y="5862935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800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733800" y="3846711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991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733800" y="4387602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673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733800" y="4854823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675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745504" y="5358879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VNI-Times" pitchFamily="2" charset="0"/>
              </a:rPr>
              <a:t>705</a:t>
            </a:r>
            <a:endParaRPr lang="en-US" sz="2400" b="1" dirty="0">
              <a:latin typeface="VNI-Times" pitchFamily="2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3751312" y="3342655"/>
            <a:ext cx="6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911</a:t>
            </a:r>
          </a:p>
        </p:txBody>
      </p:sp>
      <p:graphicFrame>
        <p:nvGraphicFramePr>
          <p:cNvPr id="723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4791032"/>
              </p:ext>
            </p:extLst>
          </p:nvPr>
        </p:nvGraphicFramePr>
        <p:xfrm>
          <a:off x="4648200" y="1916832"/>
          <a:ext cx="4419600" cy="437896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8335099" y="2743561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560</a:t>
            </a:r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8335099" y="3247617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427</a:t>
            </a:r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8335099" y="3751673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231</a:t>
            </a:r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8335096" y="4255729"/>
            <a:ext cx="6565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320</a:t>
            </a:r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8345269" y="4796135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901</a:t>
            </a:r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8345269" y="5329535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575</a:t>
            </a:r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8345269" y="5786735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891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4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810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685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9172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4" grpId="0"/>
      <p:bldP spid="15406" grpId="0"/>
      <p:bldP spid="15407" grpId="0"/>
      <p:bldP spid="15408" grpId="0"/>
      <p:bldP spid="15409" grpId="0"/>
      <p:bldP spid="15410" grpId="0"/>
      <p:bldP spid="7273" grpId="0"/>
      <p:bldP spid="7274" grpId="0"/>
      <p:bldP spid="7278" grpId="0"/>
      <p:bldP spid="7279" grpId="0"/>
      <p:bldP spid="7280" grpId="0"/>
      <p:bldP spid="7281" grpId="0"/>
      <p:bldP spid="7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397644" y="1319641"/>
            <a:ext cx="6192688" cy="28294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</a:t>
            </a:r>
            <a:r>
              <a:rPr lang="en-US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kern="10" dirty="0">
              <a:solidFill>
                <a:srgbClr val="00206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r>
              <a:rPr lang="vi-VN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</a:p>
        </p:txBody>
      </p:sp>
      <p:pic>
        <p:nvPicPr>
          <p:cNvPr id="23555" name="Picture 4" descr="Picture5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2738" y="4051469"/>
            <a:ext cx="35655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 descr="1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1288" y="5157192"/>
            <a:ext cx="12128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05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501</Words>
  <Application>Microsoft Office PowerPoint</Application>
  <PresentationFormat>On-screen Show (4:3)</PresentationFormat>
  <Paragraphs>160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H.thắm</dc:creator>
  <cp:lastModifiedBy>Administrator</cp:lastModifiedBy>
  <cp:revision>53</cp:revision>
  <dcterms:created xsi:type="dcterms:W3CDTF">2015-03-23T13:23:55Z</dcterms:created>
  <dcterms:modified xsi:type="dcterms:W3CDTF">2020-05-21T03:14:17Z</dcterms:modified>
</cp:coreProperties>
</file>