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5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11/4/2020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</a:t>
            </a:r>
            <a:r>
              <a:rPr lang="en-US" err="1" smtClean="0"/>
              <a:t>ngày</a:t>
            </a:r>
            <a:r>
              <a:rPr lang="en-US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5800" y="220410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+mj-lt"/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3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5800" y="2829579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2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85800" y="35153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4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1676400" y="990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21998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1676400" y="2057400"/>
            <a:ext cx="76200" cy="1752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133600" y="442978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1676400" y="4114800"/>
            <a:ext cx="152400" cy="25908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1 =  </a:t>
            </a:r>
            <a:r>
              <a:rPr lang="en-US" b="1" dirty="0" smtClean="0">
                <a:solidFill>
                  <a:srgbClr val="FF3300"/>
                </a:solidFill>
              </a:rPr>
              <a:t>5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781800" y="29091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781800" y="2481457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3 = </a:t>
            </a:r>
            <a:r>
              <a:rPr lang="en-US" b="1" dirty="0" smtClean="0">
                <a:solidFill>
                  <a:srgbClr val="FF3300"/>
                </a:solidFill>
              </a:rPr>
              <a:t>15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781800" y="33663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781800" y="38235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781800" y="42807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781800" y="47379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781800" y="517612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781800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6309362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124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</a:rPr>
              <a:t>5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10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810000" y="2700337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</a:t>
            </a:r>
            <a:endParaRPr 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352800" y="495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514600" y="5410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5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3  =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895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2895600" y="1447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5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rgbClr val="FF3300"/>
                </a:solidFill>
              </a:rPr>
              <a:t>× </a:t>
            </a:r>
            <a:r>
              <a:rPr lang="en-US" sz="2800" b="1" dirty="0" smtClean="0">
                <a:solidFill>
                  <a:srgbClr val="FF3300"/>
                </a:solidFill>
              </a:rPr>
              <a:t>1 </a:t>
            </a:r>
            <a:r>
              <a:rPr lang="en-US" sz="2800" b="1" dirty="0">
                <a:solidFill>
                  <a:srgbClr val="FF3300"/>
                </a:solidFill>
              </a:rPr>
              <a:t>=  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05600" y="20574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</a:t>
            </a: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10</a:t>
            </a:r>
            <a:endParaRPr lang="en-US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990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114800" y="14620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21998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267718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2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724400" y="267718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</a:rPr>
              <a:t>= </a:t>
            </a:r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724400" y="442978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2860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105400" y="49530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15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8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7ngày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5334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5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7724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730756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025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8807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027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7539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724087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7788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115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7549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85800" y="990600"/>
            <a:ext cx="838200" cy="838200"/>
            <a:chOff x="685800" y="990600"/>
            <a:chExt cx="838200" cy="838200"/>
          </a:xfrm>
        </p:grpSpPr>
        <p:sp>
          <p:nvSpPr>
            <p:cNvPr id="173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0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1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2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0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685800" y="2057400"/>
            <a:ext cx="838200" cy="838200"/>
            <a:chOff x="685800" y="990600"/>
            <a:chExt cx="838200" cy="838200"/>
          </a:xfrm>
        </p:grpSpPr>
        <p:sp>
          <p:nvSpPr>
            <p:cNvPr id="213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4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5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6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7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8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85800" y="2971800"/>
            <a:ext cx="838200" cy="838200"/>
            <a:chOff x="685800" y="990600"/>
            <a:chExt cx="838200" cy="838200"/>
          </a:xfrm>
        </p:grpSpPr>
        <p:sp>
          <p:nvSpPr>
            <p:cNvPr id="220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1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2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3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4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685800" y="4038600"/>
            <a:ext cx="838200" cy="838200"/>
            <a:chOff x="685800" y="990600"/>
            <a:chExt cx="838200" cy="838200"/>
          </a:xfrm>
        </p:grpSpPr>
        <p:sp>
          <p:nvSpPr>
            <p:cNvPr id="227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8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9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0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1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2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85800" y="4953000"/>
            <a:ext cx="838200" cy="838200"/>
            <a:chOff x="685800" y="990600"/>
            <a:chExt cx="838200" cy="838200"/>
          </a:xfrm>
        </p:grpSpPr>
        <p:sp>
          <p:nvSpPr>
            <p:cNvPr id="234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5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6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7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8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9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685800" y="5867400"/>
            <a:ext cx="838200" cy="838200"/>
            <a:chOff x="685800" y="990600"/>
            <a:chExt cx="838200" cy="838200"/>
          </a:xfrm>
        </p:grpSpPr>
        <p:sp>
          <p:nvSpPr>
            <p:cNvPr id="241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2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3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4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5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6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</a:t>
            </a:r>
            <a:r>
              <a:rPr lang="en-US" err="1" smtClean="0"/>
              <a:t>ngày</a:t>
            </a:r>
            <a:r>
              <a:rPr lang="en-US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err="1" smtClean="0"/>
              <a:t>nhân</a:t>
            </a:r>
            <a:r>
              <a:rPr lang="en-US" b="1" smtClean="0"/>
              <a:t> </a:t>
            </a:r>
            <a:r>
              <a:rPr lang="en-US" b="1" smtClean="0"/>
              <a:t>5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5002649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6858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2286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286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286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5720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x10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572000" y="16144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4384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43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91200" y="247971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7150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7150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3716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371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814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5814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3716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581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lễ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8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lễ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28600" y="472388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:   5 </a:t>
            </a:r>
            <a:r>
              <a:rPr lang="en-US" sz="2800" dirty="0" err="1" smtClean="0"/>
              <a:t>ngày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36752" y="5579546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40 </a:t>
            </a:r>
            <a:r>
              <a:rPr lang="en-US" sz="2800" dirty="0" err="1" smtClean="0"/>
              <a:t>ngày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536752" y="427075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36576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257800" y="37338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96200" y="37338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144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295400" y="4275216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152400" y="5208726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8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:  ... </a:t>
            </a:r>
            <a:r>
              <a:rPr lang="en-US" sz="2800" dirty="0" err="1" smtClean="0"/>
              <a:t>ngày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863287" y="5122346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 x 8 = 40 (</a:t>
            </a:r>
            <a:r>
              <a:rPr lang="en-US" sz="2800" dirty="0" err="1" smtClean="0"/>
              <a:t>ngày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932906" y="49193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8952" y="4665146"/>
            <a:ext cx="5043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Tám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781800" y="2479715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=</a:t>
            </a:r>
            <a:endParaRPr lang="en-US" sz="3000" dirty="0"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781800" y="2057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 x 5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1800" y="1600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=</a:t>
            </a:r>
            <a:endParaRPr lang="en-US" sz="3000" dirty="0">
              <a:latin typeface="+mj-lt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7924800" y="246542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7924800" y="20431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79248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914400" y="4103032"/>
            <a:ext cx="6858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ngày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-762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132" name="Rectangle 131"/>
          <p:cNvSpPr/>
          <p:nvPr/>
        </p:nvSpPr>
        <p:spPr>
          <a:xfrm>
            <a:off x="914400" y="1367135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810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810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35814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67056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7056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35814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1905000" y="19812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905000" y="27432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5105400" y="2671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105400" y="1909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229600" y="1909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8229600" y="26670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>
            <a:off x="914400" y="228441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9144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41148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72390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4114800" y="22860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7239000" y="22860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1070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1107013" y="2514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43074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4307413" y="2514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7431613" y="251460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10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74316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1869757" y="1981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869757" y="27476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070157" y="1909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070157" y="26759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8194357" y="1909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8229600" y="2671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3810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67056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5814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905000" y="3511253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105400" y="3439518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8229600" y="3435053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86" name="Straight Arrow Connector 185"/>
          <p:cNvCxnSpPr/>
          <p:nvPr/>
        </p:nvCxnSpPr>
        <p:spPr>
          <a:xfrm>
            <a:off x="9144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41148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72390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11070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2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43074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74316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1869757" y="35157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070157" y="34439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229600" y="34395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40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2" grpId="0" animBg="1"/>
      <p:bldP spid="133" grpId="0" animBg="1"/>
      <p:bldP spid="134" grpId="0" animBg="1"/>
      <p:bldP spid="135" grpId="0" animBg="1"/>
      <p:bldP spid="136" grpId="0" animBg="1"/>
      <p:bldP spid="139" grpId="0" animBg="1"/>
      <p:bldP spid="142" grpId="0" animBg="1"/>
      <p:bldP spid="147" grpId="0" animBg="1"/>
      <p:bldP spid="149" grpId="0" animBg="1"/>
      <p:bldP spid="151" grpId="0" animBg="1"/>
      <p:bldP spid="154" grpId="0" animBg="1"/>
      <p:bldP spid="159" grpId="0" animBg="1"/>
      <p:bldP spid="160" grpId="0" animBg="1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91" grpId="0"/>
      <p:bldP spid="192" grpId="0"/>
      <p:bldP spid="193" grpId="0"/>
      <p:bldP spid="194" grpId="0"/>
      <p:bldP spid="195" grpId="0"/>
      <p:bldP spid="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</a:t>
            </a:r>
            <a:r>
              <a:rPr lang="en-US" err="1" smtClean="0"/>
              <a:t>ngày</a:t>
            </a:r>
            <a:r>
              <a:rPr lang="en-US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-48438" y="14478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447800" y="1960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4 - 9 =</a:t>
            </a:r>
            <a:endParaRPr lang="en-US" sz="3000" dirty="0">
              <a:latin typeface="+mj-lt"/>
            </a:endParaRP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124200" y="1960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8789" y="19812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3581400" y="1981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- 9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2819400" y="2417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11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09600" y="29512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5 -10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2438400" y="29512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2895600" y="29718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- 10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2057400" y="34084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09600" y="39418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9 - 25 =</a:t>
            </a:r>
            <a:endParaRPr lang="en-US" sz="3000" dirty="0">
              <a:latin typeface="+mj-lt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590800" y="39418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3048000" y="39624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- 25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2286000" y="43990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105400" y="39418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6 - 12 =</a:t>
            </a:r>
            <a:endParaRPr lang="en-US" sz="3000" dirty="0">
              <a:latin typeface="+mj-lt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6934200" y="39418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3914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- 12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6629400" y="43990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5105400" y="29718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7 - 5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6781800" y="29718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7239000" y="2992398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- 5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6477000" y="34290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400" y="2971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3962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4645876" y="29718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4645876" y="3962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101" grpId="0"/>
      <p:bldP spid="102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</a:t>
            </a:r>
            <a:r>
              <a:rPr lang="en-US" err="1" smtClean="0"/>
              <a:t>ngày</a:t>
            </a:r>
            <a:r>
              <a:rPr lang="en-US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066800" y="160020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5 kg </a:t>
            </a:r>
            <a:r>
              <a:rPr lang="en-US" dirty="0" err="1" smtClean="0"/>
              <a:t>gạo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3030538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:   5 kg.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181600" y="404878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20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258931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2400" y="16274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219200" y="20129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259377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3601760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 :  ... kg?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3515380"/>
            <a:ext cx="309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 x 4 = 20 (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56705" y="3687703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115744" y="2971800"/>
            <a:ext cx="4786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Bốn</a:t>
            </a:r>
            <a:r>
              <a:rPr lang="en-US" sz="2800" dirty="0" smtClean="0"/>
              <a:t>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ki-lô-gam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124200" y="20558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495800" y="20574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10400" y="2055812"/>
            <a:ext cx="11430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1219200" y="2362200"/>
            <a:ext cx="1600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1430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-76200"/>
            <a:ext cx="426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7 </a:t>
            </a:r>
            <a:r>
              <a:rPr lang="en-US" err="1" smtClean="0"/>
              <a:t>ngày</a:t>
            </a:r>
            <a:r>
              <a:rPr lang="en-US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5334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5 kg </a:t>
            </a:r>
            <a:r>
              <a:rPr lang="en-US" dirty="0" err="1" smtClean="0"/>
              <a:t>gạo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6015335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:   5 kg.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63963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20 kg</a:t>
            </a:r>
            <a:endParaRPr lang="en-US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32507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499774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066800" y="533400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571053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6396335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:  ... kg ? 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6037183"/>
            <a:ext cx="2024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x 4 = 20 (kg)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19400" y="6171406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24572" y="5651797"/>
            <a:ext cx="4862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Bốn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086600" y="5330824"/>
            <a:ext cx="990600" cy="31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514600" y="5332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343400" y="5332412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8438" y="27432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447800" y="31197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4 - 9 =</a:t>
            </a:r>
            <a:endParaRPr lang="en-US" dirty="0"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743200" y="309913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789" y="3119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124200" y="3119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- 9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514600" y="34245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11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09600" y="3688139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5 x 5 - 10 =</a:t>
            </a:r>
            <a:endParaRPr lang="en-US" dirty="0">
              <a:latin typeface="+mj-lt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133600" y="36881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514600" y="37087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- 10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1828800" y="40135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96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9 - 25 =</a:t>
            </a:r>
            <a:endParaRPr lang="en-US" dirty="0">
              <a:latin typeface="+mj-lt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1336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2514600" y="4343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- 25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18288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105400" y="4322802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6 - 12 =</a:t>
            </a:r>
            <a:endParaRPr lang="en-US" dirty="0">
              <a:latin typeface="+mj-lt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65532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934200" y="42672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- 12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324600" y="4643735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105400" y="3708737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7 - 5 =</a:t>
            </a:r>
            <a:endParaRPr lang="en-US" dirty="0">
              <a:latin typeface="+mj-lt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477000" y="36576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858000" y="36781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- 5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6172200" y="40341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708737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4343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645876" y="370873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645876" y="4343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914400" y="3105448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-76200" y="762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157" name="Rectangle 156"/>
          <p:cNvSpPr/>
          <p:nvPr/>
        </p:nvSpPr>
        <p:spPr>
          <a:xfrm>
            <a:off x="914400" y="762000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5017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5017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37021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68263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68263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37021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905000" y="1371600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105400" y="1822747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105400" y="13760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8229600" y="12998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8229600" y="1818282"/>
            <a:ext cx="353733" cy="3728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914400" y="1603077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914400" y="212308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4114800" y="20618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7239000" y="20618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4114800" y="16046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7239000" y="16046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070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1107013" y="16808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43074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307413" y="16046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7315200" y="1604665"/>
            <a:ext cx="721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74316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1828800" y="12954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828800" y="1757065"/>
            <a:ext cx="49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070158" y="12954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029200" y="17570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153400" y="12998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8153400" y="17570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501712" y="23126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6826312" y="23126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3702112" y="2290465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105400" y="2294930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8229600" y="22904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2" name="Straight Arrow Connector 191"/>
          <p:cNvCxnSpPr/>
          <p:nvPr/>
        </p:nvCxnSpPr>
        <p:spPr>
          <a:xfrm>
            <a:off x="914400" y="25952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4114800" y="25190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7239000" y="2593677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1107013" y="2209800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2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4307413" y="20618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7431613" y="21380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98" name="TextBox 197"/>
          <p:cNvSpPr txBox="1"/>
          <p:nvPr/>
        </p:nvSpPr>
        <p:spPr>
          <a:xfrm>
            <a:off x="1828800" y="22142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5070158" y="22860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8153400" y="2286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1905000" y="18332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1905000" y="22904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1066800" y="5711824"/>
            <a:ext cx="1676400" cy="31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746</Words>
  <Application>Microsoft Office PowerPoint</Application>
  <PresentationFormat>On-screen Show (4:3)</PresentationFormat>
  <Paragraphs>229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161</cp:revision>
  <dcterms:created xsi:type="dcterms:W3CDTF">2006-09-07T17:35:34Z</dcterms:created>
  <dcterms:modified xsi:type="dcterms:W3CDTF">2020-04-11T13:09:50Z</dcterms:modified>
</cp:coreProperties>
</file>