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303" r:id="rId7"/>
    <p:sldId id="304" r:id="rId8"/>
    <p:sldId id="305" r:id="rId9"/>
    <p:sldId id="29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57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2438400" y="31242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Bảng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nhân</a:t>
            </a:r>
            <a:r>
              <a:rPr lang="en-US" sz="2800" kern="10" dirty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4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Ngày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9/4/2020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 builtIn="1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5800" y="16002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685800" y="2341602"/>
            <a:ext cx="3657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 smtClean="0">
                <a:latin typeface="+mj-lt"/>
                <a:cs typeface="Times New Roman" pitchFamily="18" charset="0"/>
              </a:rPr>
              <a:t>- </a:t>
            </a:r>
            <a:r>
              <a:rPr lang="en-US" sz="3000" b="1" dirty="0" err="1" smtClean="0">
                <a:latin typeface="+mj-lt"/>
                <a:cs typeface="Times New Roman" pitchFamily="18" charset="0"/>
              </a:rPr>
              <a:t>Đọc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+mj-lt"/>
                <a:cs typeface="Times New Roman" pitchFamily="18" charset="0"/>
              </a:rPr>
              <a:t>bảng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+mj-lt"/>
                <a:cs typeface="Times New Roman" pitchFamily="18" charset="0"/>
              </a:rPr>
              <a:t>nhân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> 3</a:t>
            </a:r>
            <a:endParaRPr lang="en-US" sz="3000" b="1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AutoShape 7"/>
          <p:cNvSpPr>
            <a:spLocks/>
          </p:cNvSpPr>
          <p:nvPr/>
        </p:nvSpPr>
        <p:spPr bwMode="auto">
          <a:xfrm>
            <a:off x="1676400" y="990600"/>
            <a:ext cx="76200" cy="838200"/>
          </a:xfrm>
          <a:prstGeom prst="rightBrace">
            <a:avLst>
              <a:gd name="adj1" fmla="val 91667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/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2209800" y="9906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1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2362200" y="21336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2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 smtClean="0">
                <a:solidFill>
                  <a:srgbClr val="0000FF"/>
                </a:solidFill>
              </a:rPr>
              <a:t>,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3498" name="AutoShape 10"/>
          <p:cNvSpPr>
            <a:spLocks/>
          </p:cNvSpPr>
          <p:nvPr/>
        </p:nvSpPr>
        <p:spPr bwMode="auto">
          <a:xfrm>
            <a:off x="1676400" y="2057400"/>
            <a:ext cx="76200" cy="1752600"/>
          </a:xfrm>
          <a:prstGeom prst="rightBrace">
            <a:avLst>
              <a:gd name="adj1" fmla="val 150000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>
              <a:solidFill>
                <a:srgbClr val="FF3300"/>
              </a:solidFill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2133600" y="4353580"/>
            <a:ext cx="2895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3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   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00" name="AutoShape 12"/>
          <p:cNvSpPr>
            <a:spLocks/>
          </p:cNvSpPr>
          <p:nvPr/>
        </p:nvSpPr>
        <p:spPr bwMode="auto">
          <a:xfrm>
            <a:off x="1676400" y="4038600"/>
            <a:ext cx="152400" cy="2438400"/>
          </a:xfrm>
          <a:prstGeom prst="rightBrace">
            <a:avLst>
              <a:gd name="adj1" fmla="val 112500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/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6781800" y="1607583"/>
            <a:ext cx="1457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1 =  </a:t>
            </a:r>
            <a:r>
              <a:rPr lang="en-US" b="1" dirty="0" smtClean="0">
                <a:solidFill>
                  <a:srgbClr val="FF3300"/>
                </a:solidFill>
              </a:rPr>
              <a:t>4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6858000" y="29091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4 = </a:t>
            </a: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6858000" y="2481457"/>
            <a:ext cx="1457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3 = </a:t>
            </a:r>
            <a:r>
              <a:rPr lang="en-US" b="1" dirty="0" smtClean="0">
                <a:solidFill>
                  <a:srgbClr val="FF3300"/>
                </a:solidFill>
              </a:rPr>
              <a:t>12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6858000" y="33663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5 = </a:t>
            </a:r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6861175" y="38235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6 = </a:t>
            </a:r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6858000" y="42807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7 = </a:t>
            </a:r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6858000" y="47379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8 = </a:t>
            </a:r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6861175" y="517612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9 = </a:t>
            </a:r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6823075" y="5652376"/>
            <a:ext cx="1303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</a:t>
            </a:r>
            <a:r>
              <a:rPr lang="en-US" b="1" dirty="0" smtClean="0">
                <a:solidFill>
                  <a:srgbClr val="FF3300"/>
                </a:solidFill>
              </a:rPr>
              <a:t>10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 flipH="1">
            <a:off x="6309362" y="1600200"/>
            <a:ext cx="45719" cy="510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41" name="Text Box 53"/>
          <p:cNvSpPr txBox="1">
            <a:spLocks noChangeArrowheads="1"/>
          </p:cNvSpPr>
          <p:nvPr/>
        </p:nvSpPr>
        <p:spPr bwMode="auto">
          <a:xfrm>
            <a:off x="2819400" y="3286780"/>
            <a:ext cx="251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FF3300"/>
                </a:solidFill>
              </a:rPr>
              <a:t>Vậy</a:t>
            </a:r>
            <a:r>
              <a:rPr lang="en-US" sz="2800" b="1" dirty="0">
                <a:solidFill>
                  <a:srgbClr val="FF3300"/>
                </a:solidFill>
              </a:rPr>
              <a:t>: </a:t>
            </a:r>
            <a:r>
              <a:rPr lang="en-US" sz="2800" b="1" dirty="0" smtClean="0">
                <a:solidFill>
                  <a:srgbClr val="FF3300"/>
                </a:solidFill>
              </a:rPr>
              <a:t>4 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× 2  =  </a:t>
            </a: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8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2" name="Text Box 54"/>
          <p:cNvSpPr txBox="1">
            <a:spLocks noChangeArrowheads="1"/>
          </p:cNvSpPr>
          <p:nvPr/>
        </p:nvSpPr>
        <p:spPr bwMode="auto">
          <a:xfrm>
            <a:off x="3810000" y="2757487"/>
            <a:ext cx="95794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4</a:t>
            </a:r>
            <a:endParaRPr lang="en-US" sz="2800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63543" name="Text Box 55"/>
          <p:cNvSpPr txBox="1">
            <a:spLocks noChangeArrowheads="1"/>
          </p:cNvSpPr>
          <p:nvPr/>
        </p:nvSpPr>
        <p:spPr bwMode="auto">
          <a:xfrm>
            <a:off x="3352800" y="49530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4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4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= 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4" name="Text Box 56"/>
          <p:cNvSpPr txBox="1">
            <a:spLocks noChangeArrowheads="1"/>
          </p:cNvSpPr>
          <p:nvPr/>
        </p:nvSpPr>
        <p:spPr bwMode="auto">
          <a:xfrm>
            <a:off x="2514600" y="54864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3300"/>
                </a:solidFill>
                <a:cs typeface="Times New Roman" pitchFamily="18" charset="0"/>
              </a:rPr>
              <a:t>Vậy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4 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× 3  = </a:t>
            </a: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12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5" name="Rectangle 57"/>
          <p:cNvSpPr>
            <a:spLocks noChangeArrowheads="1"/>
          </p:cNvSpPr>
          <p:nvPr/>
        </p:nvSpPr>
        <p:spPr bwMode="auto">
          <a:xfrm>
            <a:off x="7772400" y="2909176"/>
            <a:ext cx="5693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16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6" name="Rectangle 58"/>
          <p:cNvSpPr>
            <a:spLocks noChangeArrowheads="1"/>
          </p:cNvSpPr>
          <p:nvPr/>
        </p:nvSpPr>
        <p:spPr bwMode="auto">
          <a:xfrm>
            <a:off x="7791450" y="3366376"/>
            <a:ext cx="514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7" name="Rectangle 59"/>
          <p:cNvSpPr>
            <a:spLocks noChangeArrowheads="1"/>
          </p:cNvSpPr>
          <p:nvPr/>
        </p:nvSpPr>
        <p:spPr bwMode="auto">
          <a:xfrm>
            <a:off x="7772400" y="382357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24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8" name="Rectangle 60"/>
          <p:cNvSpPr>
            <a:spLocks noChangeArrowheads="1"/>
          </p:cNvSpPr>
          <p:nvPr/>
        </p:nvSpPr>
        <p:spPr bwMode="auto">
          <a:xfrm>
            <a:off x="7810500" y="426172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28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9" name="Rectangle 61"/>
          <p:cNvSpPr>
            <a:spLocks noChangeArrowheads="1"/>
          </p:cNvSpPr>
          <p:nvPr/>
        </p:nvSpPr>
        <p:spPr bwMode="auto">
          <a:xfrm>
            <a:off x="7791450" y="473797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32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0" name="Rectangle 62"/>
          <p:cNvSpPr>
            <a:spLocks noChangeArrowheads="1"/>
          </p:cNvSpPr>
          <p:nvPr/>
        </p:nvSpPr>
        <p:spPr bwMode="auto">
          <a:xfrm>
            <a:off x="7791450" y="518160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36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1" name="Rectangle 63"/>
          <p:cNvSpPr>
            <a:spLocks noChangeArrowheads="1"/>
          </p:cNvSpPr>
          <p:nvPr/>
        </p:nvSpPr>
        <p:spPr bwMode="auto">
          <a:xfrm>
            <a:off x="7889557" y="563332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40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2" name="Rectangle 64"/>
          <p:cNvSpPr>
            <a:spLocks noChangeArrowheads="1"/>
          </p:cNvSpPr>
          <p:nvPr/>
        </p:nvSpPr>
        <p:spPr bwMode="auto">
          <a:xfrm>
            <a:off x="2895600" y="15240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</a:rPr>
              <a:t>4</a:t>
            </a:r>
            <a:r>
              <a:rPr lang="en-US" sz="2800" b="1" dirty="0" smtClean="0">
                <a:solidFill>
                  <a:srgbClr val="FF3300"/>
                </a:solidFill>
              </a:rPr>
              <a:t> </a:t>
            </a:r>
            <a:r>
              <a:rPr lang="en-US" sz="2800" b="1" dirty="0">
                <a:solidFill>
                  <a:srgbClr val="FF3300"/>
                </a:solidFill>
              </a:rPr>
              <a:t>× </a:t>
            </a:r>
            <a:r>
              <a:rPr lang="en-US" sz="2800" b="1" dirty="0" smtClean="0">
                <a:solidFill>
                  <a:srgbClr val="FF3300"/>
                </a:solidFill>
              </a:rPr>
              <a:t>1 </a:t>
            </a:r>
            <a:r>
              <a:rPr lang="en-US" sz="2800" b="1" dirty="0">
                <a:solidFill>
                  <a:srgbClr val="FF3300"/>
                </a:solidFill>
              </a:rPr>
              <a:t>=   </a:t>
            </a: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6781800" y="2057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  <a:cs typeface="Times New Roman" pitchFamily="18" charset="0"/>
              </a:rPr>
              <a:t>× 2 =  </a:t>
            </a:r>
            <a:r>
              <a:rPr lang="en-US" b="1" dirty="0" smtClean="0">
                <a:solidFill>
                  <a:srgbClr val="FF3300"/>
                </a:solidFill>
                <a:cs typeface="Times New Roman" pitchFamily="18" charset="0"/>
              </a:rPr>
              <a:t>8</a:t>
            </a:r>
            <a:endParaRPr lang="en-US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54" name="Text Box 66"/>
          <p:cNvSpPr txBox="1">
            <a:spLocks noChangeArrowheads="1"/>
          </p:cNvSpPr>
          <p:nvPr/>
        </p:nvSpPr>
        <p:spPr bwMode="auto">
          <a:xfrm>
            <a:off x="4876800" y="990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viết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55" name="Text Box 67"/>
          <p:cNvSpPr txBox="1">
            <a:spLocks noChangeArrowheads="1"/>
          </p:cNvSpPr>
          <p:nvPr/>
        </p:nvSpPr>
        <p:spPr bwMode="auto">
          <a:xfrm>
            <a:off x="4114800" y="1538287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63556" name="Text Box 68"/>
          <p:cNvSpPr txBox="1">
            <a:spLocks noChangeArrowheads="1"/>
          </p:cNvSpPr>
          <p:nvPr/>
        </p:nvSpPr>
        <p:spPr bwMode="auto">
          <a:xfrm>
            <a:off x="4876800" y="21336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57" name="Text Box 69"/>
          <p:cNvSpPr txBox="1">
            <a:spLocks noChangeArrowheads="1"/>
          </p:cNvSpPr>
          <p:nvPr/>
        </p:nvSpPr>
        <p:spPr bwMode="auto">
          <a:xfrm>
            <a:off x="2743200" y="2734330"/>
            <a:ext cx="12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x 2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3300"/>
                </a:solidFill>
              </a:rPr>
              <a:t>=</a:t>
            </a:r>
          </a:p>
        </p:txBody>
      </p:sp>
      <p:sp>
        <p:nvSpPr>
          <p:cNvPr id="63558" name="Text Box 70"/>
          <p:cNvSpPr txBox="1">
            <a:spLocks noChangeArrowheads="1"/>
          </p:cNvSpPr>
          <p:nvPr/>
        </p:nvSpPr>
        <p:spPr bwMode="auto">
          <a:xfrm>
            <a:off x="4648200" y="2734330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FF3300"/>
                </a:solidFill>
              </a:rPr>
              <a:t>=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8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3559" name="Text Box 71"/>
          <p:cNvSpPr txBox="1">
            <a:spLocks noChangeArrowheads="1"/>
          </p:cNvSpPr>
          <p:nvPr/>
        </p:nvSpPr>
        <p:spPr bwMode="auto">
          <a:xfrm>
            <a:off x="4724400" y="435358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60" name="Text Box 72"/>
          <p:cNvSpPr txBox="1">
            <a:spLocks noChangeArrowheads="1"/>
          </p:cNvSpPr>
          <p:nvPr/>
        </p:nvSpPr>
        <p:spPr bwMode="auto">
          <a:xfrm>
            <a:off x="2286000" y="49530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x 3 =</a:t>
            </a:r>
          </a:p>
        </p:txBody>
      </p:sp>
      <p:sp>
        <p:nvSpPr>
          <p:cNvPr id="63561" name="Text Box 73"/>
          <p:cNvSpPr txBox="1">
            <a:spLocks noChangeArrowheads="1"/>
          </p:cNvSpPr>
          <p:nvPr/>
        </p:nvSpPr>
        <p:spPr bwMode="auto">
          <a:xfrm>
            <a:off x="5105400" y="4953000"/>
            <a:ext cx="68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</a:rPr>
              <a:t>12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434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87165" y="-7620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886200" y="53340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r>
              <a:rPr lang="en-US" b="1" dirty="0" smtClean="0"/>
              <a:t> 4</a:t>
            </a:r>
            <a:endParaRPr lang="en-US" b="1" dirty="0"/>
          </a:p>
        </p:txBody>
      </p:sp>
      <p:grpSp>
        <p:nvGrpSpPr>
          <p:cNvPr id="78" name="Group 18"/>
          <p:cNvGrpSpPr>
            <a:grpSpLocks/>
          </p:cNvGrpSpPr>
          <p:nvPr/>
        </p:nvGrpSpPr>
        <p:grpSpPr bwMode="auto">
          <a:xfrm>
            <a:off x="7848600" y="2978681"/>
            <a:ext cx="450765" cy="401272"/>
            <a:chOff x="672" y="624"/>
            <a:chExt cx="540" cy="528"/>
          </a:xfrm>
        </p:grpSpPr>
        <p:grpSp>
          <p:nvGrpSpPr>
            <p:cNvPr id="79" name="Group 1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81" name="Oval 1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82" name="Group 1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83" name="Oval 1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4" name="Oval 1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5" name="Oval 1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6" name="Oval 1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0" name="Oval 1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87" name="Group 19"/>
          <p:cNvGrpSpPr>
            <a:grpSpLocks/>
          </p:cNvGrpSpPr>
          <p:nvPr/>
        </p:nvGrpSpPr>
        <p:grpSpPr bwMode="auto">
          <a:xfrm rot="21274189">
            <a:off x="7806956" y="2077829"/>
            <a:ext cx="450765" cy="401272"/>
            <a:chOff x="672" y="624"/>
            <a:chExt cx="540" cy="528"/>
          </a:xfrm>
        </p:grpSpPr>
        <p:grpSp>
          <p:nvGrpSpPr>
            <p:cNvPr id="88" name="Group 20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0" name="Oval 2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91" name="Group 2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92" name="Oval 2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3" name="Oval 2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4" name="Oval 2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5" name="Oval 2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9" name="Oval 27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96" name="Group 37"/>
          <p:cNvGrpSpPr>
            <a:grpSpLocks/>
          </p:cNvGrpSpPr>
          <p:nvPr/>
        </p:nvGrpSpPr>
        <p:grpSpPr bwMode="auto">
          <a:xfrm rot="573605">
            <a:off x="7878792" y="3871799"/>
            <a:ext cx="450765" cy="401272"/>
            <a:chOff x="672" y="624"/>
            <a:chExt cx="540" cy="528"/>
          </a:xfrm>
        </p:grpSpPr>
        <p:grpSp>
          <p:nvGrpSpPr>
            <p:cNvPr id="97" name="Group 38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9" name="Oval 39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0" name="Group 40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01" name="Oval 41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2" name="Oval 42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3" name="Oval 43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4" name="Oval 44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98" name="Oval 45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05" name="Group 46"/>
          <p:cNvGrpSpPr>
            <a:grpSpLocks/>
          </p:cNvGrpSpPr>
          <p:nvPr/>
        </p:nvGrpSpPr>
        <p:grpSpPr bwMode="auto">
          <a:xfrm rot="20532420">
            <a:off x="7956905" y="5698076"/>
            <a:ext cx="450765" cy="401272"/>
            <a:chOff x="672" y="624"/>
            <a:chExt cx="540" cy="528"/>
          </a:xfrm>
        </p:grpSpPr>
        <p:grpSp>
          <p:nvGrpSpPr>
            <p:cNvPr id="106" name="Group 4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08" name="Oval 48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9" name="Group 49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0" name="Oval 50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1" name="Oval 51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2" name="Oval 52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3" name="Oval 53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07" name="Oval 54"/>
            <p:cNvSpPr>
              <a:spLocks noChangeArrowheads="1"/>
            </p:cNvSpPr>
            <p:nvPr/>
          </p:nvSpPr>
          <p:spPr bwMode="auto">
            <a:xfrm>
              <a:off x="831" y="773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14" name="Group 55"/>
          <p:cNvGrpSpPr>
            <a:grpSpLocks/>
          </p:cNvGrpSpPr>
          <p:nvPr/>
        </p:nvGrpSpPr>
        <p:grpSpPr bwMode="auto">
          <a:xfrm rot="21343385">
            <a:off x="7878924" y="4739368"/>
            <a:ext cx="414428" cy="349295"/>
            <a:chOff x="672" y="624"/>
            <a:chExt cx="540" cy="528"/>
          </a:xfrm>
        </p:grpSpPr>
        <p:grpSp>
          <p:nvGrpSpPr>
            <p:cNvPr id="115" name="Group 56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17" name="Oval 57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18" name="Group 58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9" name="Oval 59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0" name="Oval 60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1" name="Oval 61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2" name="Oval 62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16" name="Oval 63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23" name="Group 64"/>
          <p:cNvGrpSpPr>
            <a:grpSpLocks/>
          </p:cNvGrpSpPr>
          <p:nvPr/>
        </p:nvGrpSpPr>
        <p:grpSpPr bwMode="auto">
          <a:xfrm rot="1036873">
            <a:off x="7830135" y="2457966"/>
            <a:ext cx="450765" cy="457200"/>
            <a:chOff x="672" y="624"/>
            <a:chExt cx="540" cy="528"/>
          </a:xfrm>
        </p:grpSpPr>
        <p:grpSp>
          <p:nvGrpSpPr>
            <p:cNvPr id="124" name="Group 65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26" name="Oval 66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27" name="Group 67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28" name="Oval 68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9" name="Oval 69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0" name="Oval 70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1" name="Oval 71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25" name="Oval 72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32" name="Group 73"/>
          <p:cNvGrpSpPr>
            <a:grpSpLocks/>
          </p:cNvGrpSpPr>
          <p:nvPr/>
        </p:nvGrpSpPr>
        <p:grpSpPr bwMode="auto">
          <a:xfrm rot="174203">
            <a:off x="7800287" y="1589953"/>
            <a:ext cx="434603" cy="456733"/>
            <a:chOff x="672" y="624"/>
            <a:chExt cx="540" cy="528"/>
          </a:xfrm>
        </p:grpSpPr>
        <p:grpSp>
          <p:nvGrpSpPr>
            <p:cNvPr id="133" name="Group 74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35" name="Oval 75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36" name="Group 76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37" name="Oval 77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8" name="Oval 78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9" name="Oval 79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0" name="Oval 80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34" name="Oval 81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41" name="Group 82"/>
          <p:cNvGrpSpPr>
            <a:grpSpLocks/>
          </p:cNvGrpSpPr>
          <p:nvPr/>
        </p:nvGrpSpPr>
        <p:grpSpPr bwMode="auto">
          <a:xfrm>
            <a:off x="7855035" y="4267200"/>
            <a:ext cx="450765" cy="401272"/>
            <a:chOff x="672" y="624"/>
            <a:chExt cx="540" cy="528"/>
          </a:xfrm>
        </p:grpSpPr>
        <p:grpSp>
          <p:nvGrpSpPr>
            <p:cNvPr id="142" name="Group 83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44" name="Oval 84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45" name="Group 85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46" name="Oval 86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7" name="Oval 87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8" name="Oval 88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9" name="Oval 89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43" name="Oval 9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0" name="Group 91"/>
          <p:cNvGrpSpPr>
            <a:grpSpLocks/>
          </p:cNvGrpSpPr>
          <p:nvPr/>
        </p:nvGrpSpPr>
        <p:grpSpPr bwMode="auto">
          <a:xfrm rot="881706">
            <a:off x="7887711" y="3430565"/>
            <a:ext cx="450765" cy="401272"/>
            <a:chOff x="672" y="624"/>
            <a:chExt cx="540" cy="528"/>
          </a:xfrm>
        </p:grpSpPr>
        <p:grpSp>
          <p:nvGrpSpPr>
            <p:cNvPr id="151" name="Group 92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53" name="Oval 93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54" name="Group 94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55" name="Oval 95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6" name="Oval 96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7" name="Oval 97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8" name="Oval 98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52" name="Oval 99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9" name="Group 100"/>
          <p:cNvGrpSpPr>
            <a:grpSpLocks/>
          </p:cNvGrpSpPr>
          <p:nvPr/>
        </p:nvGrpSpPr>
        <p:grpSpPr bwMode="auto">
          <a:xfrm rot="1321175">
            <a:off x="7831183" y="5188842"/>
            <a:ext cx="450764" cy="401272"/>
            <a:chOff x="672" y="624"/>
            <a:chExt cx="540" cy="528"/>
          </a:xfrm>
        </p:grpSpPr>
        <p:grpSp>
          <p:nvGrpSpPr>
            <p:cNvPr id="160" name="Group 101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62" name="Oval 102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63" name="Group 103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64" name="Oval 104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5" name="Oval 105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6" name="Oval 106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7" name="Oval 107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61" name="Oval 108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68" name="Group 45"/>
          <p:cNvGrpSpPr>
            <a:grpSpLocks/>
          </p:cNvGrpSpPr>
          <p:nvPr/>
        </p:nvGrpSpPr>
        <p:grpSpPr bwMode="auto">
          <a:xfrm>
            <a:off x="685800" y="990600"/>
            <a:ext cx="838200" cy="838200"/>
            <a:chOff x="990600" y="990600"/>
            <a:chExt cx="990600" cy="914400"/>
          </a:xfrm>
        </p:grpSpPr>
        <p:grpSp>
          <p:nvGrpSpPr>
            <p:cNvPr id="169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173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74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70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1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2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75" name="Group 52"/>
          <p:cNvGrpSpPr>
            <a:grpSpLocks/>
          </p:cNvGrpSpPr>
          <p:nvPr/>
        </p:nvGrpSpPr>
        <p:grpSpPr bwMode="auto">
          <a:xfrm>
            <a:off x="685800" y="2971800"/>
            <a:ext cx="838200" cy="838200"/>
            <a:chOff x="990600" y="990600"/>
            <a:chExt cx="990600" cy="914400"/>
          </a:xfrm>
        </p:grpSpPr>
        <p:grpSp>
          <p:nvGrpSpPr>
            <p:cNvPr id="176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180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1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77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8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9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82" name="Group 59"/>
          <p:cNvGrpSpPr>
            <a:grpSpLocks/>
          </p:cNvGrpSpPr>
          <p:nvPr/>
        </p:nvGrpSpPr>
        <p:grpSpPr bwMode="auto">
          <a:xfrm>
            <a:off x="685800" y="2057400"/>
            <a:ext cx="838200" cy="838200"/>
            <a:chOff x="990600" y="990600"/>
            <a:chExt cx="990600" cy="914400"/>
          </a:xfrm>
        </p:grpSpPr>
        <p:grpSp>
          <p:nvGrpSpPr>
            <p:cNvPr id="183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187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8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84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5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6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89" name="Group 66"/>
          <p:cNvGrpSpPr>
            <a:grpSpLocks/>
          </p:cNvGrpSpPr>
          <p:nvPr/>
        </p:nvGrpSpPr>
        <p:grpSpPr bwMode="auto">
          <a:xfrm>
            <a:off x="685800" y="4038600"/>
            <a:ext cx="838200" cy="762000"/>
            <a:chOff x="990600" y="990600"/>
            <a:chExt cx="990600" cy="914400"/>
          </a:xfrm>
        </p:grpSpPr>
        <p:grpSp>
          <p:nvGrpSpPr>
            <p:cNvPr id="190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194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95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91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2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3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96" name="Group 73"/>
          <p:cNvGrpSpPr>
            <a:grpSpLocks/>
          </p:cNvGrpSpPr>
          <p:nvPr/>
        </p:nvGrpSpPr>
        <p:grpSpPr bwMode="auto">
          <a:xfrm>
            <a:off x="685800" y="4876800"/>
            <a:ext cx="838200" cy="762000"/>
            <a:chOff x="990600" y="990600"/>
            <a:chExt cx="990600" cy="914400"/>
          </a:xfrm>
        </p:grpSpPr>
        <p:grpSp>
          <p:nvGrpSpPr>
            <p:cNvPr id="197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201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2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98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9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0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03" name="Group 80"/>
          <p:cNvGrpSpPr>
            <a:grpSpLocks/>
          </p:cNvGrpSpPr>
          <p:nvPr/>
        </p:nvGrpSpPr>
        <p:grpSpPr bwMode="auto">
          <a:xfrm>
            <a:off x="685800" y="5715000"/>
            <a:ext cx="838200" cy="762000"/>
            <a:chOff x="990600" y="990600"/>
            <a:chExt cx="990600" cy="914400"/>
          </a:xfrm>
        </p:grpSpPr>
        <p:grpSp>
          <p:nvGrpSpPr>
            <p:cNvPr id="204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208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9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205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6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7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6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6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6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6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63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6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7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6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7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2" dur="5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2" dur="500"/>
                                        <p:tgtEl>
                                          <p:spTgt spid="6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7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2" dur="500"/>
                                        <p:tgtEl>
                                          <p:spTgt spid="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5" grpId="0" animBg="1"/>
      <p:bldP spid="63496" grpId="0"/>
      <p:bldP spid="63497" grpId="0"/>
      <p:bldP spid="63498" grpId="0" animBg="1"/>
      <p:bldP spid="63499" grpId="0"/>
      <p:bldP spid="63500" grpId="0" animBg="1"/>
      <p:bldP spid="63501" grpId="0"/>
      <p:bldP spid="63502" grpId="0"/>
      <p:bldP spid="63503" grpId="0"/>
      <p:bldP spid="63504" grpId="0"/>
      <p:bldP spid="63505" grpId="0"/>
      <p:bldP spid="63506" grpId="0"/>
      <p:bldP spid="63507" grpId="0"/>
      <p:bldP spid="63508" grpId="0"/>
      <p:bldP spid="63509" grpId="0"/>
      <p:bldP spid="63510" grpId="0" animBg="1"/>
      <p:bldP spid="63541" grpId="0"/>
      <p:bldP spid="63542" grpId="0"/>
      <p:bldP spid="63543" grpId="0"/>
      <p:bldP spid="63544" grpId="0"/>
      <p:bldP spid="63545" grpId="0"/>
      <p:bldP spid="63546" grpId="0"/>
      <p:bldP spid="63547" grpId="0"/>
      <p:bldP spid="63548" grpId="0"/>
      <p:bldP spid="63549" grpId="0"/>
      <p:bldP spid="63550" grpId="0"/>
      <p:bldP spid="63551" grpId="0"/>
      <p:bldP spid="63552" grpId="0"/>
      <p:bldP spid="63553" grpId="0"/>
      <p:bldP spid="63554" grpId="0"/>
      <p:bldP spid="63556" grpId="0"/>
      <p:bldP spid="63557" grpId="0"/>
      <p:bldP spid="63558" grpId="0"/>
      <p:bldP spid="63560" grpId="0"/>
      <p:bldP spid="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733800" y="76200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r>
              <a:rPr lang="en-US" b="1" dirty="0" smtClean="0"/>
              <a:t> 4</a:t>
            </a:r>
            <a:endParaRPr lang="en-US" b="1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761568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76200" y="1219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685800" y="166211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2286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5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228600" y="2071687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4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4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228600" y="249400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3 =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4572000" y="2494002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8 =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4572000" y="20716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6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4572000" y="1614487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2 =</a:t>
            </a:r>
            <a:endParaRPr lang="en-US" sz="3000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2438400" y="2508289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9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2438400" y="20716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7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24384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5715000" y="247971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57150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5715000" y="1614487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13716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1371600" y="2057400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3581400" y="2508289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35814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1" name="Text Box 28"/>
          <p:cNvSpPr txBox="1">
            <a:spLocks noChangeArrowheads="1"/>
          </p:cNvSpPr>
          <p:nvPr/>
        </p:nvSpPr>
        <p:spPr bwMode="auto">
          <a:xfrm>
            <a:off x="1371600" y="2494002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35814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333123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Mỗi</a:t>
            </a:r>
            <a:r>
              <a:rPr lang="en-US" dirty="0" smtClean="0"/>
              <a:t> con </a:t>
            </a:r>
            <a:r>
              <a:rPr lang="en-US" dirty="0" err="1" smtClean="0"/>
              <a:t>ngựa</a:t>
            </a:r>
            <a:r>
              <a:rPr lang="en-US" dirty="0" smtClean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smtClean="0"/>
              <a:t>4 </a:t>
            </a:r>
            <a:r>
              <a:rPr lang="en-US" dirty="0" err="1" smtClean="0"/>
              <a:t>chân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10 con </a:t>
            </a:r>
            <a:r>
              <a:rPr lang="en-US" dirty="0" err="1" smtClean="0"/>
              <a:t>ngựa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chân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228600" y="4482803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con </a:t>
            </a:r>
            <a:r>
              <a:rPr lang="en-US" sz="2800" dirty="0" err="1" smtClean="0"/>
              <a:t>ngựa</a:t>
            </a:r>
            <a:r>
              <a:rPr lang="en-US" sz="2800" dirty="0" smtClean="0"/>
              <a:t>:   4 </a:t>
            </a:r>
            <a:r>
              <a:rPr lang="en-US" sz="2800" dirty="0" err="1" smtClean="0"/>
              <a:t>chân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536752" y="5338465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40 </a:t>
            </a:r>
            <a:r>
              <a:rPr lang="en-US" sz="2800" dirty="0" err="1" smtClean="0"/>
              <a:t>chân</a:t>
            </a:r>
            <a:endParaRPr lang="en-US" sz="2800" dirty="0"/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536752" y="396240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335851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</a:t>
            </a:r>
            <a:endParaRPr lang="en-US" b="1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3048000" y="3733800"/>
            <a:ext cx="838200" cy="1176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4572000" y="3733800"/>
            <a:ext cx="1447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7696200" y="3733800"/>
            <a:ext cx="685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914400" y="374398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295400" y="3966865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76200" y="4967645"/>
            <a:ext cx="358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10 con </a:t>
            </a:r>
            <a:r>
              <a:rPr lang="en-US" sz="2800" dirty="0" err="1" smtClean="0"/>
              <a:t>ngựa</a:t>
            </a:r>
            <a:r>
              <a:rPr lang="en-US" sz="2800" dirty="0" smtClean="0"/>
              <a:t>:  ... </a:t>
            </a:r>
            <a:r>
              <a:rPr lang="en-US" sz="2800" dirty="0" err="1" smtClean="0"/>
              <a:t>chân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863287" y="4881265"/>
            <a:ext cx="2829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4 x 10 = 40 (</a:t>
            </a:r>
            <a:r>
              <a:rPr lang="en-US" sz="2800" dirty="0" err="1" smtClean="0"/>
              <a:t>chân</a:t>
            </a:r>
            <a:r>
              <a:rPr lang="en-US" sz="2800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932906" y="4919365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088952" y="4424065"/>
            <a:ext cx="4445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Mười</a:t>
            </a:r>
            <a:r>
              <a:rPr lang="en-US" sz="2800" dirty="0" smtClean="0"/>
              <a:t> con </a:t>
            </a:r>
            <a:r>
              <a:rPr lang="en-US" sz="2800" dirty="0" err="1" smtClean="0"/>
              <a:t>ngựa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chân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6781800" y="2479715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10 =</a:t>
            </a:r>
            <a:endParaRPr lang="en-US" sz="3000" dirty="0">
              <a:latin typeface="+mj-lt"/>
            </a:endParaRPr>
          </a:p>
        </p:txBody>
      </p:sp>
      <p:sp>
        <p:nvSpPr>
          <p:cNvPr id="46" name="Text Box 11"/>
          <p:cNvSpPr txBox="1">
            <a:spLocks noChangeArrowheads="1"/>
          </p:cNvSpPr>
          <p:nvPr/>
        </p:nvSpPr>
        <p:spPr bwMode="auto">
          <a:xfrm>
            <a:off x="6781800" y="2057400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</a:t>
            </a:r>
            <a:r>
              <a:rPr lang="en-US" sz="3000" dirty="0" smtClean="0">
                <a:latin typeface="+mj-lt"/>
              </a:rPr>
              <a:t>x 10 =</a:t>
            </a:r>
            <a:endParaRPr lang="en-US" sz="3000" dirty="0">
              <a:latin typeface="+mj-lt"/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6781800" y="1600200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10 =</a:t>
            </a:r>
            <a:endParaRPr lang="en-US" sz="3000" dirty="0">
              <a:latin typeface="+mj-lt"/>
            </a:endParaRPr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>
            <a:off x="8153400" y="2465428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8153400" y="2043113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>
            <a:off x="81534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9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0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6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7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5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196715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-228600" y="3671887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-76200" y="1367135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914400" y="1810048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457200" y="17624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5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457200" y="2219622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4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7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457200" y="264193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9 =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4800600" y="2641937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4 =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4800600" y="2219622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6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4800600" y="1762422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8 =</a:t>
            </a:r>
            <a:endParaRPr lang="en-US" sz="3000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2667000" y="2656224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2667000" y="22196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2667000" y="17624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5943600" y="262765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5943600" y="22053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5943600" y="176242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1600200" y="17481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1600200" y="2205335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3810000" y="2656224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3810000" y="2205335"/>
            <a:ext cx="381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1" name="Text Box 28"/>
          <p:cNvSpPr txBox="1">
            <a:spLocks noChangeArrowheads="1"/>
          </p:cNvSpPr>
          <p:nvPr/>
        </p:nvSpPr>
        <p:spPr bwMode="auto">
          <a:xfrm>
            <a:off x="1600200" y="2641937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3810000" y="17481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3" name="Text Box 10"/>
          <p:cNvSpPr txBox="1">
            <a:spLocks noChangeArrowheads="1"/>
          </p:cNvSpPr>
          <p:nvPr/>
        </p:nvSpPr>
        <p:spPr bwMode="auto">
          <a:xfrm>
            <a:off x="7010400" y="2627650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  9 =</a:t>
            </a:r>
            <a:endParaRPr lang="en-US" sz="3000" dirty="0">
              <a:latin typeface="+mj-lt"/>
            </a:endParaRPr>
          </a:p>
        </p:txBody>
      </p:sp>
      <p:sp>
        <p:nvSpPr>
          <p:cNvPr id="84" name="Text Box 11"/>
          <p:cNvSpPr txBox="1">
            <a:spLocks noChangeArrowheads="1"/>
          </p:cNvSpPr>
          <p:nvPr/>
        </p:nvSpPr>
        <p:spPr bwMode="auto">
          <a:xfrm>
            <a:off x="7010400" y="2205335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</a:t>
            </a:r>
            <a:r>
              <a:rPr lang="en-US" sz="3000" dirty="0" smtClean="0">
                <a:latin typeface="+mj-lt"/>
              </a:rPr>
              <a:t>x   9 =</a:t>
            </a:r>
            <a:endParaRPr lang="en-US" sz="3000" dirty="0">
              <a:latin typeface="+mj-lt"/>
            </a:endParaRPr>
          </a:p>
        </p:txBody>
      </p:sp>
      <p:sp>
        <p:nvSpPr>
          <p:cNvPr id="94" name="Text Box 12"/>
          <p:cNvSpPr txBox="1">
            <a:spLocks noChangeArrowheads="1"/>
          </p:cNvSpPr>
          <p:nvPr/>
        </p:nvSpPr>
        <p:spPr bwMode="auto">
          <a:xfrm>
            <a:off x="7010400" y="1748135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10 =</a:t>
            </a:r>
            <a:endParaRPr lang="en-US" sz="3000" dirty="0">
              <a:latin typeface="+mj-lt"/>
            </a:endParaRPr>
          </a:p>
        </p:txBody>
      </p:sp>
      <p:sp>
        <p:nvSpPr>
          <p:cNvPr id="101" name="Text Box 21"/>
          <p:cNvSpPr txBox="1">
            <a:spLocks noChangeArrowheads="1"/>
          </p:cNvSpPr>
          <p:nvPr/>
        </p:nvSpPr>
        <p:spPr bwMode="auto">
          <a:xfrm>
            <a:off x="8305800" y="2613363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2" name="Text Box 22"/>
          <p:cNvSpPr txBox="1">
            <a:spLocks noChangeArrowheads="1"/>
          </p:cNvSpPr>
          <p:nvPr/>
        </p:nvSpPr>
        <p:spPr bwMode="auto">
          <a:xfrm>
            <a:off x="8305800" y="2191048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27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21" name="Text Box 23"/>
          <p:cNvSpPr txBox="1">
            <a:spLocks noChangeArrowheads="1"/>
          </p:cNvSpPr>
          <p:nvPr/>
        </p:nvSpPr>
        <p:spPr bwMode="auto">
          <a:xfrm>
            <a:off x="8305800" y="17481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23" name="Text Box 2"/>
          <p:cNvSpPr txBox="1">
            <a:spLocks noChangeArrowheads="1"/>
          </p:cNvSpPr>
          <p:nvPr/>
        </p:nvSpPr>
        <p:spPr bwMode="auto">
          <a:xfrm>
            <a:off x="914400" y="3181648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124" name="Text Box 6"/>
          <p:cNvSpPr txBox="1">
            <a:spLocks noChangeArrowheads="1"/>
          </p:cNvSpPr>
          <p:nvPr/>
        </p:nvSpPr>
        <p:spPr bwMode="auto">
          <a:xfrm>
            <a:off x="457200" y="31340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125" name="Text Box 7"/>
          <p:cNvSpPr txBox="1">
            <a:spLocks noChangeArrowheads="1"/>
          </p:cNvSpPr>
          <p:nvPr/>
        </p:nvSpPr>
        <p:spPr bwMode="auto">
          <a:xfrm>
            <a:off x="457200" y="3591222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137" name="Text Box 11"/>
          <p:cNvSpPr txBox="1">
            <a:spLocks noChangeArrowheads="1"/>
          </p:cNvSpPr>
          <p:nvPr/>
        </p:nvSpPr>
        <p:spPr bwMode="auto">
          <a:xfrm>
            <a:off x="4800600" y="3591222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2 =</a:t>
            </a:r>
            <a:endParaRPr lang="en-US" sz="3000" dirty="0">
              <a:latin typeface="+mj-lt"/>
            </a:endParaRPr>
          </a:p>
        </p:txBody>
      </p:sp>
      <p:sp>
        <p:nvSpPr>
          <p:cNvPr id="138" name="Text Box 12"/>
          <p:cNvSpPr txBox="1">
            <a:spLocks noChangeArrowheads="1"/>
          </p:cNvSpPr>
          <p:nvPr/>
        </p:nvSpPr>
        <p:spPr bwMode="auto">
          <a:xfrm>
            <a:off x="4800600" y="3134022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4 =</a:t>
            </a:r>
            <a:endParaRPr lang="en-US" sz="3000" dirty="0">
              <a:latin typeface="+mj-lt"/>
            </a:endParaRPr>
          </a:p>
        </p:txBody>
      </p:sp>
      <p:sp>
        <p:nvSpPr>
          <p:cNvPr id="140" name="Text Box 14"/>
          <p:cNvSpPr txBox="1">
            <a:spLocks noChangeArrowheads="1"/>
          </p:cNvSpPr>
          <p:nvPr/>
        </p:nvSpPr>
        <p:spPr bwMode="auto">
          <a:xfrm>
            <a:off x="2667000" y="35912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141" name="Text Box 15"/>
          <p:cNvSpPr txBox="1">
            <a:spLocks noChangeArrowheads="1"/>
          </p:cNvSpPr>
          <p:nvPr/>
        </p:nvSpPr>
        <p:spPr bwMode="auto">
          <a:xfrm>
            <a:off x="2667000" y="31340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4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143" name="Text Box 22"/>
          <p:cNvSpPr txBox="1">
            <a:spLocks noChangeArrowheads="1"/>
          </p:cNvSpPr>
          <p:nvPr/>
        </p:nvSpPr>
        <p:spPr bwMode="auto">
          <a:xfrm>
            <a:off x="5943600" y="3576935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44" name="Text Box 23"/>
          <p:cNvSpPr txBox="1">
            <a:spLocks noChangeArrowheads="1"/>
          </p:cNvSpPr>
          <p:nvPr/>
        </p:nvSpPr>
        <p:spPr bwMode="auto">
          <a:xfrm>
            <a:off x="5943600" y="3134022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45" name="Text Box 24"/>
          <p:cNvSpPr txBox="1">
            <a:spLocks noChangeArrowheads="1"/>
          </p:cNvSpPr>
          <p:nvPr/>
        </p:nvSpPr>
        <p:spPr bwMode="auto">
          <a:xfrm>
            <a:off x="1600200" y="3119735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46" name="Text Box 25"/>
          <p:cNvSpPr txBox="1">
            <a:spLocks noChangeArrowheads="1"/>
          </p:cNvSpPr>
          <p:nvPr/>
        </p:nvSpPr>
        <p:spPr bwMode="auto">
          <a:xfrm>
            <a:off x="1600200" y="3576935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48" name="Text Box 27"/>
          <p:cNvSpPr txBox="1">
            <a:spLocks noChangeArrowheads="1"/>
          </p:cNvSpPr>
          <p:nvPr/>
        </p:nvSpPr>
        <p:spPr bwMode="auto">
          <a:xfrm>
            <a:off x="3810000" y="35769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50" name="Text Box 29"/>
          <p:cNvSpPr txBox="1">
            <a:spLocks noChangeArrowheads="1"/>
          </p:cNvSpPr>
          <p:nvPr/>
        </p:nvSpPr>
        <p:spPr bwMode="auto">
          <a:xfrm>
            <a:off x="3810000" y="31197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52" name="Text Box 11"/>
          <p:cNvSpPr txBox="1">
            <a:spLocks noChangeArrowheads="1"/>
          </p:cNvSpPr>
          <p:nvPr/>
        </p:nvSpPr>
        <p:spPr bwMode="auto">
          <a:xfrm>
            <a:off x="7010400" y="3576935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  1 =</a:t>
            </a:r>
            <a:endParaRPr lang="en-US" sz="3000" dirty="0">
              <a:latin typeface="+mj-lt"/>
            </a:endParaRPr>
          </a:p>
        </p:txBody>
      </p:sp>
      <p:sp>
        <p:nvSpPr>
          <p:cNvPr id="153" name="Text Box 12"/>
          <p:cNvSpPr txBox="1">
            <a:spLocks noChangeArrowheads="1"/>
          </p:cNvSpPr>
          <p:nvPr/>
        </p:nvSpPr>
        <p:spPr bwMode="auto">
          <a:xfrm>
            <a:off x="7010400" y="3119735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  4 =</a:t>
            </a:r>
            <a:endParaRPr lang="en-US" sz="3000" dirty="0">
              <a:latin typeface="+mj-lt"/>
            </a:endParaRPr>
          </a:p>
        </p:txBody>
      </p:sp>
      <p:sp>
        <p:nvSpPr>
          <p:cNvPr id="155" name="Text Box 22"/>
          <p:cNvSpPr txBox="1">
            <a:spLocks noChangeArrowheads="1"/>
          </p:cNvSpPr>
          <p:nvPr/>
        </p:nvSpPr>
        <p:spPr bwMode="auto">
          <a:xfrm>
            <a:off x="8305800" y="3562648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56" name="Text Box 23"/>
          <p:cNvSpPr txBox="1">
            <a:spLocks noChangeArrowheads="1"/>
          </p:cNvSpPr>
          <p:nvPr/>
        </p:nvSpPr>
        <p:spPr bwMode="auto">
          <a:xfrm>
            <a:off x="8305800" y="31197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-76200" y="1819870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a)</a:t>
            </a:r>
            <a:endParaRPr lang="en-US" b="1" dirty="0"/>
          </a:p>
        </p:txBody>
      </p:sp>
      <p:sp>
        <p:nvSpPr>
          <p:cNvPr id="158" name="TextBox 157"/>
          <p:cNvSpPr txBox="1"/>
          <p:nvPr/>
        </p:nvSpPr>
        <p:spPr>
          <a:xfrm>
            <a:off x="-76200" y="311527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b)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94" grpId="0"/>
      <p:bldP spid="101" grpId="0"/>
      <p:bldP spid="102" grpId="0"/>
      <p:bldP spid="121" grpId="0"/>
      <p:bldP spid="124" grpId="0"/>
      <p:bldP spid="125" grpId="0"/>
      <p:bldP spid="137" grpId="0"/>
      <p:bldP spid="138" grpId="0"/>
      <p:bldP spid="140" grpId="0"/>
      <p:bldP spid="141" grpId="0"/>
      <p:bldP spid="143" grpId="0"/>
      <p:bldP spid="144" grpId="0"/>
      <p:bldP spid="145" grpId="0"/>
      <p:bldP spid="146" grpId="0"/>
      <p:bldP spid="148" grpId="0"/>
      <p:bldP spid="150" grpId="0"/>
      <p:bldP spid="152" grpId="0"/>
      <p:bldP spid="153" grpId="0"/>
      <p:bldP spid="155" grpId="0"/>
      <p:bldP spid="156" grpId="0"/>
      <p:bldP spid="157" grpId="0"/>
      <p:bldP spid="1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-48438" y="1447800"/>
            <a:ext cx="3248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Tính</a:t>
            </a:r>
            <a:r>
              <a:rPr lang="en-US" b="1" dirty="0" smtClean="0"/>
              <a:t> (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mẫu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1447800" y="1960602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5 + 10 =</a:t>
            </a:r>
            <a:endParaRPr lang="en-US" sz="3000" dirty="0">
              <a:latin typeface="+mj-lt"/>
            </a:endParaRPr>
          </a:p>
        </p:txBody>
      </p:sp>
      <p:sp>
        <p:nvSpPr>
          <p:cNvPr id="65" name="Text Box 23"/>
          <p:cNvSpPr txBox="1">
            <a:spLocks noChangeArrowheads="1"/>
          </p:cNvSpPr>
          <p:nvPr/>
        </p:nvSpPr>
        <p:spPr bwMode="auto">
          <a:xfrm>
            <a:off x="3352800" y="19606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68789" y="1981200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Mẫu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67" name="Text Box 23"/>
          <p:cNvSpPr txBox="1">
            <a:spLocks noChangeArrowheads="1"/>
          </p:cNvSpPr>
          <p:nvPr/>
        </p:nvSpPr>
        <p:spPr bwMode="auto">
          <a:xfrm>
            <a:off x="3810000" y="19812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+ 10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68" name="Text Box 23"/>
          <p:cNvSpPr txBox="1">
            <a:spLocks noChangeArrowheads="1"/>
          </p:cNvSpPr>
          <p:nvPr/>
        </p:nvSpPr>
        <p:spPr bwMode="auto">
          <a:xfrm>
            <a:off x="3048000" y="24178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30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9" name="Text Box 12"/>
          <p:cNvSpPr txBox="1">
            <a:spLocks noChangeArrowheads="1"/>
          </p:cNvSpPr>
          <p:nvPr/>
        </p:nvSpPr>
        <p:spPr bwMode="auto">
          <a:xfrm>
            <a:off x="609600" y="2951202"/>
            <a:ext cx="1905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6 + 6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23"/>
          <p:cNvSpPr txBox="1">
            <a:spLocks noChangeArrowheads="1"/>
          </p:cNvSpPr>
          <p:nvPr/>
        </p:nvSpPr>
        <p:spPr bwMode="auto">
          <a:xfrm>
            <a:off x="2362200" y="29512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24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1" name="Text Box 23"/>
          <p:cNvSpPr txBox="1">
            <a:spLocks noChangeArrowheads="1"/>
          </p:cNvSpPr>
          <p:nvPr/>
        </p:nvSpPr>
        <p:spPr bwMode="auto">
          <a:xfrm>
            <a:off x="2819400" y="29718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+ 6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72" name="Text Box 23"/>
          <p:cNvSpPr txBox="1">
            <a:spLocks noChangeArrowheads="1"/>
          </p:cNvSpPr>
          <p:nvPr/>
        </p:nvSpPr>
        <p:spPr bwMode="auto">
          <a:xfrm>
            <a:off x="2057400" y="34084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30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3" name="Text Box 12"/>
          <p:cNvSpPr txBox="1">
            <a:spLocks noChangeArrowheads="1"/>
          </p:cNvSpPr>
          <p:nvPr/>
        </p:nvSpPr>
        <p:spPr bwMode="auto">
          <a:xfrm>
            <a:off x="609600" y="3865602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9 + 24 =</a:t>
            </a:r>
            <a:endParaRPr lang="en-US" sz="3000" dirty="0">
              <a:latin typeface="+mj-lt"/>
            </a:endParaRPr>
          </a:p>
        </p:txBody>
      </p:sp>
      <p:sp>
        <p:nvSpPr>
          <p:cNvPr id="74" name="Text Box 23"/>
          <p:cNvSpPr txBox="1">
            <a:spLocks noChangeArrowheads="1"/>
          </p:cNvSpPr>
          <p:nvPr/>
        </p:nvSpPr>
        <p:spPr bwMode="auto">
          <a:xfrm>
            <a:off x="2590800" y="38656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36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3"/>
          <p:cNvSpPr txBox="1">
            <a:spLocks noChangeArrowheads="1"/>
          </p:cNvSpPr>
          <p:nvPr/>
        </p:nvSpPr>
        <p:spPr bwMode="auto">
          <a:xfrm>
            <a:off x="3048000" y="38862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+ 24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2286000" y="43228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60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12"/>
          <p:cNvSpPr txBox="1">
            <a:spLocks noChangeArrowheads="1"/>
          </p:cNvSpPr>
          <p:nvPr/>
        </p:nvSpPr>
        <p:spPr bwMode="auto">
          <a:xfrm>
            <a:off x="5105400" y="3865602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2 + 32 =</a:t>
            </a:r>
            <a:endParaRPr lang="en-US" sz="3000" dirty="0">
              <a:latin typeface="+mj-lt"/>
            </a:endParaRPr>
          </a:p>
        </p:txBody>
      </p:sp>
      <p:sp>
        <p:nvSpPr>
          <p:cNvPr id="78" name="Text Box 23"/>
          <p:cNvSpPr txBox="1">
            <a:spLocks noChangeArrowheads="1"/>
          </p:cNvSpPr>
          <p:nvPr/>
        </p:nvSpPr>
        <p:spPr bwMode="auto">
          <a:xfrm>
            <a:off x="7086600" y="3865602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3"/>
          <p:cNvSpPr txBox="1">
            <a:spLocks noChangeArrowheads="1"/>
          </p:cNvSpPr>
          <p:nvPr/>
        </p:nvSpPr>
        <p:spPr bwMode="auto">
          <a:xfrm>
            <a:off x="7391400" y="38862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+ 32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80" name="Text Box 23"/>
          <p:cNvSpPr txBox="1">
            <a:spLocks noChangeArrowheads="1"/>
          </p:cNvSpPr>
          <p:nvPr/>
        </p:nvSpPr>
        <p:spPr bwMode="auto">
          <a:xfrm>
            <a:off x="6781800" y="43228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40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4" name="Text Box 12"/>
          <p:cNvSpPr txBox="1">
            <a:spLocks noChangeArrowheads="1"/>
          </p:cNvSpPr>
          <p:nvPr/>
        </p:nvSpPr>
        <p:spPr bwMode="auto">
          <a:xfrm>
            <a:off x="5105400" y="2971800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7 + 12 =</a:t>
            </a:r>
            <a:endParaRPr lang="en-US" sz="3000" dirty="0">
              <a:latin typeface="+mj-lt"/>
            </a:endParaRP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7010400" y="29718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28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2" name="Text Box 23"/>
          <p:cNvSpPr txBox="1">
            <a:spLocks noChangeArrowheads="1"/>
          </p:cNvSpPr>
          <p:nvPr/>
        </p:nvSpPr>
        <p:spPr bwMode="auto">
          <a:xfrm>
            <a:off x="7467600" y="2992398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+ 12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21" name="Text Box 23"/>
          <p:cNvSpPr txBox="1">
            <a:spLocks noChangeArrowheads="1"/>
          </p:cNvSpPr>
          <p:nvPr/>
        </p:nvSpPr>
        <p:spPr bwMode="auto">
          <a:xfrm>
            <a:off x="6781800" y="34290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40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52400" y="2971800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a)</a:t>
            </a:r>
            <a:endParaRPr lang="en-US" b="1" dirty="0"/>
          </a:p>
        </p:txBody>
      </p:sp>
      <p:sp>
        <p:nvSpPr>
          <p:cNvPr id="123" name="TextBox 122"/>
          <p:cNvSpPr txBox="1"/>
          <p:nvPr/>
        </p:nvSpPr>
        <p:spPr>
          <a:xfrm>
            <a:off x="152400" y="388620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c)</a:t>
            </a:r>
            <a:endParaRPr lang="en-US" b="1" dirty="0"/>
          </a:p>
        </p:txBody>
      </p:sp>
      <p:sp>
        <p:nvSpPr>
          <p:cNvPr id="124" name="TextBox 123"/>
          <p:cNvSpPr txBox="1"/>
          <p:nvPr/>
        </p:nvSpPr>
        <p:spPr>
          <a:xfrm>
            <a:off x="4645876" y="29718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b)</a:t>
            </a:r>
            <a:endParaRPr lang="en-US" b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4645876" y="38862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d)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/>
      <p:bldP spid="68" grpId="0"/>
      <p:bldP spid="70" grpId="0"/>
      <p:bldP spid="71" grpId="0"/>
      <p:bldP spid="72" grpId="0"/>
      <p:bldP spid="74" grpId="0"/>
      <p:bldP spid="75" grpId="0"/>
      <p:bldP spid="76" grpId="0"/>
      <p:bldP spid="78" grpId="0"/>
      <p:bldP spid="79" grpId="0"/>
      <p:bldP spid="80" grpId="0"/>
      <p:bldP spid="101" grpId="0"/>
      <p:bldP spid="102" grpId="0"/>
      <p:bldP spid="1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1066800" y="160020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4 </a:t>
            </a:r>
            <a:r>
              <a:rPr lang="en-US" dirty="0" err="1" smtClean="0"/>
              <a:t>chân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6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giờ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304800" y="2801938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</a:t>
            </a:r>
            <a:r>
              <a:rPr lang="en-US" sz="2800" dirty="0" err="1" smtClean="0"/>
              <a:t>bàn</a:t>
            </a:r>
            <a:r>
              <a:rPr lang="en-US" sz="2800" dirty="0" smtClean="0"/>
              <a:t>:   4 </a:t>
            </a:r>
            <a:r>
              <a:rPr lang="en-US" sz="2800" dirty="0" err="1" smtClean="0"/>
              <a:t>chân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334000" y="3820180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24 </a:t>
            </a:r>
            <a:r>
              <a:rPr lang="en-US" sz="2800" dirty="0" err="1" smtClean="0"/>
              <a:t>giờ</a:t>
            </a:r>
            <a:endParaRPr lang="en-US" sz="2800" dirty="0"/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2360712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52400" y="162748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3:</a:t>
            </a:r>
            <a:endParaRPr lang="en-US" b="1" dirty="0"/>
          </a:p>
        </p:txBody>
      </p:sp>
      <p:cxnSp>
        <p:nvCxnSpPr>
          <p:cNvPr id="95" name="Straight Connector 94"/>
          <p:cNvCxnSpPr/>
          <p:nvPr/>
        </p:nvCxnSpPr>
        <p:spPr>
          <a:xfrm>
            <a:off x="1219200" y="201295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2365177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304800" y="3373160"/>
            <a:ext cx="274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6 </a:t>
            </a:r>
            <a:r>
              <a:rPr lang="en-US" sz="2800" dirty="0" err="1" smtClean="0"/>
              <a:t>bàn</a:t>
            </a:r>
            <a:r>
              <a:rPr lang="en-US" sz="2800" dirty="0" smtClean="0"/>
              <a:t> :  ... </a:t>
            </a:r>
            <a:r>
              <a:rPr lang="en-US" sz="2800" dirty="0" err="1" smtClean="0"/>
              <a:t>chân</a:t>
            </a:r>
            <a:r>
              <a:rPr lang="en-US" sz="2800" dirty="0" smtClean="0"/>
              <a:t> ? 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3286780"/>
            <a:ext cx="2441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4 x 6 = 24 (</a:t>
            </a:r>
            <a:r>
              <a:rPr lang="en-US" sz="2800" dirty="0" err="1" smtClean="0"/>
              <a:t>giờ</a:t>
            </a:r>
            <a:r>
              <a:rPr lang="en-US" sz="2800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475705" y="3078103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115744" y="2743200"/>
            <a:ext cx="3809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Sáu</a:t>
            </a:r>
            <a:r>
              <a:rPr lang="en-US" sz="2800" dirty="0" smtClean="0"/>
              <a:t> </a:t>
            </a:r>
            <a:r>
              <a:rPr lang="en-US" sz="2800" dirty="0" err="1" smtClean="0"/>
              <a:t>bàn</a:t>
            </a:r>
            <a:r>
              <a:rPr lang="en-US" sz="2800" dirty="0" smtClean="0"/>
              <a:t> </a:t>
            </a:r>
            <a:r>
              <a:rPr lang="en-US" sz="2800" dirty="0" err="1" smtClean="0"/>
              <a:t>ăn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chân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cxnSp>
        <p:nvCxnSpPr>
          <p:cNvPr id="127" name="Straight Connector 126"/>
          <p:cNvCxnSpPr/>
          <p:nvPr/>
        </p:nvCxnSpPr>
        <p:spPr>
          <a:xfrm>
            <a:off x="7467600" y="2055812"/>
            <a:ext cx="533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200400" y="2057400"/>
            <a:ext cx="609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495800" y="2057400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1430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-7620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5334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914400" y="495300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4 </a:t>
            </a:r>
            <a:r>
              <a:rPr lang="en-US" dirty="0" err="1" smtClean="0"/>
              <a:t>chân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6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chân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304800" y="5710535"/>
            <a:ext cx="297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1 </a:t>
            </a:r>
            <a:r>
              <a:rPr lang="en-US" dirty="0" err="1" smtClean="0"/>
              <a:t>bàn</a:t>
            </a:r>
            <a:r>
              <a:rPr lang="en-US" dirty="0" smtClean="0"/>
              <a:t>:   4 </a:t>
            </a:r>
            <a:r>
              <a:rPr lang="en-US" dirty="0" err="1" smtClean="0"/>
              <a:t>chân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334000" y="6396335"/>
            <a:ext cx="236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/>
              <a:t>số</a:t>
            </a:r>
            <a:r>
              <a:rPr lang="en-US" dirty="0"/>
              <a:t>: </a:t>
            </a:r>
            <a:r>
              <a:rPr lang="en-US" dirty="0" smtClean="0"/>
              <a:t>24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532507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0" y="4997747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3:</a:t>
            </a:r>
            <a:endParaRPr lang="en-US" b="1" dirty="0"/>
          </a:p>
        </p:txBody>
      </p:sp>
      <p:cxnSp>
        <p:nvCxnSpPr>
          <p:cNvPr id="95" name="Straight Connector 94"/>
          <p:cNvCxnSpPr/>
          <p:nvPr/>
        </p:nvCxnSpPr>
        <p:spPr>
          <a:xfrm>
            <a:off x="1066800" y="533400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5329535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304800" y="6091535"/>
            <a:ext cx="3124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5 </a:t>
            </a:r>
            <a:r>
              <a:rPr lang="en-US" dirty="0" err="1" smtClean="0"/>
              <a:t>bàn</a:t>
            </a:r>
            <a:r>
              <a:rPr lang="en-US" dirty="0" smtClean="0"/>
              <a:t>:  ... </a:t>
            </a:r>
            <a:r>
              <a:rPr lang="en-US" dirty="0" err="1" smtClean="0"/>
              <a:t>chân</a:t>
            </a:r>
            <a:r>
              <a:rPr lang="en-US" dirty="0" smtClean="0"/>
              <a:t> ? 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6037183"/>
            <a:ext cx="2119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x 6 = 24 (</a:t>
            </a:r>
            <a:r>
              <a:rPr lang="en-US" dirty="0" err="1" smtClean="0"/>
              <a:t>giờ</a:t>
            </a:r>
            <a:r>
              <a:rPr lang="en-US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819400" y="6171406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250911" y="5651797"/>
            <a:ext cx="3292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Sáu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chânlà</a:t>
            </a:r>
            <a:r>
              <a:rPr lang="en-US" dirty="0" smtClean="0"/>
              <a:t>:</a:t>
            </a:r>
          </a:p>
        </p:txBody>
      </p:sp>
      <p:cxnSp>
        <p:nvCxnSpPr>
          <p:cNvPr id="127" name="Straight Connector 126"/>
          <p:cNvCxnSpPr/>
          <p:nvPr/>
        </p:nvCxnSpPr>
        <p:spPr>
          <a:xfrm>
            <a:off x="7315200" y="5330824"/>
            <a:ext cx="533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048000" y="5332412"/>
            <a:ext cx="609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343400" y="5332412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-48438" y="2743200"/>
            <a:ext cx="3248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Tính</a:t>
            </a:r>
            <a:r>
              <a:rPr lang="en-US" b="1" dirty="0" smtClean="0"/>
              <a:t> (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mẫu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1447800" y="3119735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5 + 10 =</a:t>
            </a:r>
            <a:endParaRPr lang="en-US" dirty="0">
              <a:latin typeface="+mj-lt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2971800" y="3119735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8789" y="3119735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Mẫu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429000" y="3140333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+ 10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2743200" y="34245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30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609600" y="3688139"/>
            <a:ext cx="190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6 + 6 =</a:t>
            </a:r>
            <a:endParaRPr lang="en-US" dirty="0">
              <a:latin typeface="+mj-lt"/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1981200" y="368813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24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2438400" y="3708737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+ 6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1752600" y="4013537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30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609600" y="4322802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9 + 24 =</a:t>
            </a:r>
            <a:endParaRPr lang="en-US" dirty="0">
              <a:latin typeface="+mj-lt"/>
            </a:endParaRP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2133600" y="4322802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36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+ 24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1905000" y="46437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60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5105400" y="4322802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2 + 32 =</a:t>
            </a:r>
            <a:endParaRPr lang="en-US" dirty="0">
              <a:latin typeface="+mj-lt"/>
            </a:endParaRP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6705600" y="4322802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0" name="Text Box 23"/>
          <p:cNvSpPr txBox="1">
            <a:spLocks noChangeArrowheads="1"/>
          </p:cNvSpPr>
          <p:nvPr/>
        </p:nvSpPr>
        <p:spPr bwMode="auto">
          <a:xfrm>
            <a:off x="6934200" y="4343400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+ 32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6400800" y="46437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40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5105400" y="3708737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7 + 12 =</a:t>
            </a:r>
            <a:endParaRPr lang="en-US" dirty="0">
              <a:latin typeface="+mj-lt"/>
            </a:endParaRPr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6705600" y="3708737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28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4" name="Text Box 23"/>
          <p:cNvSpPr txBox="1">
            <a:spLocks noChangeArrowheads="1"/>
          </p:cNvSpPr>
          <p:nvPr/>
        </p:nvSpPr>
        <p:spPr bwMode="auto">
          <a:xfrm>
            <a:off x="7162800" y="37293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+ 12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5" name="Text Box 23"/>
          <p:cNvSpPr txBox="1">
            <a:spLocks noChangeArrowheads="1"/>
          </p:cNvSpPr>
          <p:nvPr/>
        </p:nvSpPr>
        <p:spPr bwMode="auto">
          <a:xfrm>
            <a:off x="6400800" y="40341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40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2400" y="3708737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a)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52400" y="434340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c)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4645876" y="3708737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b)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645876" y="43434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d)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-76200" y="838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914400" y="1262361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+mj-lt"/>
            </a:endParaRPr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457200" y="12147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5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457200" y="1521381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4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7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457200" y="1810048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9 =</a:t>
            </a:r>
            <a:endParaRPr lang="en-US" dirty="0">
              <a:latin typeface="+mj-lt"/>
            </a:endParaRP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4800600" y="1810048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4 =</a:t>
            </a:r>
            <a:endParaRPr lang="en-US" dirty="0">
              <a:latin typeface="+mj-lt"/>
            </a:endParaRPr>
          </a:p>
        </p:txBody>
      </p: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4800600" y="1521381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6 =</a:t>
            </a:r>
            <a:endParaRPr lang="en-US" dirty="0">
              <a:latin typeface="+mj-lt"/>
            </a:endParaRP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4800600" y="1214735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8 =</a:t>
            </a:r>
            <a:endParaRPr lang="en-US" dirty="0">
              <a:latin typeface="+mj-lt"/>
            </a:endParaRPr>
          </a:p>
        </p:txBody>
      </p:sp>
      <p:sp>
        <p:nvSpPr>
          <p:cNvPr id="58" name="Text Box 13"/>
          <p:cNvSpPr txBox="1">
            <a:spLocks noChangeArrowheads="1"/>
          </p:cNvSpPr>
          <p:nvPr/>
        </p:nvSpPr>
        <p:spPr bwMode="auto">
          <a:xfrm>
            <a:off x="2667000" y="18243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1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2667000" y="1521381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2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60" name="Text Box 15"/>
          <p:cNvSpPr txBox="1">
            <a:spLocks noChangeArrowheads="1"/>
          </p:cNvSpPr>
          <p:nvPr/>
        </p:nvSpPr>
        <p:spPr bwMode="auto">
          <a:xfrm>
            <a:off x="2667000" y="12147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61" name="Text Box 21"/>
          <p:cNvSpPr txBox="1">
            <a:spLocks noChangeArrowheads="1"/>
          </p:cNvSpPr>
          <p:nvPr/>
        </p:nvSpPr>
        <p:spPr bwMode="auto">
          <a:xfrm>
            <a:off x="5791200" y="1795761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2" name="Text Box 22"/>
          <p:cNvSpPr txBox="1">
            <a:spLocks noChangeArrowheads="1"/>
          </p:cNvSpPr>
          <p:nvPr/>
        </p:nvSpPr>
        <p:spPr bwMode="auto">
          <a:xfrm>
            <a:off x="5791200" y="1507094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3" name="Text Box 23"/>
          <p:cNvSpPr txBox="1">
            <a:spLocks noChangeArrowheads="1"/>
          </p:cNvSpPr>
          <p:nvPr/>
        </p:nvSpPr>
        <p:spPr bwMode="auto">
          <a:xfrm>
            <a:off x="5791200" y="1214735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1447800" y="12004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5" name="Text Box 25"/>
          <p:cNvSpPr txBox="1">
            <a:spLocks noChangeArrowheads="1"/>
          </p:cNvSpPr>
          <p:nvPr/>
        </p:nvSpPr>
        <p:spPr bwMode="auto">
          <a:xfrm>
            <a:off x="1447800" y="1507094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6" name="Text Box 26"/>
          <p:cNvSpPr txBox="1">
            <a:spLocks noChangeArrowheads="1"/>
          </p:cNvSpPr>
          <p:nvPr/>
        </p:nvSpPr>
        <p:spPr bwMode="auto">
          <a:xfrm>
            <a:off x="3657600" y="1824335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7" name="Text Box 27"/>
          <p:cNvSpPr txBox="1">
            <a:spLocks noChangeArrowheads="1"/>
          </p:cNvSpPr>
          <p:nvPr/>
        </p:nvSpPr>
        <p:spPr bwMode="auto">
          <a:xfrm>
            <a:off x="3657600" y="1507094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9" name="Text Box 28"/>
          <p:cNvSpPr txBox="1">
            <a:spLocks noChangeArrowheads="1"/>
          </p:cNvSpPr>
          <p:nvPr/>
        </p:nvSpPr>
        <p:spPr bwMode="auto">
          <a:xfrm>
            <a:off x="1447800" y="1810048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0" name="Text Box 29"/>
          <p:cNvSpPr txBox="1">
            <a:spLocks noChangeArrowheads="1"/>
          </p:cNvSpPr>
          <p:nvPr/>
        </p:nvSpPr>
        <p:spPr bwMode="auto">
          <a:xfrm>
            <a:off x="3657600" y="12004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1" name="Text Box 10"/>
          <p:cNvSpPr txBox="1">
            <a:spLocks noChangeArrowheads="1"/>
          </p:cNvSpPr>
          <p:nvPr/>
        </p:nvSpPr>
        <p:spPr bwMode="auto">
          <a:xfrm>
            <a:off x="7010400" y="1795761"/>
            <a:ext cx="144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  9 =</a:t>
            </a:r>
            <a:endParaRPr lang="en-US" dirty="0">
              <a:latin typeface="+mj-lt"/>
            </a:endParaRPr>
          </a:p>
        </p:txBody>
      </p:sp>
      <p:sp>
        <p:nvSpPr>
          <p:cNvPr id="72" name="Text Box 11"/>
          <p:cNvSpPr txBox="1">
            <a:spLocks noChangeArrowheads="1"/>
          </p:cNvSpPr>
          <p:nvPr/>
        </p:nvSpPr>
        <p:spPr bwMode="auto">
          <a:xfrm>
            <a:off x="7010400" y="1507094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3 </a:t>
            </a:r>
            <a:r>
              <a:rPr lang="en-US" dirty="0" smtClean="0">
                <a:latin typeface="+mj-lt"/>
              </a:rPr>
              <a:t>x   9 =</a:t>
            </a:r>
            <a:endParaRPr lang="en-US" dirty="0">
              <a:latin typeface="+mj-lt"/>
            </a:endParaRPr>
          </a:p>
        </p:txBody>
      </p:sp>
      <p:sp>
        <p:nvSpPr>
          <p:cNvPr id="73" name="Text Box 12"/>
          <p:cNvSpPr txBox="1">
            <a:spLocks noChangeArrowheads="1"/>
          </p:cNvSpPr>
          <p:nvPr/>
        </p:nvSpPr>
        <p:spPr bwMode="auto">
          <a:xfrm>
            <a:off x="7010400" y="1200448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10 =</a:t>
            </a:r>
            <a:endParaRPr lang="en-US" dirty="0">
              <a:latin typeface="+mj-lt"/>
            </a:endParaRPr>
          </a:p>
        </p:txBody>
      </p:sp>
      <p:sp>
        <p:nvSpPr>
          <p:cNvPr id="75" name="Text Box 21"/>
          <p:cNvSpPr txBox="1">
            <a:spLocks noChangeArrowheads="1"/>
          </p:cNvSpPr>
          <p:nvPr/>
        </p:nvSpPr>
        <p:spPr bwMode="auto">
          <a:xfrm>
            <a:off x="8153400" y="1781474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2"/>
          <p:cNvSpPr txBox="1">
            <a:spLocks noChangeArrowheads="1"/>
          </p:cNvSpPr>
          <p:nvPr/>
        </p:nvSpPr>
        <p:spPr bwMode="auto">
          <a:xfrm>
            <a:off x="8153400" y="1492807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27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3"/>
          <p:cNvSpPr txBox="1">
            <a:spLocks noChangeArrowheads="1"/>
          </p:cNvSpPr>
          <p:nvPr/>
        </p:nvSpPr>
        <p:spPr bwMode="auto">
          <a:xfrm>
            <a:off x="8153400" y="12004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40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8" name="Text Box 2"/>
          <p:cNvSpPr txBox="1">
            <a:spLocks noChangeArrowheads="1"/>
          </p:cNvSpPr>
          <p:nvPr/>
        </p:nvSpPr>
        <p:spPr bwMode="auto">
          <a:xfrm>
            <a:off x="914400" y="3105448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+mj-lt"/>
            </a:endParaRPr>
          </a:p>
        </p:txBody>
      </p:sp>
      <p:sp>
        <p:nvSpPr>
          <p:cNvPr id="79" name="Text Box 6"/>
          <p:cNvSpPr txBox="1">
            <a:spLocks noChangeArrowheads="1"/>
          </p:cNvSpPr>
          <p:nvPr/>
        </p:nvSpPr>
        <p:spPr bwMode="auto">
          <a:xfrm>
            <a:off x="457200" y="21291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457200" y="2433935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3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2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81" name="Text Box 11"/>
          <p:cNvSpPr txBox="1">
            <a:spLocks noChangeArrowheads="1"/>
          </p:cNvSpPr>
          <p:nvPr/>
        </p:nvSpPr>
        <p:spPr bwMode="auto">
          <a:xfrm>
            <a:off x="4800600" y="243393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2 =</a:t>
            </a:r>
            <a:endParaRPr lang="en-US" dirty="0">
              <a:latin typeface="+mj-lt"/>
            </a:endParaRPr>
          </a:p>
        </p:txBody>
      </p:sp>
      <p:sp>
        <p:nvSpPr>
          <p:cNvPr id="82" name="Text Box 12"/>
          <p:cNvSpPr txBox="1">
            <a:spLocks noChangeArrowheads="1"/>
          </p:cNvSpPr>
          <p:nvPr/>
        </p:nvSpPr>
        <p:spPr bwMode="auto">
          <a:xfrm>
            <a:off x="4800600" y="2129135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4 =</a:t>
            </a:r>
            <a:endParaRPr lang="en-US" dirty="0">
              <a:latin typeface="+mj-lt"/>
            </a:endParaRPr>
          </a:p>
        </p:txBody>
      </p:sp>
      <p:sp>
        <p:nvSpPr>
          <p:cNvPr id="83" name="Text Box 14"/>
          <p:cNvSpPr txBox="1">
            <a:spLocks noChangeArrowheads="1"/>
          </p:cNvSpPr>
          <p:nvPr/>
        </p:nvSpPr>
        <p:spPr bwMode="auto">
          <a:xfrm>
            <a:off x="2667000" y="24339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84" name="Text Box 15"/>
          <p:cNvSpPr txBox="1">
            <a:spLocks noChangeArrowheads="1"/>
          </p:cNvSpPr>
          <p:nvPr/>
        </p:nvSpPr>
        <p:spPr bwMode="auto">
          <a:xfrm>
            <a:off x="2667000" y="21291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3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4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88" name="Text Box 22"/>
          <p:cNvSpPr txBox="1">
            <a:spLocks noChangeArrowheads="1"/>
          </p:cNvSpPr>
          <p:nvPr/>
        </p:nvSpPr>
        <p:spPr bwMode="auto">
          <a:xfrm>
            <a:off x="5791200" y="2419648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1" name="Text Box 23"/>
          <p:cNvSpPr txBox="1">
            <a:spLocks noChangeArrowheads="1"/>
          </p:cNvSpPr>
          <p:nvPr/>
        </p:nvSpPr>
        <p:spPr bwMode="auto">
          <a:xfrm>
            <a:off x="5791200" y="2129135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2" name="Text Box 24"/>
          <p:cNvSpPr txBox="1">
            <a:spLocks noChangeArrowheads="1"/>
          </p:cNvSpPr>
          <p:nvPr/>
        </p:nvSpPr>
        <p:spPr bwMode="auto">
          <a:xfrm>
            <a:off x="1447800" y="2114848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3" name="Text Box 25"/>
          <p:cNvSpPr txBox="1">
            <a:spLocks noChangeArrowheads="1"/>
          </p:cNvSpPr>
          <p:nvPr/>
        </p:nvSpPr>
        <p:spPr bwMode="auto">
          <a:xfrm>
            <a:off x="1447800" y="2419648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4" name="Text Box 27"/>
          <p:cNvSpPr txBox="1">
            <a:spLocks noChangeArrowheads="1"/>
          </p:cNvSpPr>
          <p:nvPr/>
        </p:nvSpPr>
        <p:spPr bwMode="auto">
          <a:xfrm>
            <a:off x="3657600" y="24196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1" name="Text Box 29"/>
          <p:cNvSpPr txBox="1">
            <a:spLocks noChangeArrowheads="1"/>
          </p:cNvSpPr>
          <p:nvPr/>
        </p:nvSpPr>
        <p:spPr bwMode="auto">
          <a:xfrm>
            <a:off x="3657600" y="21148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2" name="Text Box 11"/>
          <p:cNvSpPr txBox="1">
            <a:spLocks noChangeArrowheads="1"/>
          </p:cNvSpPr>
          <p:nvPr/>
        </p:nvSpPr>
        <p:spPr bwMode="auto">
          <a:xfrm>
            <a:off x="7010400" y="2419648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  1 =</a:t>
            </a:r>
            <a:endParaRPr lang="en-US" dirty="0">
              <a:latin typeface="+mj-lt"/>
            </a:endParaRPr>
          </a:p>
        </p:txBody>
      </p:sp>
      <p:sp>
        <p:nvSpPr>
          <p:cNvPr id="103" name="Text Box 12"/>
          <p:cNvSpPr txBox="1">
            <a:spLocks noChangeArrowheads="1"/>
          </p:cNvSpPr>
          <p:nvPr/>
        </p:nvSpPr>
        <p:spPr bwMode="auto">
          <a:xfrm>
            <a:off x="7010400" y="2114848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  4 =</a:t>
            </a:r>
            <a:endParaRPr lang="en-US" dirty="0">
              <a:latin typeface="+mj-lt"/>
            </a:endParaRPr>
          </a:p>
        </p:txBody>
      </p:sp>
      <p:sp>
        <p:nvSpPr>
          <p:cNvPr id="104" name="Text Box 22"/>
          <p:cNvSpPr txBox="1">
            <a:spLocks noChangeArrowheads="1"/>
          </p:cNvSpPr>
          <p:nvPr/>
        </p:nvSpPr>
        <p:spPr bwMode="auto">
          <a:xfrm>
            <a:off x="8153400" y="2405361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5" name="Text Box 23"/>
          <p:cNvSpPr txBox="1">
            <a:spLocks noChangeArrowheads="1"/>
          </p:cNvSpPr>
          <p:nvPr/>
        </p:nvSpPr>
        <p:spPr bwMode="auto">
          <a:xfrm>
            <a:off x="8153400" y="21148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-76200" y="1272183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a)</a:t>
            </a:r>
            <a:endParaRPr lang="en-US" b="1" dirty="0"/>
          </a:p>
        </p:txBody>
      </p:sp>
      <p:sp>
        <p:nvSpPr>
          <p:cNvPr id="107" name="TextBox 106"/>
          <p:cNvSpPr txBox="1"/>
          <p:nvPr/>
        </p:nvSpPr>
        <p:spPr>
          <a:xfrm>
            <a:off x="-76200" y="21336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b)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862</Words>
  <Application>Microsoft Office PowerPoint</Application>
  <PresentationFormat>On-screen Show (4:3)</PresentationFormat>
  <Paragraphs>258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Administrator</cp:lastModifiedBy>
  <cp:revision>130</cp:revision>
  <dcterms:created xsi:type="dcterms:W3CDTF">2006-09-07T17:35:34Z</dcterms:created>
  <dcterms:modified xsi:type="dcterms:W3CDTF">2020-04-08T05:21:22Z</dcterms:modified>
</cp:coreProperties>
</file>