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29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414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0" i="0" u="none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0" i="0" u="none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5+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Một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phần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năm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3429000"/>
            <a:ext cx="5533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4. </a:t>
            </a:r>
            <a:r>
              <a:rPr lang="en-US" b="1" dirty="0" err="1" smtClean="0">
                <a:solidFill>
                  <a:srgbClr val="0000FF"/>
                </a:solidFill>
              </a:rPr>
              <a:t>Muốn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tìm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một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thừa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số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làm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thế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nào</a:t>
            </a:r>
            <a:r>
              <a:rPr lang="en-US" b="1" dirty="0" smtClean="0">
                <a:solidFill>
                  <a:srgbClr val="0000FF"/>
                </a:solidFill>
              </a:rPr>
              <a:t>?</a:t>
            </a: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000" y="25101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29673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3.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013504" y="1607583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 : 5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5867400" y="2891135"/>
            <a:ext cx="13083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 : 5 = 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5867400" y="2438400"/>
            <a:ext cx="1385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15 : 5 =  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5871843" y="3366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 : 5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5875018" y="38235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 : 5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5871843" y="42807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 : 5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5871843" y="47379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 : 5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5875018" y="517612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45 : 5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5836918" y="5652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50 : 5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5334000" y="1524000"/>
            <a:ext cx="45719" cy="472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6938643" y="3366376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6939387" y="38235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6957693" y="426172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7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6938643" y="47379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6938643" y="5181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9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6868475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5791200" y="205740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10 : 5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=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5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69342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6908812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69643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6908530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69645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69157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6945508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69406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69733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69167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sp>
        <p:nvSpPr>
          <p:cNvPr id="182" name="Rectangle 57"/>
          <p:cNvSpPr>
            <a:spLocks noChangeArrowheads="1"/>
          </p:cNvSpPr>
          <p:nvPr/>
        </p:nvSpPr>
        <p:spPr bwMode="auto">
          <a:xfrm>
            <a:off x="6934200" y="1600200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3" name="Rectangle 57"/>
          <p:cNvSpPr>
            <a:spLocks noChangeArrowheads="1"/>
          </p:cNvSpPr>
          <p:nvPr/>
        </p:nvSpPr>
        <p:spPr bwMode="auto">
          <a:xfrm>
            <a:off x="6945847" y="2052935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6" name="Rectangle 388"/>
          <p:cNvSpPr>
            <a:spLocks noChangeArrowheads="1"/>
          </p:cNvSpPr>
          <p:nvPr/>
        </p:nvSpPr>
        <p:spPr bwMode="auto">
          <a:xfrm>
            <a:off x="1905000" y="2895600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5 </a:t>
            </a:r>
            <a:r>
              <a:rPr lang="en-US" sz="1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x 4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=</a:t>
            </a:r>
            <a:r>
              <a:rPr lang="en-US" sz="3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20</a:t>
            </a:r>
            <a:endParaRPr lang="en-US" sz="32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07" name="Rectangle 388"/>
          <p:cNvSpPr>
            <a:spLocks noChangeArrowheads="1"/>
          </p:cNvSpPr>
          <p:nvPr/>
        </p:nvSpPr>
        <p:spPr bwMode="auto">
          <a:xfrm>
            <a:off x="1676400" y="3453825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20 </a:t>
            </a:r>
            <a:r>
              <a:rPr lang="en-US" sz="1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: 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5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+mj-lt"/>
              </a:rPr>
              <a:t>=</a:t>
            </a:r>
            <a:r>
              <a:rPr lang="en-US" sz="3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   </a:t>
            </a:r>
            <a:r>
              <a:rPr lang="en-US" sz="3200" b="1" dirty="0" smtClean="0">
                <a:solidFill>
                  <a:srgbClr val="0000FF"/>
                </a:solidFill>
                <a:latin typeface="+mj-lt"/>
              </a:rPr>
              <a:t>4</a:t>
            </a:r>
            <a:endParaRPr lang="en-US" sz="32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11" name="Rectangle 57"/>
          <p:cNvSpPr>
            <a:spLocks noChangeArrowheads="1"/>
          </p:cNvSpPr>
          <p:nvPr/>
        </p:nvSpPr>
        <p:spPr bwMode="auto">
          <a:xfrm>
            <a:off x="6934200" y="2891135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92" name="Rectangle 57"/>
          <p:cNvSpPr>
            <a:spLocks noChangeArrowheads="1"/>
          </p:cNvSpPr>
          <p:nvPr/>
        </p:nvSpPr>
        <p:spPr bwMode="auto">
          <a:xfrm>
            <a:off x="6934200" y="24339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</a:t>
            </a:r>
            <a:endParaRPr lang="en-US" b="1" dirty="0">
              <a:solidFill>
                <a:srgbClr val="FF3300"/>
              </a:solidFill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228600" y="1846262"/>
            <a:ext cx="990600" cy="914400"/>
            <a:chOff x="228600" y="1846262"/>
            <a:chExt cx="990600" cy="914400"/>
          </a:xfrm>
        </p:grpSpPr>
        <p:grpSp>
          <p:nvGrpSpPr>
            <p:cNvPr id="168" name="Group 293"/>
            <p:cNvGrpSpPr>
              <a:grpSpLocks/>
            </p:cNvGrpSpPr>
            <p:nvPr/>
          </p:nvGrpSpPr>
          <p:grpSpPr bwMode="auto">
            <a:xfrm>
              <a:off x="228600" y="1846262"/>
              <a:ext cx="990600" cy="914400"/>
              <a:chOff x="2400" y="1776"/>
              <a:chExt cx="912" cy="768"/>
            </a:xfrm>
          </p:grpSpPr>
          <p:sp>
            <p:nvSpPr>
              <p:cNvPr id="169" name="Rectangle 294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912" cy="768"/>
              </a:xfrm>
              <a:prstGeom prst="rect">
                <a:avLst/>
              </a:prstGeom>
              <a:solidFill>
                <a:srgbClr val="BDEEB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0" name="Oval 295"/>
              <p:cNvSpPr>
                <a:spLocks noChangeArrowheads="1"/>
              </p:cNvSpPr>
              <p:nvPr/>
            </p:nvSpPr>
            <p:spPr bwMode="auto">
              <a:xfrm>
                <a:off x="249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1" name="Oval 296"/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2" name="Oval 297"/>
              <p:cNvSpPr>
                <a:spLocks noChangeArrowheads="1"/>
              </p:cNvSpPr>
              <p:nvPr/>
            </p:nvSpPr>
            <p:spPr bwMode="auto">
              <a:xfrm>
                <a:off x="297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3" name="Oval 298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240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3" name="Oval 296"/>
            <p:cNvSpPr>
              <a:spLocks noChangeArrowheads="1"/>
            </p:cNvSpPr>
            <p:nvPr/>
          </p:nvSpPr>
          <p:spPr bwMode="auto">
            <a:xfrm>
              <a:off x="609600" y="2209800"/>
              <a:ext cx="260684" cy="21550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485900" y="1846262"/>
            <a:ext cx="990600" cy="914400"/>
            <a:chOff x="1485900" y="1846262"/>
            <a:chExt cx="990600" cy="914400"/>
          </a:xfrm>
        </p:grpSpPr>
        <p:grpSp>
          <p:nvGrpSpPr>
            <p:cNvPr id="174" name="Group 299"/>
            <p:cNvGrpSpPr>
              <a:grpSpLocks/>
            </p:cNvGrpSpPr>
            <p:nvPr/>
          </p:nvGrpSpPr>
          <p:grpSpPr bwMode="auto">
            <a:xfrm>
              <a:off x="1485900" y="1846262"/>
              <a:ext cx="990600" cy="914400"/>
              <a:chOff x="2400" y="1776"/>
              <a:chExt cx="912" cy="768"/>
            </a:xfrm>
          </p:grpSpPr>
          <p:sp>
            <p:nvSpPr>
              <p:cNvPr id="175" name="Rectangle 300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912" cy="768"/>
              </a:xfrm>
              <a:prstGeom prst="rect">
                <a:avLst/>
              </a:prstGeom>
              <a:solidFill>
                <a:srgbClr val="BDEEB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6" name="Oval 301"/>
              <p:cNvSpPr>
                <a:spLocks noChangeArrowheads="1"/>
              </p:cNvSpPr>
              <p:nvPr/>
            </p:nvSpPr>
            <p:spPr bwMode="auto">
              <a:xfrm>
                <a:off x="249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7" name="Oval 302"/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8" name="Oval 303"/>
              <p:cNvSpPr>
                <a:spLocks noChangeArrowheads="1"/>
              </p:cNvSpPr>
              <p:nvPr/>
            </p:nvSpPr>
            <p:spPr bwMode="auto">
              <a:xfrm>
                <a:off x="297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9" name="Oval 304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240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4" name="Oval 296"/>
            <p:cNvSpPr>
              <a:spLocks noChangeArrowheads="1"/>
            </p:cNvSpPr>
            <p:nvPr/>
          </p:nvSpPr>
          <p:spPr bwMode="auto">
            <a:xfrm>
              <a:off x="1828800" y="2222897"/>
              <a:ext cx="260684" cy="21550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2743200" y="1828800"/>
            <a:ext cx="990600" cy="914400"/>
            <a:chOff x="2743200" y="1828800"/>
            <a:chExt cx="990600" cy="914400"/>
          </a:xfrm>
        </p:grpSpPr>
        <p:grpSp>
          <p:nvGrpSpPr>
            <p:cNvPr id="180" name="Group 299"/>
            <p:cNvGrpSpPr>
              <a:grpSpLocks/>
            </p:cNvGrpSpPr>
            <p:nvPr/>
          </p:nvGrpSpPr>
          <p:grpSpPr bwMode="auto">
            <a:xfrm>
              <a:off x="2743200" y="1828800"/>
              <a:ext cx="990600" cy="914400"/>
              <a:chOff x="2400" y="1776"/>
              <a:chExt cx="912" cy="768"/>
            </a:xfrm>
          </p:grpSpPr>
          <p:sp>
            <p:nvSpPr>
              <p:cNvPr id="181" name="Rectangle 300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912" cy="768"/>
              </a:xfrm>
              <a:prstGeom prst="rect">
                <a:avLst/>
              </a:prstGeom>
              <a:solidFill>
                <a:srgbClr val="BDEEB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5" name="Oval 301"/>
              <p:cNvSpPr>
                <a:spLocks noChangeArrowheads="1"/>
              </p:cNvSpPr>
              <p:nvPr/>
            </p:nvSpPr>
            <p:spPr bwMode="auto">
              <a:xfrm>
                <a:off x="249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8" name="Oval 302"/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9" name="Oval 303"/>
              <p:cNvSpPr>
                <a:spLocks noChangeArrowheads="1"/>
              </p:cNvSpPr>
              <p:nvPr/>
            </p:nvSpPr>
            <p:spPr bwMode="auto">
              <a:xfrm>
                <a:off x="297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10" name="Oval 304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240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5" name="Oval 296"/>
            <p:cNvSpPr>
              <a:spLocks noChangeArrowheads="1"/>
            </p:cNvSpPr>
            <p:nvPr/>
          </p:nvSpPr>
          <p:spPr bwMode="auto">
            <a:xfrm>
              <a:off x="3092116" y="2209800"/>
              <a:ext cx="260684" cy="21550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3962400" y="1828800"/>
            <a:ext cx="990600" cy="914400"/>
            <a:chOff x="3962400" y="1828800"/>
            <a:chExt cx="990600" cy="914400"/>
          </a:xfrm>
        </p:grpSpPr>
        <p:grpSp>
          <p:nvGrpSpPr>
            <p:cNvPr id="184" name="Group 299"/>
            <p:cNvGrpSpPr>
              <a:grpSpLocks/>
            </p:cNvGrpSpPr>
            <p:nvPr/>
          </p:nvGrpSpPr>
          <p:grpSpPr bwMode="auto">
            <a:xfrm>
              <a:off x="3962400" y="1828800"/>
              <a:ext cx="990600" cy="914400"/>
              <a:chOff x="2400" y="1776"/>
              <a:chExt cx="912" cy="768"/>
            </a:xfrm>
          </p:grpSpPr>
          <p:sp>
            <p:nvSpPr>
              <p:cNvPr id="187" name="Rectangle 300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912" cy="768"/>
              </a:xfrm>
              <a:prstGeom prst="rect">
                <a:avLst/>
              </a:prstGeom>
              <a:solidFill>
                <a:srgbClr val="BDEEB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8" name="Oval 301"/>
              <p:cNvSpPr>
                <a:spLocks noChangeArrowheads="1"/>
              </p:cNvSpPr>
              <p:nvPr/>
            </p:nvSpPr>
            <p:spPr bwMode="auto">
              <a:xfrm>
                <a:off x="249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9" name="Oval 302"/>
              <p:cNvSpPr>
                <a:spLocks noChangeArrowheads="1"/>
              </p:cNvSpPr>
              <p:nvPr/>
            </p:nvSpPr>
            <p:spPr bwMode="auto">
              <a:xfrm>
                <a:off x="2976" y="1872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0" name="Oval 303"/>
              <p:cNvSpPr>
                <a:spLocks noChangeArrowheads="1"/>
              </p:cNvSpPr>
              <p:nvPr/>
            </p:nvSpPr>
            <p:spPr bwMode="auto">
              <a:xfrm>
                <a:off x="2976" y="2256"/>
                <a:ext cx="240" cy="18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1" name="Oval 304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240" cy="19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96" name="Oval 296"/>
            <p:cNvSpPr>
              <a:spLocks noChangeArrowheads="1"/>
            </p:cNvSpPr>
            <p:nvPr/>
          </p:nvSpPr>
          <p:spPr bwMode="auto">
            <a:xfrm>
              <a:off x="4311316" y="2209800"/>
              <a:ext cx="260684" cy="21550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6" grpId="0"/>
      <p:bldP spid="63547" grpId="0"/>
      <p:bldP spid="63548" grpId="0"/>
      <p:bldP spid="63549" grpId="0"/>
      <p:bldP spid="63550" grpId="0"/>
      <p:bldP spid="63551" grpId="0"/>
      <p:bldP spid="63553" grpId="0"/>
      <p:bldP spid="77" grpId="0"/>
      <p:bldP spid="182" grpId="0"/>
      <p:bldP spid="183" grpId="0"/>
      <p:bldP spid="186" grpId="0"/>
      <p:bldP spid="207" grpId="0"/>
      <p:bldP spid="211" grpId="0"/>
      <p:bldP spid="1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8377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5 : 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685800" y="20716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10 : 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15 : 5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40 : 5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35 : 5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30 : 5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352800" y="2508289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45 : 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352800" y="20716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25 : 5 =</a:t>
            </a:r>
            <a:endParaRPr lang="en-US" sz="3000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352800" y="16144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20 : 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467600" y="2479715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467600" y="2057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4676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50 : 5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4676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407430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20 </a:t>
            </a:r>
            <a:r>
              <a:rPr lang="en-US" dirty="0" err="1" smtClean="0"/>
              <a:t>tờ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5 </a:t>
            </a:r>
            <a:r>
              <a:rPr lang="en-US" dirty="0" err="1" smtClean="0"/>
              <a:t>tổ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tờ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4945718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5 </a:t>
            </a:r>
            <a:r>
              <a:rPr lang="en-US" sz="2800" dirty="0" err="1" smtClean="0"/>
              <a:t>tổ</a:t>
            </a:r>
            <a:r>
              <a:rPr lang="en-US" sz="2800" dirty="0" smtClean="0"/>
              <a:t>:   20 </a:t>
            </a:r>
            <a:r>
              <a:rPr lang="en-US" sz="2800" dirty="0" err="1" smtClean="0"/>
              <a:t>tờ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endParaRPr lang="en-US" sz="2800" i="1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87758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4 </a:t>
            </a:r>
            <a:r>
              <a:rPr lang="en-US" sz="2800" dirty="0" err="1" smtClean="0"/>
              <a:t>tờ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endParaRPr lang="en-US" sz="2800" i="1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796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4253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4347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>
            <a:off x="4191000" y="3810000"/>
            <a:ext cx="4572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334000" y="3810000"/>
            <a:ext cx="8382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620000" y="3810000"/>
            <a:ext cx="4572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371600" y="38201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4297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81000" y="5430560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tổ</a:t>
            </a:r>
            <a:r>
              <a:rPr lang="en-US" sz="2800" dirty="0" smtClean="0"/>
              <a:t>:   ...  </a:t>
            </a:r>
            <a:r>
              <a:rPr lang="en-US" sz="2800" dirty="0" err="1" smtClean="0"/>
              <a:t>tờ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420380"/>
            <a:ext cx="2789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20 : 5 = 4 (</a:t>
            </a:r>
            <a:r>
              <a:rPr lang="en-US" sz="2800" dirty="0" err="1" smtClean="0"/>
              <a:t>tờ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382280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62730" y="4886980"/>
            <a:ext cx="4591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Mỗi</a:t>
            </a:r>
            <a:r>
              <a:rPr lang="en-US" sz="2800" dirty="0" smtClean="0"/>
              <a:t> </a:t>
            </a:r>
            <a:r>
              <a:rPr lang="en-US" sz="2800" dirty="0" err="1" smtClean="0"/>
              <a:t>tỏ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tờ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5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2057400" y="20368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057400" y="2438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990600" y="41894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657600" y="762000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năm</a:t>
            </a:r>
            <a:endParaRPr lang="en-US" b="1" dirty="0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743200" y="1371600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b="1" u="none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7432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sz="2400" b="1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vi-VN" sz="24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7432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phần </a:t>
            </a:r>
            <a:r>
              <a:rPr lang="en-US" b="1" u="none" dirty="0" err="1" smtClean="0">
                <a:cs typeface="Times New Roman" pitchFamily="18" charset="0"/>
              </a:rPr>
              <a:t>năm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84835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848350" y="27432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84835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4" name="Group 56"/>
          <p:cNvGrpSpPr>
            <a:grpSpLocks/>
          </p:cNvGrpSpPr>
          <p:nvPr/>
        </p:nvGrpSpPr>
        <p:grpSpPr bwMode="auto">
          <a:xfrm>
            <a:off x="1752600" y="2427288"/>
            <a:ext cx="576147" cy="746785"/>
            <a:chOff x="4053840" y="2808982"/>
            <a:chExt cx="1219200" cy="1077218"/>
          </a:xfrm>
        </p:grpSpPr>
        <p:sp>
          <p:nvSpPr>
            <p:cNvPr id="96" name="TextBox 57"/>
            <p:cNvSpPr txBox="1">
              <a:spLocks noChangeArrowheads="1"/>
            </p:cNvSpPr>
            <p:nvPr/>
          </p:nvSpPr>
          <p:spPr bwMode="auto">
            <a:xfrm>
              <a:off x="4053840" y="2808982"/>
              <a:ext cx="121920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>
                  <a:solidFill>
                    <a:schemeClr val="bg1"/>
                  </a:solidFill>
                  <a:cs typeface="Times New Roman" pitchFamily="18" charset="0"/>
                </a:rPr>
                <a:t>1</a:t>
              </a:r>
              <a:br>
                <a:rPr lang="en-US" altLang="en-US" sz="3200">
                  <a:solidFill>
                    <a:schemeClr val="bg1"/>
                  </a:solidFill>
                  <a:cs typeface="Times New Roman" pitchFamily="18" charset="0"/>
                </a:rPr>
              </a:br>
              <a:r>
                <a:rPr lang="en-US" altLang="en-US" sz="3200">
                  <a:solidFill>
                    <a:schemeClr val="bg1"/>
                  </a:solidFill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4175760" y="3353143"/>
              <a:ext cx="38100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609600" y="1295400"/>
            <a:ext cx="1828800" cy="1752600"/>
            <a:chOff x="228600" y="1447800"/>
            <a:chExt cx="2667000" cy="1599475"/>
          </a:xfrm>
        </p:grpSpPr>
        <p:sp>
          <p:nvSpPr>
            <p:cNvPr id="101" name="Rectangle 100"/>
            <p:cNvSpPr/>
            <p:nvPr/>
          </p:nvSpPr>
          <p:spPr>
            <a:xfrm>
              <a:off x="228600" y="1447800"/>
              <a:ext cx="2667000" cy="15994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>
              <a:off x="496357" y="2246843"/>
              <a:ext cx="1599475" cy="139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1029757" y="2246843"/>
              <a:ext cx="1599475" cy="139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1563157" y="2246843"/>
              <a:ext cx="1599475" cy="139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-37042" y="2246843"/>
              <a:ext cx="1599475" cy="1390"/>
            </a:xfrm>
            <a:prstGeom prst="line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Rectangle 108"/>
          <p:cNvSpPr/>
          <p:nvPr/>
        </p:nvSpPr>
        <p:spPr>
          <a:xfrm>
            <a:off x="609600" y="1295400"/>
            <a:ext cx="381000" cy="17526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/>
          <p:cNvGrpSpPr/>
          <p:nvPr/>
        </p:nvGrpSpPr>
        <p:grpSpPr>
          <a:xfrm>
            <a:off x="609600" y="1676400"/>
            <a:ext cx="1676400" cy="838200"/>
            <a:chOff x="609600" y="1828800"/>
            <a:chExt cx="1676400" cy="838200"/>
          </a:xfrm>
        </p:grpSpPr>
        <p:sp>
          <p:nvSpPr>
            <p:cNvPr id="111" name="Text Box 6"/>
            <p:cNvSpPr txBox="1">
              <a:spLocks noChangeArrowheads="1"/>
            </p:cNvSpPr>
            <p:nvPr/>
          </p:nvSpPr>
          <p:spPr bwMode="auto">
            <a:xfrm>
              <a:off x="609600" y="1828800"/>
              <a:ext cx="305912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2" name="Text Box 7"/>
            <p:cNvSpPr txBox="1">
              <a:spLocks noChangeArrowheads="1"/>
            </p:cNvSpPr>
            <p:nvPr/>
          </p:nvSpPr>
          <p:spPr bwMode="auto">
            <a:xfrm>
              <a:off x="609600" y="2221054"/>
              <a:ext cx="243710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3" name="Line 8"/>
            <p:cNvSpPr>
              <a:spLocks noChangeShapeType="1"/>
            </p:cNvSpPr>
            <p:nvPr/>
          </p:nvSpPr>
          <p:spPr bwMode="auto">
            <a:xfrm>
              <a:off x="664571" y="2286000"/>
              <a:ext cx="2498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6"/>
            <p:cNvSpPr txBox="1">
              <a:spLocks noChangeArrowheads="1"/>
            </p:cNvSpPr>
            <p:nvPr/>
          </p:nvSpPr>
          <p:spPr bwMode="auto">
            <a:xfrm>
              <a:off x="939985" y="1828800"/>
              <a:ext cx="305912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5" name="Text Box 7"/>
            <p:cNvSpPr txBox="1">
              <a:spLocks noChangeArrowheads="1"/>
            </p:cNvSpPr>
            <p:nvPr/>
          </p:nvSpPr>
          <p:spPr bwMode="auto">
            <a:xfrm>
              <a:off x="939985" y="2221054"/>
              <a:ext cx="243710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6" name="Line 8"/>
            <p:cNvSpPr>
              <a:spLocks noChangeShapeType="1"/>
            </p:cNvSpPr>
            <p:nvPr/>
          </p:nvSpPr>
          <p:spPr bwMode="auto">
            <a:xfrm>
              <a:off x="990600" y="2286000"/>
              <a:ext cx="2498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6"/>
            <p:cNvSpPr txBox="1">
              <a:spLocks noChangeArrowheads="1"/>
            </p:cNvSpPr>
            <p:nvPr/>
          </p:nvSpPr>
          <p:spPr bwMode="auto">
            <a:xfrm>
              <a:off x="1282607" y="1828800"/>
              <a:ext cx="305912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8" name="Text Box 7"/>
            <p:cNvSpPr txBox="1">
              <a:spLocks noChangeArrowheads="1"/>
            </p:cNvSpPr>
            <p:nvPr/>
          </p:nvSpPr>
          <p:spPr bwMode="auto">
            <a:xfrm>
              <a:off x="1282607" y="2221054"/>
              <a:ext cx="243710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19" name="Line 8"/>
            <p:cNvSpPr>
              <a:spLocks noChangeShapeType="1"/>
            </p:cNvSpPr>
            <p:nvPr/>
          </p:nvSpPr>
          <p:spPr bwMode="auto">
            <a:xfrm>
              <a:off x="1350371" y="2286000"/>
              <a:ext cx="2498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Text Box 6"/>
            <p:cNvSpPr txBox="1">
              <a:spLocks noChangeArrowheads="1"/>
            </p:cNvSpPr>
            <p:nvPr/>
          </p:nvSpPr>
          <p:spPr bwMode="auto">
            <a:xfrm>
              <a:off x="1637466" y="1828800"/>
              <a:ext cx="305912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1" name="Text Box 7"/>
            <p:cNvSpPr txBox="1">
              <a:spLocks noChangeArrowheads="1"/>
            </p:cNvSpPr>
            <p:nvPr/>
          </p:nvSpPr>
          <p:spPr bwMode="auto">
            <a:xfrm>
              <a:off x="1637466" y="2221054"/>
              <a:ext cx="243710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2" name="Line 8"/>
            <p:cNvSpPr>
              <a:spLocks noChangeShapeType="1"/>
            </p:cNvSpPr>
            <p:nvPr/>
          </p:nvSpPr>
          <p:spPr bwMode="auto">
            <a:xfrm>
              <a:off x="1676400" y="2286000"/>
              <a:ext cx="2498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Text Box 6"/>
            <p:cNvSpPr txBox="1">
              <a:spLocks noChangeArrowheads="1"/>
            </p:cNvSpPr>
            <p:nvPr/>
          </p:nvSpPr>
          <p:spPr bwMode="auto">
            <a:xfrm>
              <a:off x="1980088" y="1828800"/>
              <a:ext cx="305912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1980088" y="2221054"/>
              <a:ext cx="243710" cy="445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5" name="Line 8"/>
            <p:cNvSpPr>
              <a:spLocks noChangeShapeType="1"/>
            </p:cNvSpPr>
            <p:nvPr/>
          </p:nvSpPr>
          <p:spPr bwMode="auto">
            <a:xfrm>
              <a:off x="2036171" y="2286000"/>
              <a:ext cx="2498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0" y="3581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:      </a:t>
            </a:r>
            <a:endParaRPr lang="en-US" b="1" dirty="0"/>
          </a:p>
        </p:txBody>
      </p:sp>
      <p:grpSp>
        <p:nvGrpSpPr>
          <p:cNvPr id="47" name="Group 68"/>
          <p:cNvGrpSpPr/>
          <p:nvPr/>
        </p:nvGrpSpPr>
        <p:grpSpPr>
          <a:xfrm>
            <a:off x="6926094" y="3483114"/>
            <a:ext cx="312906" cy="707886"/>
            <a:chOff x="7154694" y="685800"/>
            <a:chExt cx="312906" cy="707886"/>
          </a:xfrm>
        </p:grpSpPr>
        <p:sp>
          <p:nvSpPr>
            <p:cNvPr id="48" name="TextBox 47"/>
            <p:cNvSpPr txBox="1"/>
            <p:nvPr/>
          </p:nvSpPr>
          <p:spPr>
            <a:xfrm>
              <a:off x="7154694" y="6858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>
            <a:xfrm rot="10800000" flipH="1">
              <a:off x="7154694" y="10397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742950" y="60198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8615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7150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85800" y="60242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638800" y="59480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Line 40"/>
          <p:cNvSpPr>
            <a:spLocks noChangeShapeType="1"/>
          </p:cNvSpPr>
          <p:nvPr/>
        </p:nvSpPr>
        <p:spPr bwMode="auto">
          <a:xfrm>
            <a:off x="1728048" y="3481567"/>
            <a:ext cx="285044" cy="45719"/>
          </a:xfrm>
          <a:prstGeom prst="line">
            <a:avLst/>
          </a:prstGeom>
          <a:noFill/>
          <a:ln w="3175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3048000" y="4419600"/>
            <a:ext cx="1371600" cy="1371600"/>
            <a:chOff x="3962400" y="4419600"/>
            <a:chExt cx="1371600" cy="1371600"/>
          </a:xfrm>
        </p:grpSpPr>
        <p:sp>
          <p:nvSpPr>
            <p:cNvPr id="57" name="AutoShape 29"/>
            <p:cNvSpPr>
              <a:spLocks noChangeArrowheads="1"/>
            </p:cNvSpPr>
            <p:nvPr/>
          </p:nvSpPr>
          <p:spPr bwMode="auto">
            <a:xfrm>
              <a:off x="3962400" y="4419600"/>
              <a:ext cx="1371600" cy="1371600"/>
            </a:xfrm>
            <a:prstGeom prst="flowChartOr">
              <a:avLst/>
            </a:prstGeom>
            <a:solidFill>
              <a:srgbClr val="FFFFFF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PubPieSlice"/>
            <p:cNvSpPr>
              <a:spLocks noEditPoints="1" noChangeArrowheads="1"/>
            </p:cNvSpPr>
            <p:nvPr/>
          </p:nvSpPr>
          <p:spPr bwMode="auto">
            <a:xfrm>
              <a:off x="3962400" y="4419600"/>
              <a:ext cx="1371600" cy="13716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3163 w 21600"/>
                <a:gd name="T10" fmla="*/ 3163 h 21600"/>
                <a:gd name="T11" fmla="*/ 18437 w 21600"/>
                <a:gd name="T12" fmla="*/ 18437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21600"/>
                  </a:moveTo>
                  <a:cubicBezTo>
                    <a:pt x="16764" y="21599"/>
                    <a:pt x="21600" y="16764"/>
                    <a:pt x="21600" y="10800"/>
                  </a:cubicBezTo>
                  <a:lnTo>
                    <a:pt x="108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8486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04800" y="4953000"/>
            <a:ext cx="2286000" cy="457200"/>
            <a:chOff x="304800" y="4953000"/>
            <a:chExt cx="2286000" cy="457200"/>
          </a:xfrm>
        </p:grpSpPr>
        <p:sp>
          <p:nvSpPr>
            <p:cNvPr id="70" name="Rectangle 69"/>
            <p:cNvSpPr/>
            <p:nvPr/>
          </p:nvSpPr>
          <p:spPr>
            <a:xfrm>
              <a:off x="304800" y="4953000"/>
              <a:ext cx="457200" cy="457200"/>
            </a:xfrm>
            <a:prstGeom prst="rect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62000" y="4953000"/>
              <a:ext cx="457200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219200" y="4953000"/>
              <a:ext cx="457200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676400" y="4953000"/>
              <a:ext cx="457200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33600" y="4953000"/>
              <a:ext cx="457200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7086600" y="4572000"/>
            <a:ext cx="1828800" cy="1066800"/>
            <a:chOff x="6096000" y="4343400"/>
            <a:chExt cx="2057400" cy="1219200"/>
          </a:xfrm>
        </p:grpSpPr>
        <p:sp>
          <p:nvSpPr>
            <p:cNvPr id="76" name="Isosceles Triangle 75"/>
            <p:cNvSpPr/>
            <p:nvPr/>
          </p:nvSpPr>
          <p:spPr>
            <a:xfrm>
              <a:off x="6096000" y="4343400"/>
              <a:ext cx="2057400" cy="1219200"/>
            </a:xfrm>
            <a:prstGeom prst="triangle">
              <a:avLst/>
            </a:prstGeom>
            <a:solidFill>
              <a:schemeClr val="bg1"/>
            </a:solidFill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lowchart: Merge 76"/>
            <p:cNvSpPr/>
            <p:nvPr/>
          </p:nvSpPr>
          <p:spPr>
            <a:xfrm rot="10800000">
              <a:off x="6096000" y="5105400"/>
              <a:ext cx="2057400" cy="457200"/>
            </a:xfrm>
            <a:prstGeom prst="flowChartMerg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>
              <a:stCxn id="76" idx="0"/>
              <a:endCxn id="77" idx="2"/>
            </p:cNvCxnSpPr>
            <p:nvPr/>
          </p:nvCxnSpPr>
          <p:spPr>
            <a:xfrm rot="16200000" flipH="1">
              <a:off x="6743700" y="4724400"/>
              <a:ext cx="762000" cy="1588"/>
            </a:xfrm>
            <a:prstGeom prst="line">
              <a:avLst/>
            </a:prstGeom>
            <a:ln w="190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5105400" y="4245114"/>
            <a:ext cx="1752600" cy="1524000"/>
            <a:chOff x="5105400" y="4191000"/>
            <a:chExt cx="1752600" cy="1524000"/>
          </a:xfrm>
        </p:grpSpPr>
        <p:sp>
          <p:nvSpPr>
            <p:cNvPr id="80" name="5-Point Star 79"/>
            <p:cNvSpPr/>
            <p:nvPr/>
          </p:nvSpPr>
          <p:spPr>
            <a:xfrm>
              <a:off x="5105400" y="4191000"/>
              <a:ext cx="1752600" cy="1524000"/>
            </a:xfrm>
            <a:prstGeom prst="star5">
              <a:avLst/>
            </a:prstGeom>
            <a:solidFill>
              <a:schemeClr val="bg1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" name="Group 158"/>
            <p:cNvGrpSpPr/>
            <p:nvPr/>
          </p:nvGrpSpPr>
          <p:grpSpPr>
            <a:xfrm>
              <a:off x="5753385" y="4210721"/>
              <a:ext cx="479788" cy="894679"/>
              <a:chOff x="5753385" y="4210721"/>
              <a:chExt cx="479788" cy="968991"/>
            </a:xfrm>
          </p:grpSpPr>
          <p:sp>
            <p:nvSpPr>
              <p:cNvPr id="85" name="AutoShape 126"/>
              <p:cNvSpPr>
                <a:spLocks noChangeArrowheads="1"/>
              </p:cNvSpPr>
              <p:nvPr/>
            </p:nvSpPr>
            <p:spPr bwMode="auto">
              <a:xfrm rot="21572870">
                <a:off x="5767363" y="4210721"/>
                <a:ext cx="453133" cy="590221"/>
              </a:xfrm>
              <a:prstGeom prst="flowChartExtra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127"/>
              <p:cNvSpPr>
                <a:spLocks noChangeArrowheads="1"/>
              </p:cNvSpPr>
              <p:nvPr/>
            </p:nvSpPr>
            <p:spPr bwMode="auto">
              <a:xfrm rot="21572870">
                <a:off x="5753385" y="4793609"/>
                <a:ext cx="479788" cy="386103"/>
              </a:xfrm>
              <a:prstGeom prst="flowChartMerg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82" name="Straight Connector 81"/>
            <p:cNvCxnSpPr>
              <a:stCxn id="86" idx="2"/>
            </p:cNvCxnSpPr>
            <p:nvPr/>
          </p:nvCxnSpPr>
          <p:spPr>
            <a:xfrm rot="16200000" flipH="1">
              <a:off x="6159641" y="4940439"/>
              <a:ext cx="6" cy="32991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86" idx="2"/>
            </p:cNvCxnSpPr>
            <p:nvPr/>
          </p:nvCxnSpPr>
          <p:spPr>
            <a:xfrm rot="16200000" flipH="1">
              <a:off x="5857677" y="5242402"/>
              <a:ext cx="299130" cy="25113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endCxn id="86" idx="2"/>
            </p:cNvCxnSpPr>
            <p:nvPr/>
          </p:nvCxnSpPr>
          <p:spPr>
            <a:xfrm flipV="1">
              <a:off x="5638800" y="5105394"/>
              <a:ext cx="355886" cy="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0" grpId="0"/>
      <p:bldP spid="62" grpId="0"/>
      <p:bldP spid="66" grpId="0"/>
      <p:bldP spid="67" grpId="0"/>
      <p:bldP spid="68" grpId="0" animBg="1"/>
      <p:bldP spid="109" grpId="0" animBg="1"/>
      <p:bldP spid="46" grpId="0"/>
      <p:bldP spid="50" grpId="0"/>
      <p:bldP spid="51" grpId="0"/>
      <p:bldP spid="52" grpId="0"/>
      <p:bldP spid="53" grpId="0" animBg="1"/>
      <p:bldP spid="54" grpId="0" animBg="1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99&quot;/&gt;&lt;/object&gt;&lt;object type=&quot;3&quot; unique_id=&quot;10004&quot;&gt;&lt;property id=&quot;20148&quot; value=&quot;5&quot;/&gt;&lt;property id=&quot;20300&quot; value=&quot;Slide 2&quot;/&gt;&lt;property id=&quot;20307&quot; value=&quot;284&quot;/&gt;&lt;/object&gt;&lt;object type=&quot;3&quot; unique_id=&quot;10005&quot;&gt;&lt;property id=&quot;20148&quot; value=&quot;5&quot;/&gt;&lt;property id=&quot;20300&quot; value=&quot;Slide 3&quot;/&gt;&lt;property id=&quot;20307&quot; value=&quot;298&quot;/&gt;&lt;/object&gt;&lt;object type=&quot;3&quot; unique_id=&quot;10006&quot;&gt;&lt;property id=&quot;20148&quot; value=&quot;5&quot;/&gt;&lt;property id=&quot;20300&quot; value=&quot;Slide 4&quot;/&gt;&lt;property id=&quot;20307&quot; value=&quot;301&quot;/&gt;&lt;/object&gt;&lt;object type=&quot;3&quot; unique_id=&quot;10007&quot;&gt;&lt;property id=&quot;20148&quot; value=&quot;5&quot;/&gt;&lt;property id=&quot;20300&quot; value=&quot;Slide 5&quot;/&gt;&lt;property id=&quot;20307&quot; value=&quot;302&quot;/&gt;&lt;/object&gt;&lt;object type=&quot;3&quot; unique_id=&quot;10008&quot;&gt;&lt;property id=&quot;20148&quot; value=&quot;5&quot;/&gt;&lt;property id=&quot;20300&quot; value=&quot;Slide 6&quot;/&gt;&lt;property id=&quot;20307&quot; value=&quot;292&quot;/&gt;&lt;/object&gt;&lt;/object&gt;&lt;object type=&quot;8&quot; unique_id=&quot;10016&quot;&gt;&lt;/object&gt;&lt;/object&gt;&lt;/database&gt;"/>
  <p:tag name="SECTOMILLISECCONVERTED" val="1"/>
  <p:tag name="MMPROD_NEXTUNIQUEID" val="10009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359</Words>
  <Application>Microsoft Office PowerPoint</Application>
  <PresentationFormat>On-screen Show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Ms Dung</cp:lastModifiedBy>
  <cp:revision>232</cp:revision>
  <dcterms:created xsi:type="dcterms:W3CDTF">2006-09-07T17:35:34Z</dcterms:created>
  <dcterms:modified xsi:type="dcterms:W3CDTF">2020-04-22T14:19:55Z</dcterms:modified>
</cp:coreProperties>
</file>