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5" r:id="rId7"/>
    <p:sldId id="292" r:id="rId8"/>
    <p:sldId id="30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8486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4+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Một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phần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tư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057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2971800"/>
            <a:ext cx="5533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3. </a:t>
            </a:r>
            <a:r>
              <a:rPr lang="en-US" b="1" dirty="0" err="1" smtClean="0">
                <a:solidFill>
                  <a:srgbClr val="0000FF"/>
                </a:solidFill>
              </a:rPr>
              <a:t>Muốn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tìm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một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thừa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số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làm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thế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nào</a:t>
            </a:r>
            <a:r>
              <a:rPr lang="en-US" b="1" dirty="0" smtClean="0">
                <a:solidFill>
                  <a:srgbClr val="0000FF"/>
                </a:solidFill>
              </a:rPr>
              <a:t>?</a:t>
            </a:r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2000" y="25101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2.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013504" y="1607583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 : 4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5867400" y="2891135"/>
            <a:ext cx="13083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 : 4 = 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5867400" y="2438400"/>
            <a:ext cx="15392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 : 4 =  3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5871843" y="3366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 : 4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5875018" y="38235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 : 4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5871843" y="42807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 : 4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5871843" y="47379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 : 4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5875018" y="517612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 : 4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5836918" y="5652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40 : 4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5334000" y="1524000"/>
            <a:ext cx="45719" cy="472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6938643" y="3366376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6939387" y="38235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6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6957693" y="426172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7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6938643" y="47379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8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6938643" y="5181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9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6868475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5989318" y="2057400"/>
            <a:ext cx="1042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8 : 4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=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4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69342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6908812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69643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6908530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69645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6915735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6869289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69406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69733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69167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sp>
        <p:nvSpPr>
          <p:cNvPr id="182" name="Rectangle 57"/>
          <p:cNvSpPr>
            <a:spLocks noChangeArrowheads="1"/>
          </p:cNvSpPr>
          <p:nvPr/>
        </p:nvSpPr>
        <p:spPr bwMode="auto">
          <a:xfrm>
            <a:off x="6934200" y="1600200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3" name="Rectangle 57"/>
          <p:cNvSpPr>
            <a:spLocks noChangeArrowheads="1"/>
          </p:cNvSpPr>
          <p:nvPr/>
        </p:nvSpPr>
        <p:spPr bwMode="auto">
          <a:xfrm>
            <a:off x="6945847" y="2052935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6" name="Rectangle 388"/>
          <p:cNvSpPr>
            <a:spLocks noChangeArrowheads="1"/>
          </p:cNvSpPr>
          <p:nvPr/>
        </p:nvSpPr>
        <p:spPr bwMode="auto">
          <a:xfrm>
            <a:off x="1905000" y="2895600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4 </a:t>
            </a:r>
            <a:r>
              <a:rPr lang="en-US" sz="1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x 3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=</a:t>
            </a:r>
            <a:r>
              <a:rPr lang="en-US" sz="32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12</a:t>
            </a:r>
            <a:endParaRPr lang="en-US" sz="32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07" name="Rectangle 388"/>
          <p:cNvSpPr>
            <a:spLocks noChangeArrowheads="1"/>
          </p:cNvSpPr>
          <p:nvPr/>
        </p:nvSpPr>
        <p:spPr bwMode="auto">
          <a:xfrm>
            <a:off x="1676400" y="3453825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12 </a:t>
            </a:r>
            <a:r>
              <a:rPr lang="en-US" sz="1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: 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4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=</a:t>
            </a:r>
            <a:r>
              <a:rPr lang="en-US" sz="32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 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3</a:t>
            </a:r>
            <a:endParaRPr lang="en-US" sz="3200" b="1" dirty="0">
              <a:solidFill>
                <a:srgbClr val="0000FF"/>
              </a:solidFill>
              <a:latin typeface="+mj-lt"/>
            </a:endParaRPr>
          </a:p>
        </p:txBody>
      </p:sp>
      <p:grpSp>
        <p:nvGrpSpPr>
          <p:cNvPr id="168" name="Group 293"/>
          <p:cNvGrpSpPr>
            <a:grpSpLocks/>
          </p:cNvGrpSpPr>
          <p:nvPr/>
        </p:nvGrpSpPr>
        <p:grpSpPr bwMode="auto">
          <a:xfrm>
            <a:off x="609600" y="1846262"/>
            <a:ext cx="990600" cy="914400"/>
            <a:chOff x="2400" y="1776"/>
            <a:chExt cx="912" cy="768"/>
          </a:xfrm>
        </p:grpSpPr>
        <p:sp>
          <p:nvSpPr>
            <p:cNvPr id="169" name="Rectangle 294"/>
            <p:cNvSpPr>
              <a:spLocks noChangeArrowheads="1"/>
            </p:cNvSpPr>
            <p:nvPr/>
          </p:nvSpPr>
          <p:spPr bwMode="auto">
            <a:xfrm>
              <a:off x="2400" y="1776"/>
              <a:ext cx="912" cy="768"/>
            </a:xfrm>
            <a:prstGeom prst="rect">
              <a:avLst/>
            </a:prstGeom>
            <a:solidFill>
              <a:srgbClr val="BDEEB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0" name="Oval 295"/>
            <p:cNvSpPr>
              <a:spLocks noChangeArrowheads="1"/>
            </p:cNvSpPr>
            <p:nvPr/>
          </p:nvSpPr>
          <p:spPr bwMode="auto">
            <a:xfrm>
              <a:off x="2496" y="2256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1" name="Oval 296"/>
            <p:cNvSpPr>
              <a:spLocks noChangeArrowheads="1"/>
            </p:cNvSpPr>
            <p:nvPr/>
          </p:nvSpPr>
          <p:spPr bwMode="auto">
            <a:xfrm>
              <a:off x="2976" y="1872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2" name="Oval 297"/>
            <p:cNvSpPr>
              <a:spLocks noChangeArrowheads="1"/>
            </p:cNvSpPr>
            <p:nvPr/>
          </p:nvSpPr>
          <p:spPr bwMode="auto">
            <a:xfrm>
              <a:off x="2976" y="2256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3" name="Oval 298"/>
            <p:cNvSpPr>
              <a:spLocks noChangeArrowheads="1"/>
            </p:cNvSpPr>
            <p:nvPr/>
          </p:nvSpPr>
          <p:spPr bwMode="auto">
            <a:xfrm>
              <a:off x="2496" y="1872"/>
              <a:ext cx="240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4" name="Group 299"/>
          <p:cNvGrpSpPr>
            <a:grpSpLocks/>
          </p:cNvGrpSpPr>
          <p:nvPr/>
        </p:nvGrpSpPr>
        <p:grpSpPr bwMode="auto">
          <a:xfrm>
            <a:off x="1866900" y="1846262"/>
            <a:ext cx="990600" cy="914400"/>
            <a:chOff x="2400" y="1776"/>
            <a:chExt cx="912" cy="768"/>
          </a:xfrm>
        </p:grpSpPr>
        <p:sp>
          <p:nvSpPr>
            <p:cNvPr id="175" name="Rectangle 300"/>
            <p:cNvSpPr>
              <a:spLocks noChangeArrowheads="1"/>
            </p:cNvSpPr>
            <p:nvPr/>
          </p:nvSpPr>
          <p:spPr bwMode="auto">
            <a:xfrm>
              <a:off x="2400" y="1776"/>
              <a:ext cx="912" cy="768"/>
            </a:xfrm>
            <a:prstGeom prst="rect">
              <a:avLst/>
            </a:prstGeom>
            <a:solidFill>
              <a:srgbClr val="BDEEB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6" name="Oval 301"/>
            <p:cNvSpPr>
              <a:spLocks noChangeArrowheads="1"/>
            </p:cNvSpPr>
            <p:nvPr/>
          </p:nvSpPr>
          <p:spPr bwMode="auto">
            <a:xfrm>
              <a:off x="2496" y="2256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7" name="Oval 302"/>
            <p:cNvSpPr>
              <a:spLocks noChangeArrowheads="1"/>
            </p:cNvSpPr>
            <p:nvPr/>
          </p:nvSpPr>
          <p:spPr bwMode="auto">
            <a:xfrm>
              <a:off x="2976" y="1872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8" name="Oval 303"/>
            <p:cNvSpPr>
              <a:spLocks noChangeArrowheads="1"/>
            </p:cNvSpPr>
            <p:nvPr/>
          </p:nvSpPr>
          <p:spPr bwMode="auto">
            <a:xfrm>
              <a:off x="2976" y="2256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9" name="Oval 304"/>
            <p:cNvSpPr>
              <a:spLocks noChangeArrowheads="1"/>
            </p:cNvSpPr>
            <p:nvPr/>
          </p:nvSpPr>
          <p:spPr bwMode="auto">
            <a:xfrm>
              <a:off x="2496" y="1872"/>
              <a:ext cx="240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80" name="Group 299"/>
          <p:cNvGrpSpPr>
            <a:grpSpLocks/>
          </p:cNvGrpSpPr>
          <p:nvPr/>
        </p:nvGrpSpPr>
        <p:grpSpPr bwMode="auto">
          <a:xfrm>
            <a:off x="3124200" y="1828800"/>
            <a:ext cx="990600" cy="914400"/>
            <a:chOff x="2400" y="1776"/>
            <a:chExt cx="912" cy="768"/>
          </a:xfrm>
        </p:grpSpPr>
        <p:sp>
          <p:nvSpPr>
            <p:cNvPr id="181" name="Rectangle 300"/>
            <p:cNvSpPr>
              <a:spLocks noChangeArrowheads="1"/>
            </p:cNvSpPr>
            <p:nvPr/>
          </p:nvSpPr>
          <p:spPr bwMode="auto">
            <a:xfrm>
              <a:off x="2400" y="1776"/>
              <a:ext cx="912" cy="768"/>
            </a:xfrm>
            <a:prstGeom prst="rect">
              <a:avLst/>
            </a:prstGeom>
            <a:solidFill>
              <a:srgbClr val="BDEEB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5" name="Oval 301"/>
            <p:cNvSpPr>
              <a:spLocks noChangeArrowheads="1"/>
            </p:cNvSpPr>
            <p:nvPr/>
          </p:nvSpPr>
          <p:spPr bwMode="auto">
            <a:xfrm>
              <a:off x="2496" y="2256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8" name="Oval 302"/>
            <p:cNvSpPr>
              <a:spLocks noChangeArrowheads="1"/>
            </p:cNvSpPr>
            <p:nvPr/>
          </p:nvSpPr>
          <p:spPr bwMode="auto">
            <a:xfrm>
              <a:off x="2976" y="1872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9" name="Oval 303"/>
            <p:cNvSpPr>
              <a:spLocks noChangeArrowheads="1"/>
            </p:cNvSpPr>
            <p:nvPr/>
          </p:nvSpPr>
          <p:spPr bwMode="auto">
            <a:xfrm>
              <a:off x="2976" y="2256"/>
              <a:ext cx="240" cy="18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" name="Oval 304"/>
            <p:cNvSpPr>
              <a:spLocks noChangeArrowheads="1"/>
            </p:cNvSpPr>
            <p:nvPr/>
          </p:nvSpPr>
          <p:spPr bwMode="auto">
            <a:xfrm>
              <a:off x="2496" y="1872"/>
              <a:ext cx="240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11" name="Rectangle 57"/>
          <p:cNvSpPr>
            <a:spLocks noChangeArrowheads="1"/>
          </p:cNvSpPr>
          <p:nvPr/>
        </p:nvSpPr>
        <p:spPr bwMode="auto">
          <a:xfrm>
            <a:off x="6934200" y="2891135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 </a:t>
            </a:r>
            <a:endParaRPr lang="en-US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6" grpId="0"/>
      <p:bldP spid="63547" grpId="0"/>
      <p:bldP spid="63548" grpId="0"/>
      <p:bldP spid="63549" grpId="0"/>
      <p:bldP spid="63550" grpId="0"/>
      <p:bldP spid="63551" grpId="0"/>
      <p:bldP spid="63553" grpId="0"/>
      <p:bldP spid="77" grpId="0"/>
      <p:bldP spid="182" grpId="0"/>
      <p:bldP spid="183" grpId="0"/>
      <p:bldP spid="186" grpId="0"/>
      <p:bldP spid="207" grpId="0"/>
      <p:bldP spid="2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8377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8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6858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12 : 4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32 : 4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28 : 4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24 : 4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352800" y="2508289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36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352800" y="20716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20 : 4 =</a:t>
            </a:r>
            <a:endParaRPr lang="en-US" sz="3000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352800" y="16144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16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467600" y="2479715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467600" y="2057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4676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6482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6482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248400" y="2895600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40 : 4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7467600" y="28750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407430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24 </a:t>
            </a:r>
            <a:r>
              <a:rPr lang="en-US" dirty="0" err="1" smtClean="0"/>
              <a:t>cốc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4 </a:t>
            </a:r>
            <a:r>
              <a:rPr lang="en-US" dirty="0" err="1" smtClean="0"/>
              <a:t>bàn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cốc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85800" y="4945718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 err="1" smtClean="0"/>
              <a:t>bàn</a:t>
            </a:r>
            <a:r>
              <a:rPr lang="en-US" sz="2800" dirty="0" smtClean="0"/>
              <a:t>:   24 </a:t>
            </a:r>
            <a:r>
              <a:rPr lang="en-US" sz="2800" dirty="0" err="1" smtClean="0"/>
              <a:t>cốc</a:t>
            </a:r>
            <a:endParaRPr lang="en-US" sz="2800" i="1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410200" y="587758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6 </a:t>
            </a:r>
            <a:r>
              <a:rPr lang="en-US" sz="2800" dirty="0" err="1" smtClean="0"/>
              <a:t>cốc</a:t>
            </a:r>
            <a:endParaRPr lang="en-US" sz="2800" i="1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796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42531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4347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800600" y="3810000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6096000" y="3810000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914400" y="41910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352800" y="38201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42978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85800" y="543056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bàn</a:t>
            </a:r>
            <a:r>
              <a:rPr lang="en-US" sz="2800" dirty="0" smtClean="0"/>
              <a:t>:   ...  </a:t>
            </a:r>
            <a:r>
              <a:rPr lang="en-US" sz="2800" dirty="0" err="1" smtClean="0"/>
              <a:t>cốc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420380"/>
            <a:ext cx="2390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24 : 4 = 6 (</a:t>
            </a:r>
            <a:r>
              <a:rPr lang="en-US" sz="2800" dirty="0" err="1" smtClean="0"/>
              <a:t>cốc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382280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62730" y="4886980"/>
            <a:ext cx="475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Mỗi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xếp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cái</a:t>
            </a:r>
            <a:r>
              <a:rPr lang="en-US" sz="2800" dirty="0" smtClean="0"/>
              <a:t> </a:t>
            </a:r>
            <a:r>
              <a:rPr lang="en-US" sz="2800" dirty="0" err="1" smtClean="0"/>
              <a:t>cốc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2057400" y="2036802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2057400" y="2438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tư</a:t>
            </a:r>
            <a:endParaRPr lang="en-US" b="1" dirty="0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895600" y="1371600"/>
            <a:ext cx="609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</a:t>
            </a:r>
            <a:r>
              <a:rPr lang="en-US" sz="2400" b="1" u="none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971800" y="1965851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phần </a:t>
            </a:r>
            <a:r>
              <a:rPr lang="en-US" b="1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sz="24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71800" y="2438400"/>
            <a:ext cx="5410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400" b="1" u="none" dirty="0"/>
              <a:t>Một phần </a:t>
            </a:r>
            <a:r>
              <a:rPr lang="en-US" b="1" u="none" dirty="0" err="1" smtClean="0">
                <a:cs typeface="Times New Roman" pitchFamily="18" charset="0"/>
              </a:rPr>
              <a:t>tư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/>
              <a:t>viết là :</a:t>
            </a:r>
            <a:endParaRPr lang="en-US" sz="2400" b="1" u="none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867400" y="2372380"/>
            <a:ext cx="47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867400" y="2819400"/>
            <a:ext cx="37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>
            <a:off x="5867400" y="28194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61" name="Table 160"/>
          <p:cNvGraphicFramePr>
            <a:graphicFrameLocks noGrp="1"/>
          </p:cNvGraphicFramePr>
          <p:nvPr/>
        </p:nvGraphicFramePr>
        <p:xfrm>
          <a:off x="228600" y="3557826"/>
          <a:ext cx="8686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2" name="TextBox 161"/>
          <p:cNvSpPr txBox="1"/>
          <p:nvPr/>
        </p:nvSpPr>
        <p:spPr>
          <a:xfrm>
            <a:off x="12192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2192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5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>
            <a:off x="1143000" y="5386626"/>
            <a:ext cx="838200" cy="23574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48006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8006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5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7" name="Straight Connector 166"/>
          <p:cNvCxnSpPr/>
          <p:nvPr/>
        </p:nvCxnSpPr>
        <p:spPr>
          <a:xfrm>
            <a:off x="4572000" y="5410200"/>
            <a:ext cx="9144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Line 40"/>
          <p:cNvSpPr>
            <a:spLocks noChangeShapeType="1"/>
          </p:cNvSpPr>
          <p:nvPr/>
        </p:nvSpPr>
        <p:spPr bwMode="auto">
          <a:xfrm>
            <a:off x="1728048" y="3764281"/>
            <a:ext cx="285044" cy="45719"/>
          </a:xfrm>
          <a:prstGeom prst="line">
            <a:avLst/>
          </a:prstGeom>
          <a:noFill/>
          <a:ln w="3175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Rectangle 23"/>
          <p:cNvSpPr>
            <a:spLocks noChangeArrowheads="1"/>
          </p:cNvSpPr>
          <p:nvPr/>
        </p:nvSpPr>
        <p:spPr bwMode="auto">
          <a:xfrm flipH="1">
            <a:off x="1295400" y="12954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152400" y="1143000"/>
            <a:ext cx="2667000" cy="2362200"/>
            <a:chOff x="152400" y="1143000"/>
            <a:chExt cx="2667000" cy="2362200"/>
          </a:xfrm>
        </p:grpSpPr>
        <p:sp>
          <p:nvSpPr>
            <p:cNvPr id="58" name="Rectangle 6"/>
            <p:cNvSpPr>
              <a:spLocks noChangeArrowheads="1"/>
            </p:cNvSpPr>
            <p:nvPr/>
          </p:nvSpPr>
          <p:spPr bwMode="auto">
            <a:xfrm>
              <a:off x="152400" y="1143000"/>
              <a:ext cx="2667000" cy="233795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00" b="1">
                <a:solidFill>
                  <a:srgbClr val="FFFF66"/>
                </a:solidFill>
                <a:latin typeface="VNI-Times" pitchFamily="2" charset="0"/>
              </a:endParaRPr>
            </a:p>
          </p:txBody>
        </p:sp>
        <p:sp>
          <p:nvSpPr>
            <p:cNvPr id="86" name="Line 29"/>
            <p:cNvSpPr>
              <a:spLocks noChangeShapeType="1"/>
            </p:cNvSpPr>
            <p:nvPr/>
          </p:nvSpPr>
          <p:spPr bwMode="auto">
            <a:xfrm>
              <a:off x="152400" y="1167245"/>
              <a:ext cx="2667000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31"/>
            <p:cNvSpPr>
              <a:spLocks noChangeShapeType="1"/>
            </p:cNvSpPr>
            <p:nvPr/>
          </p:nvSpPr>
          <p:spPr bwMode="auto">
            <a:xfrm flipH="1">
              <a:off x="191346" y="1143000"/>
              <a:ext cx="2628053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" name="AutoShape 32"/>
          <p:cNvSpPr>
            <a:spLocks noChangeArrowheads="1"/>
          </p:cNvSpPr>
          <p:nvPr/>
        </p:nvSpPr>
        <p:spPr bwMode="auto">
          <a:xfrm>
            <a:off x="152400" y="2362200"/>
            <a:ext cx="2667000" cy="1143000"/>
          </a:xfrm>
          <a:prstGeom prst="triangle">
            <a:avLst>
              <a:gd name="adj" fmla="val 5002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Rectangle 33"/>
          <p:cNvSpPr>
            <a:spLocks noChangeArrowheads="1"/>
          </p:cNvSpPr>
          <p:nvPr/>
        </p:nvSpPr>
        <p:spPr bwMode="auto">
          <a:xfrm flipH="1">
            <a:off x="1371600" y="27432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0" name="Rectangle 34"/>
          <p:cNvSpPr>
            <a:spLocks noChangeArrowheads="1"/>
          </p:cNvSpPr>
          <p:nvPr/>
        </p:nvSpPr>
        <p:spPr bwMode="auto">
          <a:xfrm flipH="1">
            <a:off x="4572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1" name="Rectangle 35"/>
          <p:cNvSpPr>
            <a:spLocks noChangeArrowheads="1"/>
          </p:cNvSpPr>
          <p:nvPr/>
        </p:nvSpPr>
        <p:spPr bwMode="auto">
          <a:xfrm flipH="1">
            <a:off x="21336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5" name="Line 8"/>
          <p:cNvSpPr>
            <a:spLocks noChangeShapeType="1"/>
          </p:cNvSpPr>
          <p:nvPr/>
        </p:nvSpPr>
        <p:spPr bwMode="auto">
          <a:xfrm>
            <a:off x="21336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8"/>
          <p:cNvSpPr>
            <a:spLocks noChangeShapeType="1"/>
          </p:cNvSpPr>
          <p:nvPr/>
        </p:nvSpPr>
        <p:spPr bwMode="auto">
          <a:xfrm>
            <a:off x="4572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8"/>
          <p:cNvSpPr>
            <a:spLocks noChangeShapeType="1"/>
          </p:cNvSpPr>
          <p:nvPr/>
        </p:nvSpPr>
        <p:spPr bwMode="auto">
          <a:xfrm>
            <a:off x="1371600" y="30480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Rectangle 34"/>
          <p:cNvSpPr>
            <a:spLocks noChangeArrowheads="1"/>
          </p:cNvSpPr>
          <p:nvPr/>
        </p:nvSpPr>
        <p:spPr bwMode="auto">
          <a:xfrm flipH="1">
            <a:off x="1295400" y="13577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7" name="Line 8"/>
          <p:cNvSpPr>
            <a:spLocks noChangeShapeType="1"/>
          </p:cNvSpPr>
          <p:nvPr/>
        </p:nvSpPr>
        <p:spPr bwMode="auto">
          <a:xfrm>
            <a:off x="1295400" y="16764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0" grpId="0"/>
      <p:bldP spid="62" grpId="0"/>
      <p:bldP spid="66" grpId="0"/>
      <p:bldP spid="67" grpId="0"/>
      <p:bldP spid="68" grpId="0" animBg="1"/>
      <p:bldP spid="162" grpId="0"/>
      <p:bldP spid="162" grpId="1"/>
      <p:bldP spid="163" grpId="0"/>
      <p:bldP spid="163" grpId="1"/>
      <p:bldP spid="165" grpId="0"/>
      <p:bldP spid="165" grpId="1"/>
      <p:bldP spid="166" grpId="0"/>
      <p:bldP spid="166" grpId="1"/>
      <p:bldP spid="93" grpId="0" animBg="1"/>
      <p:bldP spid="84" grpId="0"/>
      <p:bldP spid="88" grpId="0" animBg="1"/>
      <p:bldP spid="89" grpId="0"/>
      <p:bldP spid="90" grpId="0"/>
      <p:bldP spid="91" grpId="0"/>
      <p:bldP spid="95" grpId="0" animBg="1"/>
      <p:bldP spid="97" grpId="0" animBg="1"/>
      <p:bldP spid="98" grpId="0" animBg="1"/>
      <p:bldP spid="106" grpId="0"/>
      <p:bldP spid="1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tư</a:t>
            </a:r>
            <a:endParaRPr lang="en-US" b="1" dirty="0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895600" y="1371600"/>
            <a:ext cx="609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</a:t>
            </a:r>
            <a:r>
              <a:rPr lang="en-US" sz="2400" b="1" u="none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971800" y="1965851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phần </a:t>
            </a:r>
            <a:r>
              <a:rPr lang="en-US" b="1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sz="24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71800" y="2438400"/>
            <a:ext cx="5410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400" b="1" u="none" dirty="0"/>
              <a:t>Một phần </a:t>
            </a:r>
            <a:r>
              <a:rPr lang="en-US" b="1" u="none" dirty="0" err="1" smtClean="0">
                <a:cs typeface="Times New Roman" pitchFamily="18" charset="0"/>
              </a:rPr>
              <a:t>tư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/>
              <a:t>viết là :</a:t>
            </a:r>
            <a:endParaRPr lang="en-US" sz="2400" b="1" u="none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867400" y="2372380"/>
            <a:ext cx="47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867400" y="2819400"/>
            <a:ext cx="37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>
            <a:off x="5867400" y="28194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TextBox 192"/>
          <p:cNvSpPr txBox="1"/>
          <p:nvPr/>
        </p:nvSpPr>
        <p:spPr>
          <a:xfrm>
            <a:off x="0" y="3810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:      </a:t>
            </a:r>
            <a:endParaRPr lang="en-US" b="1" dirty="0"/>
          </a:p>
        </p:txBody>
      </p:sp>
      <p:grpSp>
        <p:nvGrpSpPr>
          <p:cNvPr id="2" name="Group 68"/>
          <p:cNvGrpSpPr/>
          <p:nvPr/>
        </p:nvGrpSpPr>
        <p:grpSpPr>
          <a:xfrm>
            <a:off x="6926094" y="3711714"/>
            <a:ext cx="312906" cy="707886"/>
            <a:chOff x="7154694" y="685800"/>
            <a:chExt cx="312906" cy="707886"/>
          </a:xfrm>
        </p:grpSpPr>
        <p:sp>
          <p:nvSpPr>
            <p:cNvPr id="195" name="TextBox 194"/>
            <p:cNvSpPr txBox="1"/>
            <p:nvPr/>
          </p:nvSpPr>
          <p:spPr>
            <a:xfrm>
              <a:off x="7154694" y="685800"/>
              <a:ext cx="312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</a:t>
              </a:r>
            </a:p>
            <a:p>
              <a:r>
                <a:rPr lang="en-US" sz="2000" b="1" dirty="0" smtClean="0"/>
                <a:t>4</a:t>
              </a:r>
              <a:endParaRPr lang="en-US" sz="2000" b="1" dirty="0"/>
            </a:p>
          </p:txBody>
        </p:sp>
        <p:cxnSp>
          <p:nvCxnSpPr>
            <p:cNvPr id="196" name="Straight Connector 195"/>
            <p:cNvCxnSpPr>
              <a:stCxn id="195" idx="1"/>
              <a:endCxn id="195" idx="3"/>
            </p:cNvCxnSpPr>
            <p:nvPr/>
          </p:nvCxnSpPr>
          <p:spPr>
            <a:xfrm rot="10800000" flipH="1">
              <a:off x="7154694" y="1039743"/>
              <a:ext cx="312906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Box 210"/>
          <p:cNvSpPr txBox="1"/>
          <p:nvPr/>
        </p:nvSpPr>
        <p:spPr>
          <a:xfrm>
            <a:off x="742950" y="60198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25146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4958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685800" y="60242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419600" y="59480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Line 40"/>
          <p:cNvSpPr>
            <a:spLocks noChangeShapeType="1"/>
          </p:cNvSpPr>
          <p:nvPr/>
        </p:nvSpPr>
        <p:spPr bwMode="auto">
          <a:xfrm>
            <a:off x="1728048" y="3764281"/>
            <a:ext cx="285044" cy="45719"/>
          </a:xfrm>
          <a:prstGeom prst="line">
            <a:avLst/>
          </a:prstGeom>
          <a:noFill/>
          <a:ln w="3175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Rectangle 23"/>
          <p:cNvSpPr>
            <a:spLocks noChangeArrowheads="1"/>
          </p:cNvSpPr>
          <p:nvPr/>
        </p:nvSpPr>
        <p:spPr bwMode="auto">
          <a:xfrm flipH="1">
            <a:off x="1295400" y="12954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grpSp>
        <p:nvGrpSpPr>
          <p:cNvPr id="3" name="Group 103"/>
          <p:cNvGrpSpPr/>
          <p:nvPr/>
        </p:nvGrpSpPr>
        <p:grpSpPr>
          <a:xfrm>
            <a:off x="152400" y="1143000"/>
            <a:ext cx="2667000" cy="2362200"/>
            <a:chOff x="152400" y="1143000"/>
            <a:chExt cx="2667000" cy="2362200"/>
          </a:xfrm>
        </p:grpSpPr>
        <p:sp>
          <p:nvSpPr>
            <p:cNvPr id="58" name="Rectangle 6"/>
            <p:cNvSpPr>
              <a:spLocks noChangeArrowheads="1"/>
            </p:cNvSpPr>
            <p:nvPr/>
          </p:nvSpPr>
          <p:spPr bwMode="auto">
            <a:xfrm>
              <a:off x="152400" y="1143000"/>
              <a:ext cx="2667000" cy="233795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00" b="1">
                <a:solidFill>
                  <a:srgbClr val="FFFF66"/>
                </a:solidFill>
                <a:latin typeface="VNI-Times" pitchFamily="2" charset="0"/>
              </a:endParaRPr>
            </a:p>
          </p:txBody>
        </p:sp>
        <p:sp>
          <p:nvSpPr>
            <p:cNvPr id="86" name="Line 29"/>
            <p:cNvSpPr>
              <a:spLocks noChangeShapeType="1"/>
            </p:cNvSpPr>
            <p:nvPr/>
          </p:nvSpPr>
          <p:spPr bwMode="auto">
            <a:xfrm>
              <a:off x="152400" y="1167245"/>
              <a:ext cx="2667000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31"/>
            <p:cNvSpPr>
              <a:spLocks noChangeShapeType="1"/>
            </p:cNvSpPr>
            <p:nvPr/>
          </p:nvSpPr>
          <p:spPr bwMode="auto">
            <a:xfrm flipH="1">
              <a:off x="191346" y="1143000"/>
              <a:ext cx="2628053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" name="AutoShape 32"/>
          <p:cNvSpPr>
            <a:spLocks noChangeArrowheads="1"/>
          </p:cNvSpPr>
          <p:nvPr/>
        </p:nvSpPr>
        <p:spPr bwMode="auto">
          <a:xfrm>
            <a:off x="152400" y="2362200"/>
            <a:ext cx="2667000" cy="1143000"/>
          </a:xfrm>
          <a:prstGeom prst="triangle">
            <a:avLst>
              <a:gd name="adj" fmla="val 5002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Rectangle 33"/>
          <p:cNvSpPr>
            <a:spLocks noChangeArrowheads="1"/>
          </p:cNvSpPr>
          <p:nvPr/>
        </p:nvSpPr>
        <p:spPr bwMode="auto">
          <a:xfrm flipH="1">
            <a:off x="1371600" y="27432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0" name="Rectangle 34"/>
          <p:cNvSpPr>
            <a:spLocks noChangeArrowheads="1"/>
          </p:cNvSpPr>
          <p:nvPr/>
        </p:nvSpPr>
        <p:spPr bwMode="auto">
          <a:xfrm flipH="1">
            <a:off x="4572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1" name="Rectangle 35"/>
          <p:cNvSpPr>
            <a:spLocks noChangeArrowheads="1"/>
          </p:cNvSpPr>
          <p:nvPr/>
        </p:nvSpPr>
        <p:spPr bwMode="auto">
          <a:xfrm flipH="1">
            <a:off x="21336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5" name="Line 8"/>
          <p:cNvSpPr>
            <a:spLocks noChangeShapeType="1"/>
          </p:cNvSpPr>
          <p:nvPr/>
        </p:nvSpPr>
        <p:spPr bwMode="auto">
          <a:xfrm>
            <a:off x="21336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8"/>
          <p:cNvSpPr>
            <a:spLocks noChangeShapeType="1"/>
          </p:cNvSpPr>
          <p:nvPr/>
        </p:nvSpPr>
        <p:spPr bwMode="auto">
          <a:xfrm>
            <a:off x="4572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8"/>
          <p:cNvSpPr>
            <a:spLocks noChangeShapeType="1"/>
          </p:cNvSpPr>
          <p:nvPr/>
        </p:nvSpPr>
        <p:spPr bwMode="auto">
          <a:xfrm>
            <a:off x="1371600" y="30480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Rectangle 34"/>
          <p:cNvSpPr>
            <a:spLocks noChangeArrowheads="1"/>
          </p:cNvSpPr>
          <p:nvPr/>
        </p:nvSpPr>
        <p:spPr bwMode="auto">
          <a:xfrm flipH="1">
            <a:off x="1295400" y="13577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7" name="Line 8"/>
          <p:cNvSpPr>
            <a:spLocks noChangeShapeType="1"/>
          </p:cNvSpPr>
          <p:nvPr/>
        </p:nvSpPr>
        <p:spPr bwMode="auto">
          <a:xfrm>
            <a:off x="1295400" y="16764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3962400" y="4419600"/>
            <a:ext cx="1371600" cy="1371600"/>
            <a:chOff x="3962400" y="4419600"/>
            <a:chExt cx="1371600" cy="1371600"/>
          </a:xfrm>
        </p:grpSpPr>
        <p:sp>
          <p:nvSpPr>
            <p:cNvPr id="47" name="AutoShape 29"/>
            <p:cNvSpPr>
              <a:spLocks noChangeArrowheads="1"/>
            </p:cNvSpPr>
            <p:nvPr/>
          </p:nvSpPr>
          <p:spPr bwMode="auto">
            <a:xfrm>
              <a:off x="3962400" y="4419600"/>
              <a:ext cx="1371600" cy="1371600"/>
            </a:xfrm>
            <a:prstGeom prst="flowChartOr">
              <a:avLst/>
            </a:prstGeom>
            <a:solidFill>
              <a:srgbClr val="FFFFFF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PubPieSlice"/>
            <p:cNvSpPr>
              <a:spLocks noEditPoints="1" noChangeArrowheads="1"/>
            </p:cNvSpPr>
            <p:nvPr/>
          </p:nvSpPr>
          <p:spPr bwMode="auto">
            <a:xfrm>
              <a:off x="3962400" y="4419600"/>
              <a:ext cx="1371600" cy="13716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3163 w 21600"/>
                <a:gd name="T10" fmla="*/ 3163 h 21600"/>
                <a:gd name="T11" fmla="*/ 18437 w 21600"/>
                <a:gd name="T12" fmla="*/ 18437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21600"/>
                  </a:moveTo>
                  <a:cubicBezTo>
                    <a:pt x="16764" y="21599"/>
                    <a:pt x="21600" y="16764"/>
                    <a:pt x="21600" y="10800"/>
                  </a:cubicBezTo>
                  <a:lnTo>
                    <a:pt x="108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4800" y="4572000"/>
            <a:ext cx="1219200" cy="1219200"/>
            <a:chOff x="1676400" y="4724400"/>
            <a:chExt cx="1219200" cy="1219200"/>
          </a:xfrm>
        </p:grpSpPr>
        <p:sp>
          <p:nvSpPr>
            <p:cNvPr id="52" name="Rectangle 51"/>
            <p:cNvSpPr/>
            <p:nvPr/>
          </p:nvSpPr>
          <p:spPr>
            <a:xfrm>
              <a:off x="1676400" y="4724400"/>
              <a:ext cx="609600" cy="6096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676400" y="5334000"/>
              <a:ext cx="6096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86000" y="4724400"/>
              <a:ext cx="6096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86000" y="5334000"/>
              <a:ext cx="6096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828800" y="4724400"/>
            <a:ext cx="1828800" cy="990600"/>
            <a:chOff x="1828800" y="4572000"/>
            <a:chExt cx="1828800" cy="1219200"/>
          </a:xfrm>
        </p:grpSpPr>
        <p:sp>
          <p:nvSpPr>
            <p:cNvPr id="59" name="Rectangle 58"/>
            <p:cNvSpPr/>
            <p:nvPr/>
          </p:nvSpPr>
          <p:spPr>
            <a:xfrm>
              <a:off x="1828800" y="4572000"/>
              <a:ext cx="1828800" cy="1219200"/>
            </a:xfrm>
            <a:prstGeom prst="rect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ight Triangle 69"/>
            <p:cNvSpPr/>
            <p:nvPr/>
          </p:nvSpPr>
          <p:spPr>
            <a:xfrm rot="5400000">
              <a:off x="1981200" y="4419600"/>
              <a:ext cx="609600" cy="914400"/>
            </a:xfrm>
            <a:prstGeom prst="rtTriangl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flipV="1">
              <a:off x="1828800" y="4572000"/>
              <a:ext cx="1828800" cy="1219200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59" idx="2"/>
              <a:endCxn id="59" idx="3"/>
            </p:cNvCxnSpPr>
            <p:nvPr/>
          </p:nvCxnSpPr>
          <p:spPr>
            <a:xfrm rot="5400000" flipH="1" flipV="1">
              <a:off x="2895600" y="5029200"/>
              <a:ext cx="609600" cy="914400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 rot="5400000">
            <a:off x="5638800" y="4572000"/>
            <a:ext cx="1219200" cy="1219200"/>
            <a:chOff x="5791200" y="4648200"/>
            <a:chExt cx="2667000" cy="2362200"/>
          </a:xfrm>
        </p:grpSpPr>
        <p:grpSp>
          <p:nvGrpSpPr>
            <p:cNvPr id="77" name="Group 103"/>
            <p:cNvGrpSpPr/>
            <p:nvPr/>
          </p:nvGrpSpPr>
          <p:grpSpPr>
            <a:xfrm>
              <a:off x="5791200" y="4648200"/>
              <a:ext cx="2667000" cy="2362200"/>
              <a:chOff x="152400" y="1143000"/>
              <a:chExt cx="2667000" cy="2362200"/>
            </a:xfrm>
          </p:grpSpPr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152400" y="1143000"/>
                <a:ext cx="2667000" cy="233795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900" b="1">
                  <a:solidFill>
                    <a:srgbClr val="FFFF66"/>
                  </a:solidFill>
                  <a:latin typeface="VNI-Times" pitchFamily="2" charset="0"/>
                </a:endParaRPr>
              </a:p>
            </p:txBody>
          </p:sp>
          <p:sp>
            <p:nvSpPr>
              <p:cNvPr id="79" name="Line 29"/>
              <p:cNvSpPr>
                <a:spLocks noChangeShapeType="1"/>
              </p:cNvSpPr>
              <p:nvPr/>
            </p:nvSpPr>
            <p:spPr bwMode="auto">
              <a:xfrm>
                <a:off x="152400" y="1167245"/>
                <a:ext cx="2667000" cy="233795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1"/>
              <p:cNvSpPr>
                <a:spLocks noChangeShapeType="1"/>
              </p:cNvSpPr>
              <p:nvPr/>
            </p:nvSpPr>
            <p:spPr bwMode="auto">
              <a:xfrm flipH="1">
                <a:off x="191346" y="1143000"/>
                <a:ext cx="2628053" cy="233795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" name="AutoShape 32"/>
            <p:cNvSpPr>
              <a:spLocks noChangeArrowheads="1"/>
            </p:cNvSpPr>
            <p:nvPr/>
          </p:nvSpPr>
          <p:spPr bwMode="auto">
            <a:xfrm>
              <a:off x="5791200" y="5867400"/>
              <a:ext cx="2667000" cy="1143000"/>
            </a:xfrm>
            <a:prstGeom prst="triangle">
              <a:avLst>
                <a:gd name="adj" fmla="val 50026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7162800" y="4876800"/>
            <a:ext cx="1828800" cy="533400"/>
            <a:chOff x="7086600" y="4876800"/>
            <a:chExt cx="1828800" cy="533400"/>
          </a:xfrm>
        </p:grpSpPr>
        <p:grpSp>
          <p:nvGrpSpPr>
            <p:cNvPr id="92" name="Group 91"/>
            <p:cNvGrpSpPr/>
            <p:nvPr/>
          </p:nvGrpSpPr>
          <p:grpSpPr>
            <a:xfrm>
              <a:off x="7086600" y="4876800"/>
              <a:ext cx="1828800" cy="533400"/>
              <a:chOff x="7239000" y="4876800"/>
              <a:chExt cx="1828800" cy="1066800"/>
            </a:xfrm>
            <a:solidFill>
              <a:schemeClr val="accent3">
                <a:lumMod val="95000"/>
              </a:schemeClr>
            </a:solidFill>
          </p:grpSpPr>
          <p:sp>
            <p:nvSpPr>
              <p:cNvPr id="83" name="Isosceles Triangle 82"/>
              <p:cNvSpPr/>
              <p:nvPr/>
            </p:nvSpPr>
            <p:spPr>
              <a:xfrm rot="5400000">
                <a:off x="8080248" y="4949952"/>
                <a:ext cx="1060704" cy="914400"/>
              </a:xfrm>
              <a:prstGeom prst="triangle">
                <a:avLst/>
              </a:prstGeom>
              <a:grp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Isosceles Triangle 84"/>
              <p:cNvSpPr/>
              <p:nvPr/>
            </p:nvSpPr>
            <p:spPr>
              <a:xfrm rot="16200000">
                <a:off x="7165848" y="4956048"/>
                <a:ext cx="1060704" cy="914400"/>
              </a:xfrm>
              <a:prstGeom prst="triangle">
                <a:avLst/>
              </a:prstGeom>
              <a:grp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4" name="Trapezoid 93"/>
            <p:cNvSpPr/>
            <p:nvPr/>
          </p:nvSpPr>
          <p:spPr>
            <a:xfrm rot="5400000">
              <a:off x="7848600" y="5029200"/>
              <a:ext cx="533400" cy="228600"/>
            </a:xfrm>
            <a:prstGeom prst="trapezoid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95"/>
            <p:cNvSpPr/>
            <p:nvPr/>
          </p:nvSpPr>
          <p:spPr>
            <a:xfrm rot="16200000">
              <a:off x="7619999" y="5029200"/>
              <a:ext cx="533400" cy="228600"/>
            </a:xfrm>
            <a:prstGeom prst="trapezoid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60960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D</a:t>
            </a:r>
            <a:endParaRPr lang="en-US" dirty="0">
              <a:latin typeface="+mj-lt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6019800" y="59480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80010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/>
      <p:bldP spid="211" grpId="0"/>
      <p:bldP spid="212" grpId="0"/>
      <p:bldP spid="213" grpId="0"/>
      <p:bldP spid="214" grpId="0" animBg="1"/>
      <p:bldP spid="215" grpId="0" animBg="1"/>
      <p:bldP spid="93" grpId="0" animBg="1"/>
      <p:bldP spid="100" grpId="0"/>
      <p:bldP spid="101" grpId="0" animBg="1"/>
      <p:bldP spid="1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52400" y="5392200"/>
            <a:ext cx="327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11430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585913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6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838200" y="2233017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9 : 3 =</a:t>
            </a:r>
            <a:endParaRPr lang="en-US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5410200" y="222855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24 : 3 =</a:t>
            </a:r>
            <a:endParaRPr lang="en-US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5410200" y="186368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21 : 3 =</a:t>
            </a:r>
            <a:endParaRPr lang="en-US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5410200" y="1538287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18 : 3 =</a:t>
            </a:r>
            <a:endParaRPr lang="en-US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048000" y="2242839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27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0480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15 : 3 =</a:t>
            </a:r>
            <a:endParaRPr lang="en-US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0480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12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6400800" y="22142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6400800" y="184939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6400800" y="1538287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752600" y="15240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114800" y="22428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114800" y="184939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114800" y="15240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430718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30 kg </a:t>
            </a:r>
            <a:r>
              <a:rPr lang="en-US" dirty="0" err="1" smtClean="0"/>
              <a:t>kẹo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3 </a:t>
            </a:r>
            <a:r>
              <a:rPr lang="en-US" dirty="0" err="1" smtClean="0"/>
              <a:t>thùng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thùng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kẹo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09600" y="5521423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3 </a:t>
            </a:r>
            <a:r>
              <a:rPr lang="en-US" dirty="0" err="1" smtClean="0"/>
              <a:t>thùng</a:t>
            </a:r>
            <a:r>
              <a:rPr lang="en-US" dirty="0" smtClean="0"/>
              <a:t>:   30 kg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97865" y="6243935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10 kg </a:t>
            </a:r>
            <a:r>
              <a:rPr lang="en-US" dirty="0" err="1" smtClean="0"/>
              <a:t>kẹo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152400" y="5193803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068688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433447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smtClean="0"/>
              <a:t> 4: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267200" y="4709755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943600" y="4709755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7543800" y="4711343"/>
            <a:ext cx="1219200" cy="859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371600" y="4719935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524000" y="506948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09600" y="593467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thùng</a:t>
            </a:r>
            <a:r>
              <a:rPr lang="en-US" dirty="0" smtClean="0"/>
              <a:t> :   ... kg?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724400" y="5848290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: 3 = 10 (kg)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3010942" y="5898405"/>
            <a:ext cx="1444129" cy="158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67200" y="5462685"/>
            <a:ext cx="4386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thùng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kẹo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1752600" y="18288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1752600" y="217295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76200" y="2630150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       ?</a:t>
            </a:r>
            <a:endParaRPr lang="en-US" b="1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4572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62" name="Rectangle 61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2258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10" name="Rectangle 109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1214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21" name="Rectangle 120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Text Box 24"/>
          <p:cNvSpPr txBox="1">
            <a:spLocks noChangeArrowheads="1"/>
          </p:cNvSpPr>
          <p:nvPr/>
        </p:nvSpPr>
        <p:spPr bwMode="auto">
          <a:xfrm>
            <a:off x="4572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43" name="Text Box 24"/>
          <p:cNvSpPr txBox="1">
            <a:spLocks noChangeArrowheads="1"/>
          </p:cNvSpPr>
          <p:nvPr/>
        </p:nvSpPr>
        <p:spPr bwMode="auto">
          <a:xfrm>
            <a:off x="9906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44" name="Text Box 24"/>
          <p:cNvSpPr txBox="1">
            <a:spLocks noChangeArrowheads="1"/>
          </p:cNvSpPr>
          <p:nvPr/>
        </p:nvSpPr>
        <p:spPr bwMode="auto">
          <a:xfrm>
            <a:off x="1447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5</a:t>
            </a:r>
            <a:endParaRPr lang="en-US" dirty="0">
              <a:latin typeface="+mj-lt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905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46" name="Text Box 24"/>
          <p:cNvSpPr txBox="1">
            <a:spLocks noChangeArrowheads="1"/>
          </p:cNvSpPr>
          <p:nvPr/>
        </p:nvSpPr>
        <p:spPr bwMode="auto">
          <a:xfrm>
            <a:off x="23622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15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7" name="Text Box 24"/>
          <p:cNvSpPr txBox="1">
            <a:spLocks noChangeArrowheads="1"/>
          </p:cNvSpPr>
          <p:nvPr/>
        </p:nvSpPr>
        <p:spPr bwMode="auto">
          <a:xfrm>
            <a:off x="4572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15</a:t>
            </a:r>
            <a:endParaRPr lang="en-US" dirty="0">
              <a:latin typeface="+mj-lt"/>
            </a:endParaRPr>
          </a:p>
        </p:txBody>
      </p:sp>
      <p:sp>
        <p:nvSpPr>
          <p:cNvPr id="148" name="Text Box 24"/>
          <p:cNvSpPr txBox="1">
            <a:spLocks noChangeArrowheads="1"/>
          </p:cNvSpPr>
          <p:nvPr/>
        </p:nvSpPr>
        <p:spPr bwMode="auto">
          <a:xfrm>
            <a:off x="9906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49" name="Text Box 24"/>
          <p:cNvSpPr txBox="1">
            <a:spLocks noChangeArrowheads="1"/>
          </p:cNvSpPr>
          <p:nvPr/>
        </p:nvSpPr>
        <p:spPr bwMode="auto">
          <a:xfrm>
            <a:off x="1447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50" name="Text Box 24"/>
          <p:cNvSpPr txBox="1">
            <a:spLocks noChangeArrowheads="1"/>
          </p:cNvSpPr>
          <p:nvPr/>
        </p:nvSpPr>
        <p:spPr bwMode="auto">
          <a:xfrm>
            <a:off x="1905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1" name="Text Box 24"/>
          <p:cNvSpPr txBox="1">
            <a:spLocks noChangeArrowheads="1"/>
          </p:cNvSpPr>
          <p:nvPr/>
        </p:nvSpPr>
        <p:spPr bwMode="auto">
          <a:xfrm>
            <a:off x="23622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5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2" name="Text Box 24"/>
          <p:cNvSpPr txBox="1"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53" name="Text Box 24"/>
          <p:cNvSpPr txBox="1">
            <a:spLocks noChangeArrowheads="1"/>
          </p:cNvSpPr>
          <p:nvPr/>
        </p:nvSpPr>
        <p:spPr bwMode="auto">
          <a:xfrm>
            <a:off x="37338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54" name="Text Box 24"/>
          <p:cNvSpPr txBox="1">
            <a:spLocks noChangeArrowheads="1"/>
          </p:cNvSpPr>
          <p:nvPr/>
        </p:nvSpPr>
        <p:spPr bwMode="auto">
          <a:xfrm>
            <a:off x="4191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7</a:t>
            </a:r>
            <a:endParaRPr lang="en-US" dirty="0">
              <a:latin typeface="+mj-lt"/>
            </a:endParaRPr>
          </a:p>
        </p:txBody>
      </p:sp>
      <p:sp>
        <p:nvSpPr>
          <p:cNvPr id="155" name="Text Box 24"/>
          <p:cNvSpPr txBox="1">
            <a:spLocks noChangeArrowheads="1"/>
          </p:cNvSpPr>
          <p:nvPr/>
        </p:nvSpPr>
        <p:spPr bwMode="auto">
          <a:xfrm>
            <a:off x="46482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6" name="Text Box 24"/>
          <p:cNvSpPr txBox="1">
            <a:spLocks noChangeArrowheads="1"/>
          </p:cNvSpPr>
          <p:nvPr/>
        </p:nvSpPr>
        <p:spPr bwMode="auto">
          <a:xfrm>
            <a:off x="51054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21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7" name="Text Box 24"/>
          <p:cNvSpPr txBox="1">
            <a:spLocks noChangeArrowheads="1"/>
          </p:cNvSpPr>
          <p:nvPr/>
        </p:nvSpPr>
        <p:spPr bwMode="auto">
          <a:xfrm>
            <a:off x="32004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21</a:t>
            </a:r>
            <a:endParaRPr lang="en-US" dirty="0">
              <a:latin typeface="+mj-lt"/>
            </a:endParaRPr>
          </a:p>
        </p:txBody>
      </p:sp>
      <p:sp>
        <p:nvSpPr>
          <p:cNvPr id="158" name="Text Box 24"/>
          <p:cNvSpPr txBox="1">
            <a:spLocks noChangeArrowheads="1"/>
          </p:cNvSpPr>
          <p:nvPr/>
        </p:nvSpPr>
        <p:spPr bwMode="auto">
          <a:xfrm>
            <a:off x="37338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59" name="Text Box 24"/>
          <p:cNvSpPr txBox="1">
            <a:spLocks noChangeArrowheads="1"/>
          </p:cNvSpPr>
          <p:nvPr/>
        </p:nvSpPr>
        <p:spPr bwMode="auto">
          <a:xfrm>
            <a:off x="4191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60" name="Text Box 24"/>
          <p:cNvSpPr txBox="1">
            <a:spLocks noChangeArrowheads="1"/>
          </p:cNvSpPr>
          <p:nvPr/>
        </p:nvSpPr>
        <p:spPr bwMode="auto">
          <a:xfrm>
            <a:off x="46482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1" name="Text Box 24"/>
          <p:cNvSpPr txBox="1">
            <a:spLocks noChangeArrowheads="1"/>
          </p:cNvSpPr>
          <p:nvPr/>
        </p:nvSpPr>
        <p:spPr bwMode="auto">
          <a:xfrm>
            <a:off x="51054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7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2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63" name="Text Box 24"/>
          <p:cNvSpPr txBox="1">
            <a:spLocks noChangeArrowheads="1"/>
          </p:cNvSpPr>
          <p:nvPr/>
        </p:nvSpPr>
        <p:spPr bwMode="auto">
          <a:xfrm>
            <a:off x="66294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64" name="Text Box 24"/>
          <p:cNvSpPr txBox="1">
            <a:spLocks noChangeArrowheads="1"/>
          </p:cNvSpPr>
          <p:nvPr/>
        </p:nvSpPr>
        <p:spPr bwMode="auto">
          <a:xfrm>
            <a:off x="70866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8</a:t>
            </a:r>
            <a:endParaRPr lang="en-US" dirty="0">
              <a:latin typeface="+mj-lt"/>
            </a:endParaRPr>
          </a:p>
        </p:txBody>
      </p:sp>
      <p:sp>
        <p:nvSpPr>
          <p:cNvPr id="165" name="Text Box 24"/>
          <p:cNvSpPr txBox="1">
            <a:spLocks noChangeArrowheads="1"/>
          </p:cNvSpPr>
          <p:nvPr/>
        </p:nvSpPr>
        <p:spPr bwMode="auto">
          <a:xfrm>
            <a:off x="7543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6" name="Text Box 24"/>
          <p:cNvSpPr txBox="1">
            <a:spLocks noChangeArrowheads="1"/>
          </p:cNvSpPr>
          <p:nvPr/>
        </p:nvSpPr>
        <p:spPr bwMode="auto">
          <a:xfrm>
            <a:off x="80010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24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7" name="Text Box 24"/>
          <p:cNvSpPr txBox="1">
            <a:spLocks noChangeArrowheads="1"/>
          </p:cNvSpPr>
          <p:nvPr/>
        </p:nvSpPr>
        <p:spPr bwMode="auto">
          <a:xfrm>
            <a:off x="6096000" y="372933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24</a:t>
            </a:r>
            <a:endParaRPr lang="en-US" dirty="0">
              <a:latin typeface="+mj-lt"/>
            </a:endParaRPr>
          </a:p>
        </p:txBody>
      </p:sp>
      <p:sp>
        <p:nvSpPr>
          <p:cNvPr id="168" name="Text Box 24"/>
          <p:cNvSpPr txBox="1">
            <a:spLocks noChangeArrowheads="1"/>
          </p:cNvSpPr>
          <p:nvPr/>
        </p:nvSpPr>
        <p:spPr bwMode="auto">
          <a:xfrm>
            <a:off x="66294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69" name="Text Box 24"/>
          <p:cNvSpPr txBox="1">
            <a:spLocks noChangeArrowheads="1"/>
          </p:cNvSpPr>
          <p:nvPr/>
        </p:nvSpPr>
        <p:spPr bwMode="auto">
          <a:xfrm>
            <a:off x="70866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70" name="Text Box 24"/>
          <p:cNvSpPr txBox="1">
            <a:spLocks noChangeArrowheads="1"/>
          </p:cNvSpPr>
          <p:nvPr/>
        </p:nvSpPr>
        <p:spPr bwMode="auto">
          <a:xfrm>
            <a:off x="7543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71" name="Text Box 24"/>
          <p:cNvSpPr txBox="1">
            <a:spLocks noChangeArrowheads="1"/>
          </p:cNvSpPr>
          <p:nvPr/>
        </p:nvSpPr>
        <p:spPr bwMode="auto">
          <a:xfrm>
            <a:off x="80010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8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 flipV="1">
            <a:off x="990600" y="5100935"/>
            <a:ext cx="1600200" cy="859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861524" y="2662535"/>
            <a:ext cx="510076" cy="461665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7" grpId="0"/>
      <p:bldP spid="48" grpId="0"/>
      <p:bldP spid="49" grpId="0"/>
      <p:bldP spid="50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595</Words>
  <Application>Microsoft Office PowerPoint</Application>
  <PresentationFormat>On-screen Show (4:3)</PresentationFormat>
  <Paragraphs>188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200</cp:revision>
  <dcterms:created xsi:type="dcterms:W3CDTF">2006-09-07T17:35:34Z</dcterms:created>
  <dcterms:modified xsi:type="dcterms:W3CDTF">2020-04-21T10:12:35Z</dcterms:modified>
</cp:coreProperties>
</file>