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3" r:id="rId3"/>
    <p:sldMasterId id="2147483686" r:id="rId4"/>
    <p:sldMasterId id="2147483698" r:id="rId5"/>
  </p:sldMasterIdLst>
  <p:sldIdLst>
    <p:sldId id="299" r:id="rId6"/>
    <p:sldId id="284" r:id="rId7"/>
    <p:sldId id="309" r:id="rId8"/>
    <p:sldId id="310" r:id="rId9"/>
    <p:sldId id="313" r:id="rId10"/>
    <p:sldId id="307" r:id="rId11"/>
    <p:sldId id="312" r:id="rId12"/>
    <p:sldId id="314" r:id="rId13"/>
    <p:sldId id="315" r:id="rId14"/>
    <p:sldId id="301" r:id="rId15"/>
    <p:sldId id="302" r:id="rId16"/>
    <p:sldId id="305" r:id="rId17"/>
    <p:sldId id="292" r:id="rId18"/>
    <p:sldId id="303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FFFF"/>
    <a:srgbClr val="F290F4"/>
    <a:srgbClr val="4FFB91"/>
    <a:srgbClr val="66FF33"/>
    <a:srgbClr val="00FF00"/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81" autoAdjust="0"/>
    <p:restoredTop sz="94660"/>
  </p:normalViewPr>
  <p:slideViewPr>
    <p:cSldViewPr>
      <p:cViewPr>
        <p:scale>
          <a:sx n="78" d="100"/>
          <a:sy n="78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A60A0-5F4B-4D6E-AAD5-23B372A7BE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ECDAF-13C1-4FA9-9C77-C3CB89EBFE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6743C-5306-43C3-BAE0-12DF06246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04832-3CA7-4A41-88F1-3FD1F207EC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C555E-15F7-415E-BB0A-BE3970E3F82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350240"/>
      </p:ext>
    </p:extLst>
  </p:cSld>
  <p:clrMapOvr>
    <a:masterClrMapping/>
  </p:clrMapOvr>
  <p:transition>
    <p:wheel spokes="8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9AF0DF-9E3C-4531-BBDA-8B0D17C7735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280218"/>
      </p:ext>
    </p:extLst>
  </p:cSld>
  <p:clrMapOvr>
    <a:masterClrMapping/>
  </p:clrMapOvr>
  <p:transition>
    <p:wheel spokes="8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B3CB0-A319-4C41-BABC-DC87EE5C015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978876"/>
      </p:ext>
    </p:extLst>
  </p:cSld>
  <p:clrMapOvr>
    <a:masterClrMapping/>
  </p:clrMapOvr>
  <p:transition>
    <p:wheel spokes="8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B6F57-9432-4E5D-BF63-2F16AFDC6F7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62409"/>
      </p:ext>
    </p:extLst>
  </p:cSld>
  <p:clrMapOvr>
    <a:masterClrMapping/>
  </p:clrMapOvr>
  <p:transition>
    <p:wheel spokes="8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23C22-22D6-479E-8398-8B40A8F2C9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486724"/>
      </p:ext>
    </p:extLst>
  </p:cSld>
  <p:clrMapOvr>
    <a:masterClrMapping/>
  </p:clrMapOvr>
  <p:transition>
    <p:wheel spokes="8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F0EB4-660C-4FD4-BE4C-0A56D119371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741754"/>
      </p:ext>
    </p:extLst>
  </p:cSld>
  <p:clrMapOvr>
    <a:masterClrMapping/>
  </p:clrMapOvr>
  <p:transition>
    <p:wheel spokes="8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5992E-2B2E-4994-9558-39900B6B7EF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093545"/>
      </p:ext>
    </p:extLst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F7F4D-6393-4029-85AD-A32169E37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3C529-FA6B-45F0-A64D-2E1582AE800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098802"/>
      </p:ext>
    </p:extLst>
  </p:cSld>
  <p:clrMapOvr>
    <a:masterClrMapping/>
  </p:clrMapOvr>
  <p:transition>
    <p:wheel spokes="8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D3530-73BD-4080-8455-20945B67FFF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715394"/>
      </p:ext>
    </p:extLst>
  </p:cSld>
  <p:clrMapOvr>
    <a:masterClrMapping/>
  </p:clrMapOvr>
  <p:transition>
    <p:wheel spokes="8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782C19-D0AD-481E-BBAC-882B5CBB4CA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46842"/>
      </p:ext>
    </p:extLst>
  </p:cSld>
  <p:clrMapOvr>
    <a:masterClrMapping/>
  </p:clrMapOvr>
  <p:transition>
    <p:wheel spokes="8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9FE28-CAE2-4593-9EE7-AE5EC9B3F26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756655"/>
      </p:ext>
    </p:extLst>
  </p:cSld>
  <p:clrMapOvr>
    <a:masterClrMapping/>
  </p:clrMapOvr>
  <p:transition>
    <p:wheel spokes="8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3200" smtClean="0">
              <a:solidFill>
                <a:srgbClr val="000000"/>
              </a:solidFill>
              <a:latin typeface=".VnAvant" pitchFamily="34" charset="0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3200" smtClean="0">
                <a:solidFill>
                  <a:srgbClr val="000000"/>
                </a:solidFill>
                <a:latin typeface=".VnAvant" pitchFamily="34" charset="0"/>
              </a:endParaRPr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3200" smtClean="0">
                <a:solidFill>
                  <a:srgbClr val="000000"/>
                </a:solidFill>
                <a:latin typeface=".VnAvant" pitchFamily="34" charset="0"/>
              </a:endParaRPr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3200" smtClean="0">
                <a:solidFill>
                  <a:srgbClr val="000000"/>
                </a:solidFill>
                <a:latin typeface=".VnAvant" pitchFamily="34" charset="0"/>
              </a:endParaRPr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 smtClean="0">
                  <a:solidFill>
                    <a:srgbClr val="000000"/>
                  </a:solidFill>
                  <a:latin typeface=".VnAvant" pitchFamily="34" charset="0"/>
                </a:endParaRPr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 smtClean="0">
                  <a:solidFill>
                    <a:srgbClr val="000000"/>
                  </a:solidFill>
                  <a:latin typeface=".VnAvant" pitchFamily="34" charset="0"/>
                </a:endParaRPr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 smtClean="0">
                  <a:solidFill>
                    <a:srgbClr val="000000"/>
                  </a:solidFill>
                  <a:latin typeface=".VnAvant" pitchFamily="34" charset="0"/>
                </a:endParaRPr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 smtClean="0">
                  <a:solidFill>
                    <a:srgbClr val="000000"/>
                  </a:solidFill>
                  <a:latin typeface=".VnAvant" pitchFamily="34" charset="0"/>
                </a:endParaRPr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 smtClean="0">
                  <a:solidFill>
                    <a:srgbClr val="000000"/>
                  </a:solidFill>
                  <a:latin typeface=".VnAvant" pitchFamily="34" charset="0"/>
                </a:endParaRPr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3200" smtClean="0">
                <a:solidFill>
                  <a:srgbClr val="000000"/>
                </a:solidFill>
                <a:latin typeface=".VnAvant" pitchFamily="34" charset="0"/>
              </a:endParaRPr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3200" smtClean="0">
                <a:solidFill>
                  <a:srgbClr val="000000"/>
                </a:solidFill>
                <a:latin typeface=".VnAvant" pitchFamily="34" charset="0"/>
              </a:endParaRPr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3200" smtClean="0">
                <a:solidFill>
                  <a:srgbClr val="000000"/>
                </a:solidFill>
                <a:latin typeface=".VnAvant" pitchFamily="34" charset="0"/>
              </a:endParaRPr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 smtClean="0">
                  <a:solidFill>
                    <a:srgbClr val="000000"/>
                  </a:solidFill>
                  <a:latin typeface=".VnAvant" pitchFamily="34" charset="0"/>
                </a:endParaRPr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 smtClean="0">
                  <a:solidFill>
                    <a:srgbClr val="000000"/>
                  </a:solidFill>
                  <a:latin typeface=".VnAvant" pitchFamily="34" charset="0"/>
                </a:endParaRPr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 smtClean="0">
                  <a:solidFill>
                    <a:srgbClr val="000000"/>
                  </a:solidFill>
                  <a:latin typeface=".VnAvant" pitchFamily="34" charset="0"/>
                </a:endParaRPr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 smtClean="0">
                  <a:solidFill>
                    <a:srgbClr val="000000"/>
                  </a:solidFill>
                  <a:latin typeface=".VnAvant" pitchFamily="34" charset="0"/>
                </a:endParaRPr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 smtClean="0">
                  <a:solidFill>
                    <a:srgbClr val="000000"/>
                  </a:solidFill>
                  <a:latin typeface=".VnAvant" pitchFamily="34" charset="0"/>
                </a:endParaRPr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3200" smtClean="0">
              <a:solidFill>
                <a:srgbClr val="000000"/>
              </a:solidFill>
              <a:latin typeface=".VnAvant" pitchFamily="34" charset="0"/>
            </a:endParaRPr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3200" smtClean="0">
              <a:solidFill>
                <a:srgbClr val="000000"/>
              </a:solidFill>
              <a:latin typeface=".VnAvant" pitchFamily="34" charset="0"/>
            </a:endParaRP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48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FA8C1-DFBF-46D7-8865-7D07744488C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211910"/>
      </p:ext>
    </p:extLst>
  </p:cSld>
  <p:clrMapOvr>
    <a:masterClrMapping/>
  </p:clrMapOvr>
  <p:transition>
    <p:wheel spokes="8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243B43-C0D7-4028-A1B5-8702395C5A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969710"/>
      </p:ext>
    </p:extLst>
  </p:cSld>
  <p:clrMapOvr>
    <a:masterClrMapping/>
  </p:clrMapOvr>
  <p:transition>
    <p:wheel spokes="8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9022F-2BD5-4087-A650-4F910B6DF31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565702"/>
      </p:ext>
    </p:extLst>
  </p:cSld>
  <p:clrMapOvr>
    <a:masterClrMapping/>
  </p:clrMapOvr>
  <p:transition>
    <p:wheel spokes="8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4E795-4A4A-4A83-BAA4-A63114B39C9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650895"/>
      </p:ext>
    </p:extLst>
  </p:cSld>
  <p:clrMapOvr>
    <a:masterClrMapping/>
  </p:clrMapOvr>
  <p:transition>
    <p:wheel spokes="8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15A39-3E1A-411E-86E7-E6EF3958CFC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694711"/>
      </p:ext>
    </p:extLst>
  </p:cSld>
  <p:clrMapOvr>
    <a:masterClrMapping/>
  </p:clrMapOvr>
  <p:transition>
    <p:wheel spokes="8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71283-2AB9-4BDD-BDBD-87716F11AF2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28829"/>
      </p:ext>
    </p:extLst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501D4-F166-409B-869F-28860AAB42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E8C84E-70D9-4DB8-8717-7C2B193DDB6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445067"/>
      </p:ext>
    </p:extLst>
  </p:cSld>
  <p:clrMapOvr>
    <a:masterClrMapping/>
  </p:clrMapOvr>
  <p:transition>
    <p:wheel spokes="8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8063D-D7BF-43D3-A68A-99E1DB860E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918918"/>
      </p:ext>
    </p:extLst>
  </p:cSld>
  <p:clrMapOvr>
    <a:masterClrMapping/>
  </p:clrMapOvr>
  <p:transition>
    <p:wheel spokes="8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07FDEF-F527-4F62-9E3F-90FDCB8B313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808366"/>
      </p:ext>
    </p:extLst>
  </p:cSld>
  <p:clrMapOvr>
    <a:masterClrMapping/>
  </p:clrMapOvr>
  <p:transition>
    <p:wheel spokes="8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27221-3BA4-4679-BD4D-9E4B70A9CD5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305615"/>
      </p:ext>
    </p:extLst>
  </p:cSld>
  <p:clrMapOvr>
    <a:masterClrMapping/>
  </p:clrMapOvr>
  <p:transition>
    <p:wheel spokes="8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76006-5590-4802-801F-C55B0A6164B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564486"/>
      </p:ext>
    </p:extLst>
  </p:cSld>
  <p:clrMapOvr>
    <a:masterClrMapping/>
  </p:clrMapOvr>
  <p:transition>
    <p:wheel spokes="8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152400"/>
            <a:ext cx="76962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5FBD8-977A-49AD-8495-3AECDA98FF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709904"/>
      </p:ext>
    </p:extLst>
  </p:cSld>
  <p:clrMapOvr>
    <a:masterClrMapping/>
  </p:clrMapOvr>
  <p:transition>
    <p:wheel spokes="8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C555E-15F7-415E-BB0A-BE3970E3F82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774037"/>
      </p:ext>
    </p:extLst>
  </p:cSld>
  <p:clrMapOvr>
    <a:masterClrMapping/>
  </p:clrMapOvr>
  <p:transition>
    <p:wheel spokes="8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9AF0DF-9E3C-4531-BBDA-8B0D17C7735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985147"/>
      </p:ext>
    </p:extLst>
  </p:cSld>
  <p:clrMapOvr>
    <a:masterClrMapping/>
  </p:clrMapOvr>
  <p:transition>
    <p:wheel spokes="8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B3CB0-A319-4C41-BABC-DC87EE5C015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366273"/>
      </p:ext>
    </p:extLst>
  </p:cSld>
  <p:clrMapOvr>
    <a:masterClrMapping/>
  </p:clrMapOvr>
  <p:transition>
    <p:wheel spokes="8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B6F57-9432-4E5D-BF63-2F16AFDC6F7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043023"/>
      </p:ext>
    </p:extLst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4D370-20FE-4C92-B976-52A422865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23C22-22D6-479E-8398-8B40A8F2C9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24620"/>
      </p:ext>
    </p:extLst>
  </p:cSld>
  <p:clrMapOvr>
    <a:masterClrMapping/>
  </p:clrMapOvr>
  <p:transition>
    <p:wheel spokes="8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F0EB4-660C-4FD4-BE4C-0A56D119371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768648"/>
      </p:ext>
    </p:extLst>
  </p:cSld>
  <p:clrMapOvr>
    <a:masterClrMapping/>
  </p:clrMapOvr>
  <p:transition>
    <p:wheel spokes="8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5992E-2B2E-4994-9558-39900B6B7EF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687469"/>
      </p:ext>
    </p:extLst>
  </p:cSld>
  <p:clrMapOvr>
    <a:masterClrMapping/>
  </p:clrMapOvr>
  <p:transition>
    <p:wheel spokes="8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3C529-FA6B-45F0-A64D-2E1582AE800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901496"/>
      </p:ext>
    </p:extLst>
  </p:cSld>
  <p:clrMapOvr>
    <a:masterClrMapping/>
  </p:clrMapOvr>
  <p:transition>
    <p:wheel spokes="8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D3530-73BD-4080-8455-20945B67FFF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565020"/>
      </p:ext>
    </p:extLst>
  </p:cSld>
  <p:clrMapOvr>
    <a:masterClrMapping/>
  </p:clrMapOvr>
  <p:transition>
    <p:wheel spokes="8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782C19-D0AD-481E-BBAC-882B5CBB4CA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751493"/>
      </p:ext>
    </p:extLst>
  </p:cSld>
  <p:clrMapOvr>
    <a:masterClrMapping/>
  </p:clrMapOvr>
  <p:transition>
    <p:wheel spokes="8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9FE28-CAE2-4593-9EE7-AE5EC9B3F26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958906"/>
      </p:ext>
    </p:extLst>
  </p:cSld>
  <p:clrMapOvr>
    <a:masterClrMapping/>
  </p:clrMapOvr>
  <p:transition>
    <p:wheel spokes="8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3200" smtClean="0">
              <a:solidFill>
                <a:srgbClr val="000000"/>
              </a:solidFill>
              <a:latin typeface=".VnAvant" pitchFamily="34" charset="0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3200" smtClean="0">
                <a:solidFill>
                  <a:srgbClr val="000000"/>
                </a:solidFill>
                <a:latin typeface=".VnAvant" pitchFamily="34" charset="0"/>
              </a:endParaRPr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3200" smtClean="0">
                <a:solidFill>
                  <a:srgbClr val="000000"/>
                </a:solidFill>
                <a:latin typeface=".VnAvant" pitchFamily="34" charset="0"/>
              </a:endParaRPr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3200" smtClean="0">
                <a:solidFill>
                  <a:srgbClr val="000000"/>
                </a:solidFill>
                <a:latin typeface=".VnAvant" pitchFamily="34" charset="0"/>
              </a:endParaRPr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 smtClean="0">
                  <a:solidFill>
                    <a:srgbClr val="000000"/>
                  </a:solidFill>
                  <a:latin typeface=".VnAvant" pitchFamily="34" charset="0"/>
                </a:endParaRPr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 smtClean="0">
                  <a:solidFill>
                    <a:srgbClr val="000000"/>
                  </a:solidFill>
                  <a:latin typeface=".VnAvant" pitchFamily="34" charset="0"/>
                </a:endParaRPr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 smtClean="0">
                  <a:solidFill>
                    <a:srgbClr val="000000"/>
                  </a:solidFill>
                  <a:latin typeface=".VnAvant" pitchFamily="34" charset="0"/>
                </a:endParaRPr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 smtClean="0">
                  <a:solidFill>
                    <a:srgbClr val="000000"/>
                  </a:solidFill>
                  <a:latin typeface=".VnAvant" pitchFamily="34" charset="0"/>
                </a:endParaRPr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 smtClean="0">
                  <a:solidFill>
                    <a:srgbClr val="000000"/>
                  </a:solidFill>
                  <a:latin typeface=".VnAvant" pitchFamily="34" charset="0"/>
                </a:endParaRPr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3200" smtClean="0">
                <a:solidFill>
                  <a:srgbClr val="000000"/>
                </a:solidFill>
                <a:latin typeface=".VnAvant" pitchFamily="34" charset="0"/>
              </a:endParaRPr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3200" smtClean="0">
                <a:solidFill>
                  <a:srgbClr val="000000"/>
                </a:solidFill>
                <a:latin typeface=".VnAvant" pitchFamily="34" charset="0"/>
              </a:endParaRPr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3200" smtClean="0">
                <a:solidFill>
                  <a:srgbClr val="000000"/>
                </a:solidFill>
                <a:latin typeface=".VnAvant" pitchFamily="34" charset="0"/>
              </a:endParaRPr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 smtClean="0">
                  <a:solidFill>
                    <a:srgbClr val="000000"/>
                  </a:solidFill>
                  <a:latin typeface=".VnAvant" pitchFamily="34" charset="0"/>
                </a:endParaRPr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 smtClean="0">
                  <a:solidFill>
                    <a:srgbClr val="000000"/>
                  </a:solidFill>
                  <a:latin typeface=".VnAvant" pitchFamily="34" charset="0"/>
                </a:endParaRPr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 smtClean="0">
                  <a:solidFill>
                    <a:srgbClr val="000000"/>
                  </a:solidFill>
                  <a:latin typeface=".VnAvant" pitchFamily="34" charset="0"/>
                </a:endParaRPr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 smtClean="0">
                  <a:solidFill>
                    <a:srgbClr val="000000"/>
                  </a:solidFill>
                  <a:latin typeface=".VnAvant" pitchFamily="34" charset="0"/>
                </a:endParaRPr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 smtClean="0">
                  <a:solidFill>
                    <a:srgbClr val="000000"/>
                  </a:solidFill>
                  <a:latin typeface=".VnAvant" pitchFamily="34" charset="0"/>
                </a:endParaRPr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3200" smtClean="0">
              <a:solidFill>
                <a:srgbClr val="000000"/>
              </a:solidFill>
              <a:latin typeface=".VnAvant" pitchFamily="34" charset="0"/>
            </a:endParaRPr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3200" smtClean="0">
              <a:solidFill>
                <a:srgbClr val="000000"/>
              </a:solidFill>
              <a:latin typeface=".VnAvant" pitchFamily="34" charset="0"/>
            </a:endParaRP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48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FA8C1-DFBF-46D7-8865-7D07744488C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068496"/>
      </p:ext>
    </p:extLst>
  </p:cSld>
  <p:clrMapOvr>
    <a:masterClrMapping/>
  </p:clrMapOvr>
  <p:transition>
    <p:wheel spokes="8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243B43-C0D7-4028-A1B5-8702395C5A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118946"/>
      </p:ext>
    </p:extLst>
  </p:cSld>
  <p:clrMapOvr>
    <a:masterClrMapping/>
  </p:clrMapOvr>
  <p:transition>
    <p:wheel spokes="8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9022F-2BD5-4087-A650-4F910B6DF31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824840"/>
      </p:ext>
    </p:extLst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5FCF3-F3BD-47A4-9A8F-95CA88C2F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4E795-4A4A-4A83-BAA4-A63114B39C9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122390"/>
      </p:ext>
    </p:extLst>
  </p:cSld>
  <p:clrMapOvr>
    <a:masterClrMapping/>
  </p:clrMapOvr>
  <p:transition>
    <p:wheel spokes="8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15A39-3E1A-411E-86E7-E6EF3958CFC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755247"/>
      </p:ext>
    </p:extLst>
  </p:cSld>
  <p:clrMapOvr>
    <a:masterClrMapping/>
  </p:clrMapOvr>
  <p:transition>
    <p:wheel spokes="8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71283-2AB9-4BDD-BDBD-87716F11AF2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198726"/>
      </p:ext>
    </p:extLst>
  </p:cSld>
  <p:clrMapOvr>
    <a:masterClrMapping/>
  </p:clrMapOvr>
  <p:transition>
    <p:wheel spokes="8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E8C84E-70D9-4DB8-8717-7C2B193DDB6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285453"/>
      </p:ext>
    </p:extLst>
  </p:cSld>
  <p:clrMapOvr>
    <a:masterClrMapping/>
  </p:clrMapOvr>
  <p:transition>
    <p:wheel spokes="8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8063D-D7BF-43D3-A68A-99E1DB860E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004156"/>
      </p:ext>
    </p:extLst>
  </p:cSld>
  <p:clrMapOvr>
    <a:masterClrMapping/>
  </p:clrMapOvr>
  <p:transition>
    <p:wheel spokes="8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07FDEF-F527-4F62-9E3F-90FDCB8B313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196395"/>
      </p:ext>
    </p:extLst>
  </p:cSld>
  <p:clrMapOvr>
    <a:masterClrMapping/>
  </p:clrMapOvr>
  <p:transition>
    <p:wheel spokes="8"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27221-3BA4-4679-BD4D-9E4B70A9CD5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626347"/>
      </p:ext>
    </p:extLst>
  </p:cSld>
  <p:clrMapOvr>
    <a:masterClrMapping/>
  </p:clrMapOvr>
  <p:transition>
    <p:wheel spokes="8"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76006-5590-4802-801F-C55B0A6164B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492312"/>
      </p:ext>
    </p:extLst>
  </p:cSld>
  <p:clrMapOvr>
    <a:masterClrMapping/>
  </p:clrMapOvr>
  <p:transition>
    <p:wheel spokes="8"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152400"/>
            <a:ext cx="76962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5FBD8-977A-49AD-8495-3AECDA98FF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782974"/>
      </p:ext>
    </p:extLst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82CF8-FDC5-49A3-9BA6-303BB48DFC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367B8-80ED-49C5-B0AB-7443817EC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9D3A5-3D1D-4706-8723-A3FB6FEC9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FBB70-830C-4A47-B824-8C810D512B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slideLayout" Target="../slideLayouts/slideLayout58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FF"/>
            </a:gs>
            <a:gs pos="50000">
              <a:schemeClr val="bg1"/>
            </a:gs>
            <a:gs pos="100000">
              <a:srgbClr val="66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B3BC574-82E9-4CD9-BA8D-4216024994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FF33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 kern="1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kern="1200">
          <a:solidFill>
            <a:srgbClr val="0000FF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384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6384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6384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143DA94C-3E8E-4312-9ABB-2BCB281ADFC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18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>
    <p:wheel spokes="8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384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6384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6384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E92154F4-A517-4835-9077-909FCB2053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643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ransition>
    <p:wheel spokes="8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384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6384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6384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143DA94C-3E8E-4312-9ABB-2BCB281ADFC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674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ransition>
    <p:wheel spokes="8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384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6384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6384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E92154F4-A517-4835-9077-909FCB2053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279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ransition>
    <p:wheel spokes="8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gi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5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7.xml"/><Relationship Id="rId6" Type="http://schemas.openxmlformats.org/officeDocument/2006/relationships/image" Target="../media/image9.jpeg"/><Relationship Id="rId11" Type="http://schemas.openxmlformats.org/officeDocument/2006/relationships/image" Target="../media/image14.jpeg"/><Relationship Id="rId5" Type="http://schemas.openxmlformats.org/officeDocument/2006/relationships/image" Target="../media/image8.jpeg"/><Relationship Id="rId10" Type="http://schemas.openxmlformats.org/officeDocument/2006/relationships/image" Target="../media/image13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5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WordArt 3" descr="thin bar2"/>
          <p:cNvSpPr>
            <a:spLocks noChangeArrowheads="1" noChangeShapeType="1" noTextEdit="1"/>
          </p:cNvSpPr>
          <p:nvPr/>
        </p:nvSpPr>
        <p:spPr bwMode="auto">
          <a:xfrm>
            <a:off x="-13095" y="0"/>
            <a:ext cx="8915401" cy="7092951"/>
          </a:xfrm>
          <a:prstGeom prst="rect">
            <a:avLst/>
          </a:prstGeom>
        </p:spPr>
        <p:txBody>
          <a:bodyPr wrap="none" lIns="68580" tIns="34290" rIns="68580" bIns="34290" fromWordArt="1">
            <a:prstTxWarp prst="textArchUpPour">
              <a:avLst>
                <a:gd name="adj1" fmla="val 10977332"/>
                <a:gd name="adj2" fmla="val 64352"/>
              </a:avLst>
            </a:prstTxWarp>
          </a:bodyPr>
          <a:lstStyle/>
          <a:p>
            <a:pPr>
              <a:defRPr/>
            </a:pPr>
            <a:endParaRPr lang="en-US" sz="2700" i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effectLst>
                <a:outerShdw dist="107763" dir="2700000" algn="ctr" rotWithShape="0">
                  <a:srgbClr val="868686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077" name="WordArt 6"/>
          <p:cNvSpPr>
            <a:spLocks noChangeArrowheads="1" noChangeShapeType="1" noTextEdit="1"/>
          </p:cNvSpPr>
          <p:nvPr/>
        </p:nvSpPr>
        <p:spPr bwMode="auto">
          <a:xfrm>
            <a:off x="1828800" y="1600200"/>
            <a:ext cx="5105400" cy="866775"/>
          </a:xfrm>
          <a:prstGeom prst="rect">
            <a:avLst/>
          </a:prstGeom>
        </p:spPr>
        <p:txBody>
          <a:bodyPr wrap="none" lIns="68580" tIns="34290" rIns="68580" bIns="34290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vi-VN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Môn: </a:t>
            </a:r>
            <a:r>
              <a:rPr lang="en-US" sz="30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Toán</a:t>
            </a:r>
            <a:r>
              <a:rPr lang="en-US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 </a:t>
            </a:r>
            <a:r>
              <a:rPr lang="en-US" sz="3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-</a:t>
            </a:r>
            <a:r>
              <a:rPr lang="en-US" sz="3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Times New Roman" pitchFamily="18" charset="0"/>
              </a:rPr>
              <a:t> </a:t>
            </a:r>
            <a:r>
              <a:rPr lang="vi-VN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Lớp 2</a:t>
            </a:r>
            <a:endParaRPr lang="en-US" sz="30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latin typeface="+mj-lt"/>
              <a:cs typeface="Arial"/>
            </a:endParaRPr>
          </a:p>
        </p:txBody>
      </p:sp>
      <p:sp>
        <p:nvSpPr>
          <p:cNvPr id="3078" name="WordArt 6"/>
          <p:cNvSpPr>
            <a:spLocks noChangeArrowheads="1" noChangeShapeType="1" noTextEdit="1"/>
          </p:cNvSpPr>
          <p:nvPr/>
        </p:nvSpPr>
        <p:spPr bwMode="auto">
          <a:xfrm>
            <a:off x="685800" y="2971800"/>
            <a:ext cx="7848600" cy="838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Bảng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chia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4+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Một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phần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tư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  <p:pic>
        <p:nvPicPr>
          <p:cNvPr id="2055" name="Picture 7" descr="ANd9GcRqtrxiT_vZGJytNBhszI31l3leUpRBnQ1CSZyeqnpj58MkW5G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72100"/>
            <a:ext cx="12604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ANd9GcRqtrxiT_vZGJytNBhszI31l3leUpRBnQ1CSZyeqnpj58MkW5G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83525" y="5372100"/>
            <a:ext cx="12604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WordArt 6"/>
          <p:cNvSpPr>
            <a:spLocks noChangeArrowheads="1" noChangeShapeType="1" noTextEdit="1"/>
          </p:cNvSpPr>
          <p:nvPr/>
        </p:nvSpPr>
        <p:spPr bwMode="auto">
          <a:xfrm>
            <a:off x="2438400" y="4419600"/>
            <a:ext cx="3962400" cy="838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Online –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Covid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11" name="WordArt 6"/>
          <p:cNvSpPr>
            <a:spLocks noChangeArrowheads="1" noChangeShapeType="1" noTextEdit="1"/>
          </p:cNvSpPr>
          <p:nvPr/>
        </p:nvSpPr>
        <p:spPr bwMode="auto">
          <a:xfrm>
            <a:off x="2971800" y="5638800"/>
            <a:ext cx="2514600" cy="304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Tháng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4/2020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-228600" y="4837768"/>
            <a:ext cx="419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800" b="1" dirty="0"/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/>
              <a:t>  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-76200" y="1219200"/>
            <a:ext cx="2573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1: </a:t>
            </a:r>
            <a:r>
              <a:rPr lang="en-US" b="1" dirty="0" err="1" smtClean="0"/>
              <a:t>Tính</a:t>
            </a:r>
            <a:r>
              <a:rPr lang="en-US" b="1" dirty="0" smtClean="0"/>
              <a:t> </a:t>
            </a:r>
            <a:r>
              <a:rPr lang="en-US" b="1" dirty="0" err="1" smtClean="0"/>
              <a:t>nhẩm</a:t>
            </a:r>
            <a:endParaRPr lang="en-US" b="1" dirty="0"/>
          </a:p>
        </p:txBody>
      </p:sp>
      <p:sp>
        <p:nvSpPr>
          <p:cNvPr id="64" name="Text Box 2"/>
          <p:cNvSpPr txBox="1">
            <a:spLocks noChangeArrowheads="1"/>
          </p:cNvSpPr>
          <p:nvPr/>
        </p:nvSpPr>
        <p:spPr bwMode="auto">
          <a:xfrm>
            <a:off x="1295400" y="1662113"/>
            <a:ext cx="2819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sz="1800">
              <a:latin typeface="+mj-lt"/>
            </a:endParaRPr>
          </a:p>
        </p:txBody>
      </p:sp>
      <p:sp>
        <p:nvSpPr>
          <p:cNvPr id="65" name="Text Box 6"/>
          <p:cNvSpPr txBox="1">
            <a:spLocks noChangeArrowheads="1"/>
          </p:cNvSpPr>
          <p:nvPr/>
        </p:nvSpPr>
        <p:spPr bwMode="auto">
          <a:xfrm>
            <a:off x="838200" y="1614487"/>
            <a:ext cx="1295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4 : 4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838200" y="2071687"/>
            <a:ext cx="1295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8 : 4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67" name="Text Box 8"/>
          <p:cNvSpPr txBox="1">
            <a:spLocks noChangeArrowheads="1"/>
          </p:cNvSpPr>
          <p:nvPr/>
        </p:nvSpPr>
        <p:spPr bwMode="auto">
          <a:xfrm>
            <a:off x="685800" y="2494002"/>
            <a:ext cx="1371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12 : 4 =</a:t>
            </a:r>
            <a:endParaRPr lang="en-US" sz="3000" dirty="0">
              <a:latin typeface="+mj-lt"/>
            </a:endParaRPr>
          </a:p>
        </p:txBody>
      </p:sp>
      <p:sp>
        <p:nvSpPr>
          <p:cNvPr id="68" name="Text Box 10"/>
          <p:cNvSpPr txBox="1">
            <a:spLocks noChangeArrowheads="1"/>
          </p:cNvSpPr>
          <p:nvPr/>
        </p:nvSpPr>
        <p:spPr bwMode="auto">
          <a:xfrm>
            <a:off x="6248400" y="2494002"/>
            <a:ext cx="1447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32 : 4 =</a:t>
            </a:r>
            <a:endParaRPr lang="en-US" sz="3000" dirty="0">
              <a:latin typeface="+mj-lt"/>
            </a:endParaRPr>
          </a:p>
        </p:txBody>
      </p:sp>
      <p:sp>
        <p:nvSpPr>
          <p:cNvPr id="69" name="Text Box 11"/>
          <p:cNvSpPr txBox="1">
            <a:spLocks noChangeArrowheads="1"/>
          </p:cNvSpPr>
          <p:nvPr/>
        </p:nvSpPr>
        <p:spPr bwMode="auto">
          <a:xfrm>
            <a:off x="6248400" y="2071687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28 : 4 =</a:t>
            </a:r>
            <a:endParaRPr lang="en-US" sz="3000" dirty="0">
              <a:latin typeface="+mj-lt"/>
            </a:endParaRPr>
          </a:p>
        </p:txBody>
      </p:sp>
      <p:sp>
        <p:nvSpPr>
          <p:cNvPr id="70" name="Text Box 12"/>
          <p:cNvSpPr txBox="1">
            <a:spLocks noChangeArrowheads="1"/>
          </p:cNvSpPr>
          <p:nvPr/>
        </p:nvSpPr>
        <p:spPr bwMode="auto">
          <a:xfrm>
            <a:off x="6248400" y="1614487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24 : 4 =</a:t>
            </a:r>
            <a:endParaRPr lang="en-US" sz="3000" dirty="0">
              <a:latin typeface="+mj-lt"/>
            </a:endParaRPr>
          </a:p>
        </p:txBody>
      </p:sp>
      <p:sp>
        <p:nvSpPr>
          <p:cNvPr id="71" name="Text Box 13"/>
          <p:cNvSpPr txBox="1">
            <a:spLocks noChangeArrowheads="1"/>
          </p:cNvSpPr>
          <p:nvPr/>
        </p:nvSpPr>
        <p:spPr bwMode="auto">
          <a:xfrm>
            <a:off x="3352800" y="2508289"/>
            <a:ext cx="1447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36 : 4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72" name="Text Box 14"/>
          <p:cNvSpPr txBox="1">
            <a:spLocks noChangeArrowheads="1"/>
          </p:cNvSpPr>
          <p:nvPr/>
        </p:nvSpPr>
        <p:spPr bwMode="auto">
          <a:xfrm>
            <a:off x="3352800" y="2071687"/>
            <a:ext cx="1447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20 : 4 =</a:t>
            </a:r>
            <a:endParaRPr lang="en-US" sz="3000" dirty="0">
              <a:latin typeface="+mj-lt"/>
            </a:endParaRPr>
          </a:p>
        </p:txBody>
      </p:sp>
      <p:sp>
        <p:nvSpPr>
          <p:cNvPr id="73" name="Text Box 15"/>
          <p:cNvSpPr txBox="1">
            <a:spLocks noChangeArrowheads="1"/>
          </p:cNvSpPr>
          <p:nvPr/>
        </p:nvSpPr>
        <p:spPr bwMode="auto">
          <a:xfrm>
            <a:off x="3352800" y="1614487"/>
            <a:ext cx="1447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16 : 4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74" name="Text Box 21"/>
          <p:cNvSpPr txBox="1">
            <a:spLocks noChangeArrowheads="1"/>
          </p:cNvSpPr>
          <p:nvPr/>
        </p:nvSpPr>
        <p:spPr bwMode="auto">
          <a:xfrm>
            <a:off x="7467600" y="2479715"/>
            <a:ext cx="533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8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5" name="Text Box 22"/>
          <p:cNvSpPr txBox="1">
            <a:spLocks noChangeArrowheads="1"/>
          </p:cNvSpPr>
          <p:nvPr/>
        </p:nvSpPr>
        <p:spPr bwMode="auto">
          <a:xfrm>
            <a:off x="7467600" y="2057400"/>
            <a:ext cx="533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7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6" name="Text Box 23"/>
          <p:cNvSpPr txBox="1">
            <a:spLocks noChangeArrowheads="1"/>
          </p:cNvSpPr>
          <p:nvPr/>
        </p:nvSpPr>
        <p:spPr bwMode="auto">
          <a:xfrm>
            <a:off x="7467600" y="1614487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6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7" name="Text Box 24"/>
          <p:cNvSpPr txBox="1">
            <a:spLocks noChangeArrowheads="1"/>
          </p:cNvSpPr>
          <p:nvPr/>
        </p:nvSpPr>
        <p:spPr bwMode="auto">
          <a:xfrm>
            <a:off x="2057400" y="1600200"/>
            <a:ext cx="533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9" name="Text Box 26"/>
          <p:cNvSpPr txBox="1">
            <a:spLocks noChangeArrowheads="1"/>
          </p:cNvSpPr>
          <p:nvPr/>
        </p:nvSpPr>
        <p:spPr bwMode="auto">
          <a:xfrm>
            <a:off x="4648200" y="2508289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9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0" name="Text Box 27"/>
          <p:cNvSpPr txBox="1">
            <a:spLocks noChangeArrowheads="1"/>
          </p:cNvSpPr>
          <p:nvPr/>
        </p:nvSpPr>
        <p:spPr bwMode="auto">
          <a:xfrm>
            <a:off x="4648200" y="205740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5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2" name="Text Box 29"/>
          <p:cNvSpPr txBox="1">
            <a:spLocks noChangeArrowheads="1"/>
          </p:cNvSpPr>
          <p:nvPr/>
        </p:nvSpPr>
        <p:spPr bwMode="auto">
          <a:xfrm>
            <a:off x="4648200" y="1600200"/>
            <a:ext cx="457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4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3" name="Text Box 34"/>
          <p:cNvSpPr txBox="1">
            <a:spLocks noChangeArrowheads="1"/>
          </p:cNvSpPr>
          <p:nvPr/>
        </p:nvSpPr>
        <p:spPr bwMode="auto">
          <a:xfrm>
            <a:off x="6248400" y="2895600"/>
            <a:ext cx="1447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40 : 4 =</a:t>
            </a:r>
            <a:endParaRPr lang="en-US" sz="3000" dirty="0">
              <a:latin typeface="+mj-lt"/>
            </a:endParaRPr>
          </a:p>
        </p:txBody>
      </p:sp>
      <p:sp>
        <p:nvSpPr>
          <p:cNvPr id="84" name="Text Box 35"/>
          <p:cNvSpPr txBox="1">
            <a:spLocks noChangeArrowheads="1"/>
          </p:cNvSpPr>
          <p:nvPr/>
        </p:nvSpPr>
        <p:spPr bwMode="auto">
          <a:xfrm>
            <a:off x="7467600" y="2875002"/>
            <a:ext cx="762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10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838200" y="3407430"/>
            <a:ext cx="7543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xếp</a:t>
            </a:r>
            <a:r>
              <a:rPr lang="en-US" dirty="0" smtClean="0"/>
              <a:t> </a:t>
            </a:r>
            <a:r>
              <a:rPr lang="en-US" dirty="0" err="1" smtClean="0"/>
              <a:t>đều</a:t>
            </a:r>
            <a:r>
              <a:rPr lang="en-US" dirty="0" smtClean="0"/>
              <a:t> 24 </a:t>
            </a:r>
            <a:r>
              <a:rPr lang="en-US" dirty="0" err="1" smtClean="0"/>
              <a:t>cốc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4 </a:t>
            </a:r>
            <a:r>
              <a:rPr lang="en-US" dirty="0" err="1" smtClean="0"/>
              <a:t>bàn</a:t>
            </a:r>
            <a:r>
              <a:rPr lang="en-US" dirty="0" smtClean="0"/>
              <a:t>. </a:t>
            </a:r>
            <a:r>
              <a:rPr lang="en-US" dirty="0" err="1" smtClean="0"/>
              <a:t>Hỏi</a:t>
            </a:r>
            <a:r>
              <a:rPr lang="en-US" dirty="0" smtClean="0"/>
              <a:t> </a:t>
            </a:r>
            <a:r>
              <a:rPr lang="en-US" err="1" smtClean="0"/>
              <a:t>mỗi</a:t>
            </a:r>
            <a:r>
              <a:rPr lang="en-US" smtClean="0"/>
              <a:t> </a:t>
            </a:r>
            <a:r>
              <a:rPr lang="en-US" smtClean="0"/>
              <a:t> bàn xếp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mấy</a:t>
            </a:r>
            <a:r>
              <a:rPr lang="en-US" dirty="0" smtClean="0"/>
              <a:t> </a:t>
            </a:r>
            <a:r>
              <a:rPr lang="en-US" dirty="0" err="1" smtClean="0"/>
              <a:t>cái</a:t>
            </a:r>
            <a:r>
              <a:rPr lang="en-US" dirty="0" smtClean="0"/>
              <a:t> </a:t>
            </a:r>
            <a:r>
              <a:rPr lang="en-US" dirty="0" err="1" smtClean="0"/>
              <a:t>cốc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86" name="Text Box 8"/>
          <p:cNvSpPr txBox="1">
            <a:spLocks noChangeArrowheads="1"/>
          </p:cNvSpPr>
          <p:nvPr/>
        </p:nvSpPr>
        <p:spPr bwMode="auto">
          <a:xfrm>
            <a:off x="685800" y="4945718"/>
            <a:ext cx="2362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smtClean="0"/>
              <a:t>4 </a:t>
            </a:r>
            <a:r>
              <a:rPr lang="en-US" sz="2800" dirty="0" err="1" smtClean="0"/>
              <a:t>bàn</a:t>
            </a:r>
            <a:r>
              <a:rPr lang="en-US" sz="2800" dirty="0" smtClean="0"/>
              <a:t>:   24 </a:t>
            </a:r>
            <a:r>
              <a:rPr lang="en-US" sz="2800" dirty="0" err="1" smtClean="0"/>
              <a:t>cốc</a:t>
            </a:r>
            <a:endParaRPr lang="en-US" sz="2800" i="1" dirty="0"/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5410200" y="5877580"/>
            <a:ext cx="2362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err="1" smtClean="0"/>
              <a:t>Đáp</a:t>
            </a:r>
            <a:r>
              <a:rPr lang="en-US" sz="2800" dirty="0" smtClean="0"/>
              <a:t> </a:t>
            </a:r>
            <a:r>
              <a:rPr lang="en-US" sz="2800" dirty="0" err="1"/>
              <a:t>số</a:t>
            </a:r>
            <a:r>
              <a:rPr lang="en-US" sz="2800" dirty="0"/>
              <a:t>: </a:t>
            </a:r>
            <a:r>
              <a:rPr lang="en-US" sz="2800" dirty="0" smtClean="0"/>
              <a:t>6 </a:t>
            </a:r>
            <a:r>
              <a:rPr lang="en-US" sz="2800" dirty="0" err="1" smtClean="0"/>
              <a:t>cốc</a:t>
            </a:r>
            <a:endParaRPr lang="en-US" sz="2800" i="1" dirty="0"/>
          </a:p>
        </p:txBody>
      </p:sp>
      <p:sp>
        <p:nvSpPr>
          <p:cNvPr id="88" name="Text Box 16"/>
          <p:cNvSpPr txBox="1">
            <a:spLocks noChangeArrowheads="1"/>
          </p:cNvSpPr>
          <p:nvPr/>
        </p:nvSpPr>
        <p:spPr bwMode="auto">
          <a:xfrm>
            <a:off x="-228600" y="4679653"/>
            <a:ext cx="419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800" b="1" dirty="0"/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/>
              <a:t>   </a:t>
            </a:r>
          </a:p>
        </p:txBody>
      </p:sp>
      <p:sp>
        <p:nvSpPr>
          <p:cNvPr id="89" name="Text Box 17"/>
          <p:cNvSpPr txBox="1">
            <a:spLocks noChangeArrowheads="1"/>
          </p:cNvSpPr>
          <p:nvPr/>
        </p:nvSpPr>
        <p:spPr bwMode="auto">
          <a:xfrm>
            <a:off x="5334000" y="4425315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 dirty="0" err="1" smtClean="0">
                <a:solidFill>
                  <a:srgbClr val="C00000"/>
                </a:solidFill>
              </a:rPr>
              <a:t>Bài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giải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-76200" y="343471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2:</a:t>
            </a:r>
            <a:endParaRPr lang="en-US" b="1" dirty="0"/>
          </a:p>
        </p:txBody>
      </p:sp>
      <p:cxnSp>
        <p:nvCxnSpPr>
          <p:cNvPr id="92" name="Straight Connector 91"/>
          <p:cNvCxnSpPr/>
          <p:nvPr/>
        </p:nvCxnSpPr>
        <p:spPr>
          <a:xfrm flipV="1">
            <a:off x="4800600" y="3810000"/>
            <a:ext cx="685800" cy="1018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V="1">
            <a:off x="6096000" y="3810000"/>
            <a:ext cx="914400" cy="1018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914400" y="4191000"/>
            <a:ext cx="14478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3352800" y="3820180"/>
            <a:ext cx="838200" cy="1588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1143000" y="4429780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Tóm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tắt</a:t>
            </a:r>
            <a:r>
              <a:rPr lang="en-US" b="1" dirty="0" smtClean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97" name="Text Box 8"/>
          <p:cNvSpPr txBox="1">
            <a:spLocks noChangeArrowheads="1"/>
          </p:cNvSpPr>
          <p:nvPr/>
        </p:nvSpPr>
        <p:spPr bwMode="auto">
          <a:xfrm>
            <a:off x="685800" y="5430560"/>
            <a:ext cx="2590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smtClean="0"/>
              <a:t>1 </a:t>
            </a:r>
            <a:r>
              <a:rPr lang="en-US" sz="2800" dirty="0" err="1" smtClean="0"/>
              <a:t>bàn</a:t>
            </a:r>
            <a:r>
              <a:rPr lang="en-US" sz="2800" dirty="0" smtClean="0"/>
              <a:t>:   ...  </a:t>
            </a:r>
            <a:r>
              <a:rPr lang="en-US" sz="2800" dirty="0" err="1" smtClean="0"/>
              <a:t>cốc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sp>
        <p:nvSpPr>
          <p:cNvPr id="98" name="TextBox 97"/>
          <p:cNvSpPr txBox="1"/>
          <p:nvPr/>
        </p:nvSpPr>
        <p:spPr>
          <a:xfrm>
            <a:off x="4660535" y="5420380"/>
            <a:ext cx="23903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24 : 4 = 6 (</a:t>
            </a:r>
            <a:r>
              <a:rPr lang="en-US" sz="2800" dirty="0" err="1" smtClean="0"/>
              <a:t>cốc</a:t>
            </a:r>
            <a:r>
              <a:rPr lang="en-US" sz="2800" dirty="0" smtClean="0"/>
              <a:t>)</a:t>
            </a:r>
          </a:p>
        </p:txBody>
      </p:sp>
      <p:cxnSp>
        <p:nvCxnSpPr>
          <p:cNvPr id="99" name="Straight Connector 98"/>
          <p:cNvCxnSpPr/>
          <p:nvPr/>
        </p:nvCxnSpPr>
        <p:spPr>
          <a:xfrm rot="5400000">
            <a:off x="2475705" y="5382280"/>
            <a:ext cx="17526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4062730" y="4886980"/>
            <a:ext cx="47580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err="1" smtClean="0"/>
              <a:t>Mỗi</a:t>
            </a:r>
            <a:r>
              <a:rPr lang="en-US" sz="2800" smtClean="0"/>
              <a:t> </a:t>
            </a:r>
            <a:r>
              <a:rPr lang="en-US" sz="2800" smtClean="0"/>
              <a:t>bàn xếp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cái</a:t>
            </a:r>
            <a:r>
              <a:rPr lang="en-US" sz="2800" dirty="0" smtClean="0"/>
              <a:t> </a:t>
            </a:r>
            <a:r>
              <a:rPr lang="en-US" sz="2800" dirty="0" err="1" smtClean="0"/>
              <a:t>cốc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: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343400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587165" y="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 smtClean="0"/>
              <a:t>Thứ</a:t>
            </a:r>
            <a:r>
              <a:rPr lang="en-US" smtClean="0"/>
              <a:t> </a:t>
            </a:r>
            <a:r>
              <a:rPr lang="en-US" smtClean="0"/>
              <a:t>2 </a:t>
            </a:r>
            <a:r>
              <a:rPr lang="en-US" err="1" smtClean="0"/>
              <a:t>ngày</a:t>
            </a:r>
            <a:r>
              <a:rPr lang="en-US" smtClean="0"/>
              <a:t> </a:t>
            </a:r>
            <a:r>
              <a:rPr lang="en-US" smtClean="0"/>
              <a:t>20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3886200" y="762000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Bảng</a:t>
            </a:r>
            <a:r>
              <a:rPr lang="en-US" b="1" dirty="0" smtClean="0"/>
              <a:t> </a:t>
            </a:r>
            <a:r>
              <a:rPr lang="en-US" b="1" dirty="0" err="1" smtClean="0"/>
              <a:t>chia</a:t>
            </a:r>
            <a:r>
              <a:rPr lang="en-US" b="1" dirty="0" smtClean="0"/>
              <a:t> 4</a:t>
            </a:r>
            <a:endParaRPr lang="en-US" b="1" dirty="0"/>
          </a:p>
        </p:txBody>
      </p:sp>
      <p:sp>
        <p:nvSpPr>
          <p:cNvPr id="48" name="Text Box 24"/>
          <p:cNvSpPr txBox="1">
            <a:spLocks noChangeArrowheads="1"/>
          </p:cNvSpPr>
          <p:nvPr/>
        </p:nvSpPr>
        <p:spPr bwMode="auto">
          <a:xfrm>
            <a:off x="2057400" y="2036802"/>
            <a:ext cx="533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49" name="Text Box 24"/>
          <p:cNvSpPr txBox="1">
            <a:spLocks noChangeArrowheads="1"/>
          </p:cNvSpPr>
          <p:nvPr/>
        </p:nvSpPr>
        <p:spPr bwMode="auto">
          <a:xfrm>
            <a:off x="2057400" y="2438400"/>
            <a:ext cx="533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3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2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3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7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8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5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6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2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3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9" grpId="0"/>
      <p:bldP spid="80" grpId="0"/>
      <p:bldP spid="82" grpId="0"/>
      <p:bldP spid="83" grpId="0"/>
      <p:bldP spid="84" grpId="0"/>
      <p:bldP spid="85" grpId="0"/>
      <p:bldP spid="86" grpId="0"/>
      <p:bldP spid="87" grpId="0"/>
      <p:bldP spid="89" grpId="0"/>
      <p:bldP spid="90" grpId="0"/>
      <p:bldP spid="96" grpId="0"/>
      <p:bldP spid="97" grpId="0"/>
      <p:bldP spid="98" grpId="0"/>
      <p:bldP spid="100" grpId="0"/>
      <p:bldP spid="48" grpId="0"/>
      <p:bldP spid="4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343400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2587165" y="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3 </a:t>
            </a:r>
            <a:r>
              <a:rPr lang="en-US" dirty="0" err="1" smtClean="0"/>
              <a:t>ngày</a:t>
            </a:r>
            <a:r>
              <a:rPr lang="en-US" dirty="0" smtClean="0"/>
              <a:t> 21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3886200" y="762000"/>
            <a:ext cx="1840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Một</a:t>
            </a:r>
            <a:r>
              <a:rPr lang="en-US" b="1" dirty="0" smtClean="0"/>
              <a:t> </a:t>
            </a:r>
            <a:r>
              <a:rPr lang="en-US" b="1" dirty="0" err="1" smtClean="0"/>
              <a:t>phần</a:t>
            </a:r>
            <a:r>
              <a:rPr lang="en-US" b="1" dirty="0" smtClean="0"/>
              <a:t> </a:t>
            </a:r>
            <a:r>
              <a:rPr lang="en-US" b="1" dirty="0" err="1" smtClean="0"/>
              <a:t>tư</a:t>
            </a:r>
            <a:endParaRPr lang="en-US" b="1" dirty="0"/>
          </a:p>
        </p:txBody>
      </p:sp>
      <p:sp>
        <p:nvSpPr>
          <p:cNvPr id="60" name="Text Box 2"/>
          <p:cNvSpPr txBox="1">
            <a:spLocks noChangeArrowheads="1"/>
          </p:cNvSpPr>
          <p:nvPr/>
        </p:nvSpPr>
        <p:spPr bwMode="auto">
          <a:xfrm>
            <a:off x="2895600" y="1371600"/>
            <a:ext cx="60959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400" b="1" u="none" dirty="0">
                <a:latin typeface="Times New Roman" pitchFamily="18" charset="0"/>
                <a:cs typeface="Times New Roman" pitchFamily="18" charset="0"/>
              </a:rPr>
              <a:t>Chia hình vuông thành </a:t>
            </a:r>
            <a:r>
              <a:rPr lang="en-US" sz="2400" b="1" u="none" dirty="0" err="1" smtClean="0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vi-VN" sz="2400" b="1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u="none" dirty="0">
                <a:latin typeface="Times New Roman" pitchFamily="18" charset="0"/>
                <a:cs typeface="Times New Roman" pitchFamily="18" charset="0"/>
              </a:rPr>
              <a:t>phần bằng nhau</a:t>
            </a:r>
            <a:r>
              <a:rPr lang="en-US" sz="2400" b="1" u="none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1" name="Text Box 3"/>
          <p:cNvSpPr txBox="1">
            <a:spLocks noChangeArrowheads="1"/>
          </p:cNvSpPr>
          <p:nvPr/>
        </p:nvSpPr>
        <p:spPr bwMode="auto">
          <a:xfrm>
            <a:off x="2971800" y="1965851"/>
            <a:ext cx="6553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400" b="1" u="none" dirty="0">
                <a:latin typeface="Times New Roman" pitchFamily="18" charset="0"/>
                <a:cs typeface="Times New Roman" pitchFamily="18" charset="0"/>
              </a:rPr>
              <a:t>Lấy một phần, được </a:t>
            </a:r>
            <a:r>
              <a:rPr lang="vi-VN" sz="2400" b="1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 phần </a:t>
            </a:r>
            <a:r>
              <a:rPr lang="en-US" b="1" u="none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vi-VN" sz="2400" b="1" u="none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u="none" dirty="0">
                <a:latin typeface="Times New Roman" pitchFamily="18" charset="0"/>
                <a:cs typeface="Times New Roman" pitchFamily="18" charset="0"/>
              </a:rPr>
              <a:t>hình vuông</a:t>
            </a:r>
            <a:r>
              <a:rPr lang="en-US" sz="2400" b="1" u="none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2" name="Rectangle 5"/>
          <p:cNvSpPr>
            <a:spLocks noChangeArrowheads="1"/>
          </p:cNvSpPr>
          <p:nvPr/>
        </p:nvSpPr>
        <p:spPr bwMode="auto">
          <a:xfrm>
            <a:off x="2971800" y="2438400"/>
            <a:ext cx="54102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r>
              <a:rPr lang="vi-VN" sz="2400" b="1" u="none" dirty="0"/>
              <a:t>Một phần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vi-VN" sz="2400" b="1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u="none" dirty="0"/>
              <a:t>viết là :</a:t>
            </a:r>
            <a:endParaRPr lang="en-US" sz="2400" b="1" u="none" dirty="0"/>
          </a:p>
        </p:txBody>
      </p:sp>
      <p:sp>
        <p:nvSpPr>
          <p:cNvPr id="66" name="Text Box 6"/>
          <p:cNvSpPr txBox="1">
            <a:spLocks noChangeArrowheads="1"/>
          </p:cNvSpPr>
          <p:nvPr/>
        </p:nvSpPr>
        <p:spPr bwMode="auto">
          <a:xfrm>
            <a:off x="5867400" y="2372380"/>
            <a:ext cx="4762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5867400" y="2819400"/>
            <a:ext cx="3794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8" name="Line 8"/>
          <p:cNvSpPr>
            <a:spLocks noChangeShapeType="1"/>
          </p:cNvSpPr>
          <p:nvPr/>
        </p:nvSpPr>
        <p:spPr bwMode="auto">
          <a:xfrm>
            <a:off x="5867400" y="2819400"/>
            <a:ext cx="38893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61" name="Table 160"/>
          <p:cNvGraphicFramePr>
            <a:graphicFrameLocks noGrp="1"/>
          </p:cNvGraphicFramePr>
          <p:nvPr/>
        </p:nvGraphicFramePr>
        <p:xfrm>
          <a:off x="228600" y="3557826"/>
          <a:ext cx="86868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6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686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686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6868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6868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6868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6868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86868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86868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868680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</a:tblGrid>
              <a:tr h="2571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62" name="TextBox 161"/>
          <p:cNvSpPr txBox="1"/>
          <p:nvPr/>
        </p:nvSpPr>
        <p:spPr>
          <a:xfrm>
            <a:off x="1219200" y="4396026"/>
            <a:ext cx="685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63" name="TextBox 162"/>
          <p:cNvSpPr txBox="1"/>
          <p:nvPr/>
        </p:nvSpPr>
        <p:spPr>
          <a:xfrm>
            <a:off x="1219200" y="5843826"/>
            <a:ext cx="685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50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4" name="Straight Connector 163"/>
          <p:cNvCxnSpPr/>
          <p:nvPr/>
        </p:nvCxnSpPr>
        <p:spPr>
          <a:xfrm>
            <a:off x="1143000" y="5386626"/>
            <a:ext cx="838200" cy="23574"/>
          </a:xfrm>
          <a:prstGeom prst="line">
            <a:avLst/>
          </a:prstGeom>
          <a:ln w="762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Box 164"/>
          <p:cNvSpPr txBox="1"/>
          <p:nvPr/>
        </p:nvSpPr>
        <p:spPr>
          <a:xfrm>
            <a:off x="4800600" y="4396026"/>
            <a:ext cx="685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4800600" y="5843826"/>
            <a:ext cx="685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50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7" name="Straight Connector 166"/>
          <p:cNvCxnSpPr/>
          <p:nvPr/>
        </p:nvCxnSpPr>
        <p:spPr>
          <a:xfrm>
            <a:off x="4572000" y="5410200"/>
            <a:ext cx="914400" cy="1588"/>
          </a:xfrm>
          <a:prstGeom prst="line">
            <a:avLst/>
          </a:prstGeom>
          <a:ln w="762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Line 40"/>
          <p:cNvSpPr>
            <a:spLocks noChangeShapeType="1"/>
          </p:cNvSpPr>
          <p:nvPr/>
        </p:nvSpPr>
        <p:spPr bwMode="auto">
          <a:xfrm>
            <a:off x="1728048" y="3764281"/>
            <a:ext cx="285044" cy="45719"/>
          </a:xfrm>
          <a:prstGeom prst="line">
            <a:avLst/>
          </a:prstGeom>
          <a:noFill/>
          <a:ln w="31750">
            <a:solidFill>
              <a:srgbClr val="FFFF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4" name="Rectangle 23"/>
          <p:cNvSpPr>
            <a:spLocks noChangeArrowheads="1"/>
          </p:cNvSpPr>
          <p:nvPr/>
        </p:nvSpPr>
        <p:spPr bwMode="auto">
          <a:xfrm flipH="1">
            <a:off x="1295400" y="1295400"/>
            <a:ext cx="342053" cy="62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dirty="0">
                <a:solidFill>
                  <a:srgbClr val="0000FF"/>
                </a:solidFill>
                <a:latin typeface="VNI-Times" pitchFamily="2" charset="0"/>
              </a:rPr>
              <a:t>1</a:t>
            </a:r>
          </a:p>
          <a:p>
            <a:pPr algn="ctr"/>
            <a:r>
              <a:rPr lang="en-US" sz="2800" b="1" dirty="0">
                <a:solidFill>
                  <a:srgbClr val="0000FF"/>
                </a:solidFill>
                <a:latin typeface="VNI-Times" pitchFamily="2" charset="0"/>
              </a:rPr>
              <a:t>4</a:t>
            </a:r>
          </a:p>
        </p:txBody>
      </p:sp>
      <p:grpSp>
        <p:nvGrpSpPr>
          <p:cNvPr id="104" name="Group 103"/>
          <p:cNvGrpSpPr/>
          <p:nvPr/>
        </p:nvGrpSpPr>
        <p:grpSpPr>
          <a:xfrm>
            <a:off x="152400" y="1143000"/>
            <a:ext cx="2667000" cy="2362200"/>
            <a:chOff x="152400" y="1143000"/>
            <a:chExt cx="2667000" cy="2362200"/>
          </a:xfrm>
        </p:grpSpPr>
        <p:sp>
          <p:nvSpPr>
            <p:cNvPr id="58" name="Rectangle 6"/>
            <p:cNvSpPr>
              <a:spLocks noChangeArrowheads="1"/>
            </p:cNvSpPr>
            <p:nvPr/>
          </p:nvSpPr>
          <p:spPr bwMode="auto">
            <a:xfrm>
              <a:off x="152400" y="1143000"/>
              <a:ext cx="2667000" cy="2337955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900" b="1">
                <a:solidFill>
                  <a:srgbClr val="FFFF66"/>
                </a:solidFill>
                <a:latin typeface="VNI-Times" pitchFamily="2" charset="0"/>
              </a:endParaRPr>
            </a:p>
          </p:txBody>
        </p:sp>
        <p:sp>
          <p:nvSpPr>
            <p:cNvPr id="86" name="Line 29"/>
            <p:cNvSpPr>
              <a:spLocks noChangeShapeType="1"/>
            </p:cNvSpPr>
            <p:nvPr/>
          </p:nvSpPr>
          <p:spPr bwMode="auto">
            <a:xfrm>
              <a:off x="152400" y="1167245"/>
              <a:ext cx="2667000" cy="233795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Line 31"/>
            <p:cNvSpPr>
              <a:spLocks noChangeShapeType="1"/>
            </p:cNvSpPr>
            <p:nvPr/>
          </p:nvSpPr>
          <p:spPr bwMode="auto">
            <a:xfrm flipH="1">
              <a:off x="191346" y="1143000"/>
              <a:ext cx="2628053" cy="233795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8" name="AutoShape 32"/>
          <p:cNvSpPr>
            <a:spLocks noChangeArrowheads="1"/>
          </p:cNvSpPr>
          <p:nvPr/>
        </p:nvSpPr>
        <p:spPr bwMode="auto">
          <a:xfrm>
            <a:off x="152400" y="2362200"/>
            <a:ext cx="2667000" cy="1143000"/>
          </a:xfrm>
          <a:prstGeom prst="triangle">
            <a:avLst>
              <a:gd name="adj" fmla="val 50026"/>
            </a:avLst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Rectangle 33"/>
          <p:cNvSpPr>
            <a:spLocks noChangeArrowheads="1"/>
          </p:cNvSpPr>
          <p:nvPr/>
        </p:nvSpPr>
        <p:spPr bwMode="auto">
          <a:xfrm flipH="1">
            <a:off x="1371600" y="2743200"/>
            <a:ext cx="342053" cy="62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  <a:latin typeface="VNI-Times" pitchFamily="2" charset="0"/>
              </a:rPr>
              <a:t>1</a:t>
            </a:r>
            <a:endParaRPr lang="en-US" sz="2800" b="1" dirty="0">
              <a:solidFill>
                <a:srgbClr val="0000FF"/>
              </a:solidFill>
              <a:latin typeface="VNI-Times" pitchFamily="2" charset="0"/>
            </a:endParaRPr>
          </a:p>
          <a:p>
            <a:pPr algn="ctr"/>
            <a:r>
              <a:rPr lang="en-US" sz="2800" b="1" dirty="0">
                <a:solidFill>
                  <a:srgbClr val="0000FF"/>
                </a:solidFill>
                <a:latin typeface="VNI-Times" pitchFamily="2" charset="0"/>
              </a:rPr>
              <a:t>4</a:t>
            </a:r>
          </a:p>
        </p:txBody>
      </p:sp>
      <p:sp>
        <p:nvSpPr>
          <p:cNvPr id="90" name="Rectangle 34"/>
          <p:cNvSpPr>
            <a:spLocks noChangeArrowheads="1"/>
          </p:cNvSpPr>
          <p:nvPr/>
        </p:nvSpPr>
        <p:spPr bwMode="auto">
          <a:xfrm flipH="1">
            <a:off x="457200" y="2043545"/>
            <a:ext cx="342053" cy="62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dirty="0">
                <a:solidFill>
                  <a:srgbClr val="0000FF"/>
                </a:solidFill>
                <a:latin typeface="VNI-Times" pitchFamily="2" charset="0"/>
              </a:rPr>
              <a:t>1</a:t>
            </a:r>
          </a:p>
          <a:p>
            <a:pPr algn="ctr"/>
            <a:r>
              <a:rPr lang="en-US" sz="2800" b="1" dirty="0">
                <a:solidFill>
                  <a:srgbClr val="0000FF"/>
                </a:solidFill>
                <a:latin typeface="VNI-Times" pitchFamily="2" charset="0"/>
              </a:rPr>
              <a:t>4</a:t>
            </a:r>
          </a:p>
        </p:txBody>
      </p:sp>
      <p:sp>
        <p:nvSpPr>
          <p:cNvPr id="91" name="Rectangle 35"/>
          <p:cNvSpPr>
            <a:spLocks noChangeArrowheads="1"/>
          </p:cNvSpPr>
          <p:nvPr/>
        </p:nvSpPr>
        <p:spPr bwMode="auto">
          <a:xfrm flipH="1">
            <a:off x="2133600" y="2043545"/>
            <a:ext cx="342053" cy="62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dirty="0">
                <a:solidFill>
                  <a:srgbClr val="0000FF"/>
                </a:solidFill>
                <a:latin typeface="VNI-Times" pitchFamily="2" charset="0"/>
              </a:rPr>
              <a:t>1</a:t>
            </a:r>
          </a:p>
          <a:p>
            <a:pPr algn="ctr"/>
            <a:r>
              <a:rPr lang="en-US" sz="2800" b="1" dirty="0">
                <a:solidFill>
                  <a:srgbClr val="0000FF"/>
                </a:solidFill>
                <a:latin typeface="VNI-Times" pitchFamily="2" charset="0"/>
              </a:rPr>
              <a:t>4</a:t>
            </a:r>
          </a:p>
        </p:txBody>
      </p:sp>
      <p:sp>
        <p:nvSpPr>
          <p:cNvPr id="95" name="Line 8"/>
          <p:cNvSpPr>
            <a:spLocks noChangeShapeType="1"/>
          </p:cNvSpPr>
          <p:nvPr/>
        </p:nvSpPr>
        <p:spPr bwMode="auto">
          <a:xfrm>
            <a:off x="2133600" y="2362200"/>
            <a:ext cx="388938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Line 8"/>
          <p:cNvSpPr>
            <a:spLocks noChangeShapeType="1"/>
          </p:cNvSpPr>
          <p:nvPr/>
        </p:nvSpPr>
        <p:spPr bwMode="auto">
          <a:xfrm>
            <a:off x="457200" y="2362200"/>
            <a:ext cx="388938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Line 8"/>
          <p:cNvSpPr>
            <a:spLocks noChangeShapeType="1"/>
          </p:cNvSpPr>
          <p:nvPr/>
        </p:nvSpPr>
        <p:spPr bwMode="auto">
          <a:xfrm>
            <a:off x="1371600" y="3048000"/>
            <a:ext cx="388938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" name="Rectangle 34"/>
          <p:cNvSpPr>
            <a:spLocks noChangeArrowheads="1"/>
          </p:cNvSpPr>
          <p:nvPr/>
        </p:nvSpPr>
        <p:spPr bwMode="auto">
          <a:xfrm flipH="1">
            <a:off x="1295400" y="1357745"/>
            <a:ext cx="342053" cy="62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dirty="0">
                <a:solidFill>
                  <a:srgbClr val="0000FF"/>
                </a:solidFill>
                <a:latin typeface="VNI-Times" pitchFamily="2" charset="0"/>
              </a:rPr>
              <a:t>1</a:t>
            </a:r>
          </a:p>
          <a:p>
            <a:pPr algn="ctr"/>
            <a:r>
              <a:rPr lang="en-US" sz="2800" b="1" dirty="0">
                <a:solidFill>
                  <a:srgbClr val="0000FF"/>
                </a:solidFill>
                <a:latin typeface="VNI-Times" pitchFamily="2" charset="0"/>
              </a:rPr>
              <a:t>4</a:t>
            </a:r>
          </a:p>
        </p:txBody>
      </p:sp>
      <p:sp>
        <p:nvSpPr>
          <p:cNvPr id="107" name="Line 8"/>
          <p:cNvSpPr>
            <a:spLocks noChangeShapeType="1"/>
          </p:cNvSpPr>
          <p:nvPr/>
        </p:nvSpPr>
        <p:spPr bwMode="auto">
          <a:xfrm>
            <a:off x="1295400" y="1676400"/>
            <a:ext cx="388938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8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1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4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0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3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6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0" grpId="0"/>
      <p:bldP spid="62" grpId="0"/>
      <p:bldP spid="66" grpId="0"/>
      <p:bldP spid="67" grpId="0"/>
      <p:bldP spid="68" grpId="0" animBg="1"/>
      <p:bldP spid="162" grpId="0"/>
      <p:bldP spid="162" grpId="1"/>
      <p:bldP spid="163" grpId="0"/>
      <p:bldP spid="163" grpId="1"/>
      <p:bldP spid="165" grpId="0"/>
      <p:bldP spid="165" grpId="1"/>
      <p:bldP spid="166" grpId="0"/>
      <p:bldP spid="166" grpId="1"/>
      <p:bldP spid="93" grpId="0" animBg="1"/>
      <p:bldP spid="84" grpId="0"/>
      <p:bldP spid="88" grpId="0" animBg="1"/>
      <p:bldP spid="89" grpId="0"/>
      <p:bldP spid="90" grpId="0"/>
      <p:bldP spid="91" grpId="0"/>
      <p:bldP spid="95" grpId="0" animBg="1"/>
      <p:bldP spid="97" grpId="0" animBg="1"/>
      <p:bldP spid="98" grpId="0" animBg="1"/>
      <p:bldP spid="106" grpId="0"/>
      <p:bldP spid="10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343400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2587165" y="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 smtClean="0"/>
              <a:t>Thứ</a:t>
            </a:r>
            <a:r>
              <a:rPr lang="en-US" smtClean="0"/>
              <a:t> </a:t>
            </a:r>
            <a:r>
              <a:rPr lang="en-US" smtClean="0"/>
              <a:t>2 </a:t>
            </a:r>
            <a:r>
              <a:rPr lang="en-US" err="1" smtClean="0"/>
              <a:t>ngày</a:t>
            </a:r>
            <a:r>
              <a:rPr lang="en-US" smtClean="0"/>
              <a:t> </a:t>
            </a:r>
            <a:r>
              <a:rPr lang="en-US" smtClean="0"/>
              <a:t>20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3886200" y="762000"/>
            <a:ext cx="1840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Một</a:t>
            </a:r>
            <a:r>
              <a:rPr lang="en-US" b="1" dirty="0" smtClean="0"/>
              <a:t> </a:t>
            </a:r>
            <a:r>
              <a:rPr lang="en-US" b="1" dirty="0" err="1" smtClean="0"/>
              <a:t>phần</a:t>
            </a:r>
            <a:r>
              <a:rPr lang="en-US" b="1" dirty="0" smtClean="0"/>
              <a:t> </a:t>
            </a:r>
            <a:r>
              <a:rPr lang="en-US" b="1" dirty="0" err="1" smtClean="0"/>
              <a:t>tư</a:t>
            </a:r>
            <a:endParaRPr lang="en-US" b="1" dirty="0"/>
          </a:p>
        </p:txBody>
      </p:sp>
      <p:sp>
        <p:nvSpPr>
          <p:cNvPr id="60" name="Text Box 2"/>
          <p:cNvSpPr txBox="1">
            <a:spLocks noChangeArrowheads="1"/>
          </p:cNvSpPr>
          <p:nvPr/>
        </p:nvSpPr>
        <p:spPr bwMode="auto">
          <a:xfrm>
            <a:off x="2895600" y="1371600"/>
            <a:ext cx="60959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400" b="1" u="none" dirty="0">
                <a:latin typeface="Times New Roman" pitchFamily="18" charset="0"/>
                <a:cs typeface="Times New Roman" pitchFamily="18" charset="0"/>
              </a:rPr>
              <a:t>Chia hình vuông thành </a:t>
            </a:r>
            <a:r>
              <a:rPr lang="en-US" sz="2400" b="1" u="none" dirty="0" err="1" smtClean="0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vi-VN" sz="2400" b="1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u="none" dirty="0">
                <a:latin typeface="Times New Roman" pitchFamily="18" charset="0"/>
                <a:cs typeface="Times New Roman" pitchFamily="18" charset="0"/>
              </a:rPr>
              <a:t>phần bằng nhau</a:t>
            </a:r>
            <a:r>
              <a:rPr lang="en-US" sz="2400" b="1" u="none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1" name="Text Box 3"/>
          <p:cNvSpPr txBox="1">
            <a:spLocks noChangeArrowheads="1"/>
          </p:cNvSpPr>
          <p:nvPr/>
        </p:nvSpPr>
        <p:spPr bwMode="auto">
          <a:xfrm>
            <a:off x="2971800" y="1965851"/>
            <a:ext cx="6553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400" b="1" u="none" dirty="0">
                <a:latin typeface="Times New Roman" pitchFamily="18" charset="0"/>
                <a:cs typeface="Times New Roman" pitchFamily="18" charset="0"/>
              </a:rPr>
              <a:t>Lấy một phần, được </a:t>
            </a:r>
            <a:r>
              <a:rPr lang="vi-VN" sz="2400" b="1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 phần </a:t>
            </a:r>
            <a:r>
              <a:rPr lang="en-US" b="1" u="none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vi-VN" sz="2400" b="1" u="none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u="none" dirty="0">
                <a:latin typeface="Times New Roman" pitchFamily="18" charset="0"/>
                <a:cs typeface="Times New Roman" pitchFamily="18" charset="0"/>
              </a:rPr>
              <a:t>hình vuông</a:t>
            </a:r>
            <a:r>
              <a:rPr lang="en-US" sz="2400" b="1" u="none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2" name="Rectangle 5"/>
          <p:cNvSpPr>
            <a:spLocks noChangeArrowheads="1"/>
          </p:cNvSpPr>
          <p:nvPr/>
        </p:nvSpPr>
        <p:spPr bwMode="auto">
          <a:xfrm>
            <a:off x="2971800" y="2438400"/>
            <a:ext cx="54102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r>
              <a:rPr lang="vi-VN" sz="2400" b="1" u="none" dirty="0"/>
              <a:t>Một </a:t>
            </a:r>
            <a:r>
              <a:rPr lang="vi-VN" sz="2400" b="1" u="none"/>
              <a:t>phần </a:t>
            </a:r>
            <a:r>
              <a:rPr lang="en-US" b="1" smtClean="0">
                <a:cs typeface="Times New Roman" pitchFamily="18" charset="0"/>
              </a:rPr>
              <a:t>tư</a:t>
            </a:r>
            <a:r>
              <a:rPr lang="vi-VN" sz="2400" b="1" u="none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u="none" dirty="0"/>
              <a:t>viết là :</a:t>
            </a:r>
            <a:endParaRPr lang="en-US" sz="2400" b="1" u="none" dirty="0"/>
          </a:p>
        </p:txBody>
      </p:sp>
      <p:sp>
        <p:nvSpPr>
          <p:cNvPr id="66" name="Text Box 6"/>
          <p:cNvSpPr txBox="1">
            <a:spLocks noChangeArrowheads="1"/>
          </p:cNvSpPr>
          <p:nvPr/>
        </p:nvSpPr>
        <p:spPr bwMode="auto">
          <a:xfrm>
            <a:off x="5867400" y="2372380"/>
            <a:ext cx="4762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5867400" y="2819400"/>
            <a:ext cx="3794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8" name="Line 8"/>
          <p:cNvSpPr>
            <a:spLocks noChangeShapeType="1"/>
          </p:cNvSpPr>
          <p:nvPr/>
        </p:nvSpPr>
        <p:spPr bwMode="auto">
          <a:xfrm>
            <a:off x="5867400" y="2819400"/>
            <a:ext cx="38893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3" name="TextBox 192"/>
          <p:cNvSpPr txBox="1"/>
          <p:nvPr/>
        </p:nvSpPr>
        <p:spPr>
          <a:xfrm>
            <a:off x="0" y="38100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2: </a:t>
            </a:r>
            <a:r>
              <a:rPr lang="en-US" b="1" dirty="0" err="1" smtClean="0"/>
              <a:t>Khoanh</a:t>
            </a:r>
            <a:r>
              <a:rPr lang="en-US" b="1" dirty="0" smtClean="0"/>
              <a:t> </a:t>
            </a:r>
            <a:r>
              <a:rPr lang="en-US" b="1" dirty="0" err="1" smtClean="0"/>
              <a:t>vào</a:t>
            </a:r>
            <a:r>
              <a:rPr lang="en-US" b="1" dirty="0" smtClean="0"/>
              <a:t> </a:t>
            </a:r>
            <a:r>
              <a:rPr lang="en-US" b="1" dirty="0" err="1" smtClean="0"/>
              <a:t>chữ</a:t>
            </a:r>
            <a:r>
              <a:rPr lang="en-US" b="1" dirty="0" smtClean="0"/>
              <a:t> </a:t>
            </a:r>
            <a:r>
              <a:rPr lang="en-US" b="1" dirty="0" err="1" smtClean="0"/>
              <a:t>đặt</a:t>
            </a:r>
            <a:r>
              <a:rPr lang="en-US" b="1" dirty="0" smtClean="0"/>
              <a:t> </a:t>
            </a:r>
            <a:r>
              <a:rPr lang="en-US" b="1" dirty="0" err="1" smtClean="0"/>
              <a:t>dưới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hình</a:t>
            </a:r>
            <a:r>
              <a:rPr lang="en-US" b="1" dirty="0" smtClean="0"/>
              <a:t> </a:t>
            </a:r>
            <a:r>
              <a:rPr lang="en-US" b="1" dirty="0" err="1" smtClean="0"/>
              <a:t>đã</a:t>
            </a:r>
            <a:r>
              <a:rPr lang="en-US" b="1" dirty="0" smtClean="0"/>
              <a:t> </a:t>
            </a:r>
            <a:r>
              <a:rPr lang="en-US" b="1" dirty="0" err="1" smtClean="0"/>
              <a:t>tô</a:t>
            </a:r>
            <a:r>
              <a:rPr lang="en-US" b="1" dirty="0" smtClean="0"/>
              <a:t> </a:t>
            </a:r>
            <a:r>
              <a:rPr lang="en-US" b="1" dirty="0" err="1" smtClean="0"/>
              <a:t>đậm</a:t>
            </a:r>
            <a:r>
              <a:rPr lang="en-US" b="1" dirty="0" smtClean="0"/>
              <a:t>      </a:t>
            </a:r>
            <a:r>
              <a:rPr lang="en-US" b="1" dirty="0" err="1" smtClean="0"/>
              <a:t>hình</a:t>
            </a:r>
            <a:r>
              <a:rPr lang="en-US" b="1" dirty="0" smtClean="0"/>
              <a:t> </a:t>
            </a:r>
            <a:r>
              <a:rPr lang="en-US" b="1" dirty="0" err="1" smtClean="0"/>
              <a:t>đó</a:t>
            </a:r>
            <a:r>
              <a:rPr lang="en-US" b="1" dirty="0" smtClean="0"/>
              <a:t>:      </a:t>
            </a:r>
            <a:endParaRPr lang="en-US" b="1" dirty="0"/>
          </a:p>
        </p:txBody>
      </p:sp>
      <p:grpSp>
        <p:nvGrpSpPr>
          <p:cNvPr id="2" name="Group 68"/>
          <p:cNvGrpSpPr/>
          <p:nvPr/>
        </p:nvGrpSpPr>
        <p:grpSpPr>
          <a:xfrm>
            <a:off x="6926094" y="3711714"/>
            <a:ext cx="312906" cy="707886"/>
            <a:chOff x="7154694" y="685800"/>
            <a:chExt cx="312906" cy="707886"/>
          </a:xfrm>
        </p:grpSpPr>
        <p:sp>
          <p:nvSpPr>
            <p:cNvPr id="195" name="TextBox 194"/>
            <p:cNvSpPr txBox="1"/>
            <p:nvPr/>
          </p:nvSpPr>
          <p:spPr>
            <a:xfrm>
              <a:off x="7154694" y="685800"/>
              <a:ext cx="31290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</a:t>
              </a:r>
            </a:p>
            <a:p>
              <a:r>
                <a:rPr lang="en-US" sz="2000" b="1" dirty="0" smtClean="0"/>
                <a:t>4</a:t>
              </a:r>
              <a:endParaRPr lang="en-US" sz="2000" b="1" dirty="0"/>
            </a:p>
          </p:txBody>
        </p:sp>
        <p:cxnSp>
          <p:nvCxnSpPr>
            <p:cNvPr id="196" name="Straight Connector 195"/>
            <p:cNvCxnSpPr>
              <a:stCxn id="195" idx="1"/>
              <a:endCxn id="195" idx="3"/>
            </p:cNvCxnSpPr>
            <p:nvPr/>
          </p:nvCxnSpPr>
          <p:spPr>
            <a:xfrm rot="10800000" flipH="1">
              <a:off x="7154694" y="1039743"/>
              <a:ext cx="312906" cy="1588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1" name="TextBox 210"/>
          <p:cNvSpPr txBox="1"/>
          <p:nvPr/>
        </p:nvSpPr>
        <p:spPr>
          <a:xfrm>
            <a:off x="742950" y="6019800"/>
            <a:ext cx="400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A</a:t>
            </a:r>
            <a:endParaRPr lang="en-US" dirty="0">
              <a:latin typeface="+mj-lt"/>
            </a:endParaRPr>
          </a:p>
        </p:txBody>
      </p:sp>
      <p:sp>
        <p:nvSpPr>
          <p:cNvPr id="212" name="TextBox 211"/>
          <p:cNvSpPr txBox="1"/>
          <p:nvPr/>
        </p:nvSpPr>
        <p:spPr>
          <a:xfrm>
            <a:off x="2514600" y="5943600"/>
            <a:ext cx="400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B</a:t>
            </a:r>
            <a:endParaRPr lang="en-US" dirty="0">
              <a:latin typeface="+mj-lt"/>
            </a:endParaRPr>
          </a:p>
        </p:txBody>
      </p:sp>
      <p:sp>
        <p:nvSpPr>
          <p:cNvPr id="213" name="TextBox 212"/>
          <p:cNvSpPr txBox="1"/>
          <p:nvPr/>
        </p:nvSpPr>
        <p:spPr>
          <a:xfrm>
            <a:off x="4495800" y="5943600"/>
            <a:ext cx="400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C</a:t>
            </a:r>
            <a:endParaRPr lang="en-US" dirty="0">
              <a:latin typeface="+mj-lt"/>
            </a:endParaRPr>
          </a:p>
        </p:txBody>
      </p:sp>
      <p:sp>
        <p:nvSpPr>
          <p:cNvPr id="214" name="Oval 213"/>
          <p:cNvSpPr/>
          <p:nvPr/>
        </p:nvSpPr>
        <p:spPr>
          <a:xfrm>
            <a:off x="685800" y="6024265"/>
            <a:ext cx="533400" cy="4572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val 214"/>
          <p:cNvSpPr/>
          <p:nvPr/>
        </p:nvSpPr>
        <p:spPr>
          <a:xfrm>
            <a:off x="4419600" y="5948065"/>
            <a:ext cx="533400" cy="4572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Line 40"/>
          <p:cNvSpPr>
            <a:spLocks noChangeShapeType="1"/>
          </p:cNvSpPr>
          <p:nvPr/>
        </p:nvSpPr>
        <p:spPr bwMode="auto">
          <a:xfrm>
            <a:off x="1728048" y="3764281"/>
            <a:ext cx="285044" cy="45719"/>
          </a:xfrm>
          <a:prstGeom prst="line">
            <a:avLst/>
          </a:prstGeom>
          <a:noFill/>
          <a:ln w="31750">
            <a:solidFill>
              <a:srgbClr val="FFFF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4" name="Rectangle 23"/>
          <p:cNvSpPr>
            <a:spLocks noChangeArrowheads="1"/>
          </p:cNvSpPr>
          <p:nvPr/>
        </p:nvSpPr>
        <p:spPr bwMode="auto">
          <a:xfrm flipH="1">
            <a:off x="1295400" y="1295400"/>
            <a:ext cx="342053" cy="62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dirty="0">
                <a:solidFill>
                  <a:srgbClr val="0000FF"/>
                </a:solidFill>
                <a:latin typeface="VNI-Times" pitchFamily="2" charset="0"/>
              </a:rPr>
              <a:t>1</a:t>
            </a:r>
          </a:p>
          <a:p>
            <a:pPr algn="ctr"/>
            <a:r>
              <a:rPr lang="en-US" sz="2800" b="1" dirty="0">
                <a:solidFill>
                  <a:srgbClr val="0000FF"/>
                </a:solidFill>
                <a:latin typeface="VNI-Times" pitchFamily="2" charset="0"/>
              </a:rPr>
              <a:t>4</a:t>
            </a:r>
          </a:p>
        </p:txBody>
      </p:sp>
      <p:grpSp>
        <p:nvGrpSpPr>
          <p:cNvPr id="3" name="Group 103"/>
          <p:cNvGrpSpPr/>
          <p:nvPr/>
        </p:nvGrpSpPr>
        <p:grpSpPr>
          <a:xfrm>
            <a:off x="152400" y="1143000"/>
            <a:ext cx="2667000" cy="2362200"/>
            <a:chOff x="152400" y="1143000"/>
            <a:chExt cx="2667000" cy="2362200"/>
          </a:xfrm>
        </p:grpSpPr>
        <p:sp>
          <p:nvSpPr>
            <p:cNvPr id="58" name="Rectangle 6"/>
            <p:cNvSpPr>
              <a:spLocks noChangeArrowheads="1"/>
            </p:cNvSpPr>
            <p:nvPr/>
          </p:nvSpPr>
          <p:spPr bwMode="auto">
            <a:xfrm>
              <a:off x="152400" y="1143000"/>
              <a:ext cx="2667000" cy="2337955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900" b="1">
                <a:solidFill>
                  <a:srgbClr val="FFFF66"/>
                </a:solidFill>
                <a:latin typeface="VNI-Times" pitchFamily="2" charset="0"/>
              </a:endParaRPr>
            </a:p>
          </p:txBody>
        </p:sp>
        <p:sp>
          <p:nvSpPr>
            <p:cNvPr id="86" name="Line 29"/>
            <p:cNvSpPr>
              <a:spLocks noChangeShapeType="1"/>
            </p:cNvSpPr>
            <p:nvPr/>
          </p:nvSpPr>
          <p:spPr bwMode="auto">
            <a:xfrm>
              <a:off x="152400" y="1167245"/>
              <a:ext cx="2667000" cy="233795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Line 31"/>
            <p:cNvSpPr>
              <a:spLocks noChangeShapeType="1"/>
            </p:cNvSpPr>
            <p:nvPr/>
          </p:nvSpPr>
          <p:spPr bwMode="auto">
            <a:xfrm flipH="1">
              <a:off x="191346" y="1143000"/>
              <a:ext cx="2628053" cy="233795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8" name="AutoShape 32"/>
          <p:cNvSpPr>
            <a:spLocks noChangeArrowheads="1"/>
          </p:cNvSpPr>
          <p:nvPr/>
        </p:nvSpPr>
        <p:spPr bwMode="auto">
          <a:xfrm>
            <a:off x="152400" y="2362200"/>
            <a:ext cx="2667000" cy="1143000"/>
          </a:xfrm>
          <a:prstGeom prst="triangle">
            <a:avLst>
              <a:gd name="adj" fmla="val 50026"/>
            </a:avLst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Rectangle 33"/>
          <p:cNvSpPr>
            <a:spLocks noChangeArrowheads="1"/>
          </p:cNvSpPr>
          <p:nvPr/>
        </p:nvSpPr>
        <p:spPr bwMode="auto">
          <a:xfrm flipH="1">
            <a:off x="1371600" y="2743200"/>
            <a:ext cx="342053" cy="62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  <a:latin typeface="VNI-Times" pitchFamily="2" charset="0"/>
              </a:rPr>
              <a:t>1</a:t>
            </a:r>
            <a:endParaRPr lang="en-US" sz="2800" b="1" dirty="0">
              <a:solidFill>
                <a:srgbClr val="0000FF"/>
              </a:solidFill>
              <a:latin typeface="VNI-Times" pitchFamily="2" charset="0"/>
            </a:endParaRPr>
          </a:p>
          <a:p>
            <a:pPr algn="ctr"/>
            <a:r>
              <a:rPr lang="en-US" sz="2800" b="1" dirty="0">
                <a:solidFill>
                  <a:srgbClr val="0000FF"/>
                </a:solidFill>
                <a:latin typeface="VNI-Times" pitchFamily="2" charset="0"/>
              </a:rPr>
              <a:t>4</a:t>
            </a:r>
          </a:p>
        </p:txBody>
      </p:sp>
      <p:sp>
        <p:nvSpPr>
          <p:cNvPr id="90" name="Rectangle 34"/>
          <p:cNvSpPr>
            <a:spLocks noChangeArrowheads="1"/>
          </p:cNvSpPr>
          <p:nvPr/>
        </p:nvSpPr>
        <p:spPr bwMode="auto">
          <a:xfrm flipH="1">
            <a:off x="457200" y="2043545"/>
            <a:ext cx="342053" cy="62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dirty="0">
                <a:solidFill>
                  <a:srgbClr val="0000FF"/>
                </a:solidFill>
                <a:latin typeface="VNI-Times" pitchFamily="2" charset="0"/>
              </a:rPr>
              <a:t>1</a:t>
            </a:r>
          </a:p>
          <a:p>
            <a:pPr algn="ctr"/>
            <a:r>
              <a:rPr lang="en-US" sz="2800" b="1" dirty="0">
                <a:solidFill>
                  <a:srgbClr val="0000FF"/>
                </a:solidFill>
                <a:latin typeface="VNI-Times" pitchFamily="2" charset="0"/>
              </a:rPr>
              <a:t>4</a:t>
            </a:r>
          </a:p>
        </p:txBody>
      </p:sp>
      <p:sp>
        <p:nvSpPr>
          <p:cNvPr id="91" name="Rectangle 35"/>
          <p:cNvSpPr>
            <a:spLocks noChangeArrowheads="1"/>
          </p:cNvSpPr>
          <p:nvPr/>
        </p:nvSpPr>
        <p:spPr bwMode="auto">
          <a:xfrm flipH="1">
            <a:off x="2133600" y="2043545"/>
            <a:ext cx="342053" cy="62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dirty="0">
                <a:solidFill>
                  <a:srgbClr val="0000FF"/>
                </a:solidFill>
                <a:latin typeface="VNI-Times" pitchFamily="2" charset="0"/>
              </a:rPr>
              <a:t>1</a:t>
            </a:r>
          </a:p>
          <a:p>
            <a:pPr algn="ctr"/>
            <a:r>
              <a:rPr lang="en-US" sz="2800" b="1" dirty="0">
                <a:solidFill>
                  <a:srgbClr val="0000FF"/>
                </a:solidFill>
                <a:latin typeface="VNI-Times" pitchFamily="2" charset="0"/>
              </a:rPr>
              <a:t>4</a:t>
            </a:r>
          </a:p>
        </p:txBody>
      </p:sp>
      <p:sp>
        <p:nvSpPr>
          <p:cNvPr id="95" name="Line 8"/>
          <p:cNvSpPr>
            <a:spLocks noChangeShapeType="1"/>
          </p:cNvSpPr>
          <p:nvPr/>
        </p:nvSpPr>
        <p:spPr bwMode="auto">
          <a:xfrm>
            <a:off x="2133600" y="2362200"/>
            <a:ext cx="388938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Line 8"/>
          <p:cNvSpPr>
            <a:spLocks noChangeShapeType="1"/>
          </p:cNvSpPr>
          <p:nvPr/>
        </p:nvSpPr>
        <p:spPr bwMode="auto">
          <a:xfrm>
            <a:off x="457200" y="2362200"/>
            <a:ext cx="388938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Line 8"/>
          <p:cNvSpPr>
            <a:spLocks noChangeShapeType="1"/>
          </p:cNvSpPr>
          <p:nvPr/>
        </p:nvSpPr>
        <p:spPr bwMode="auto">
          <a:xfrm>
            <a:off x="1371600" y="3048000"/>
            <a:ext cx="388938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" name="Rectangle 34"/>
          <p:cNvSpPr>
            <a:spLocks noChangeArrowheads="1"/>
          </p:cNvSpPr>
          <p:nvPr/>
        </p:nvSpPr>
        <p:spPr bwMode="auto">
          <a:xfrm flipH="1">
            <a:off x="1295400" y="1357745"/>
            <a:ext cx="342053" cy="62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dirty="0">
                <a:solidFill>
                  <a:srgbClr val="0000FF"/>
                </a:solidFill>
                <a:latin typeface="VNI-Times" pitchFamily="2" charset="0"/>
              </a:rPr>
              <a:t>1</a:t>
            </a:r>
          </a:p>
          <a:p>
            <a:pPr algn="ctr"/>
            <a:r>
              <a:rPr lang="en-US" sz="2800" b="1" dirty="0">
                <a:solidFill>
                  <a:srgbClr val="0000FF"/>
                </a:solidFill>
                <a:latin typeface="VNI-Times" pitchFamily="2" charset="0"/>
              </a:rPr>
              <a:t>4</a:t>
            </a:r>
          </a:p>
        </p:txBody>
      </p:sp>
      <p:sp>
        <p:nvSpPr>
          <p:cNvPr id="107" name="Line 8"/>
          <p:cNvSpPr>
            <a:spLocks noChangeShapeType="1"/>
          </p:cNvSpPr>
          <p:nvPr/>
        </p:nvSpPr>
        <p:spPr bwMode="auto">
          <a:xfrm>
            <a:off x="1295400" y="1676400"/>
            <a:ext cx="388938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5" name="Group 104"/>
          <p:cNvGrpSpPr/>
          <p:nvPr/>
        </p:nvGrpSpPr>
        <p:grpSpPr>
          <a:xfrm>
            <a:off x="3962400" y="4419600"/>
            <a:ext cx="1371600" cy="1371600"/>
            <a:chOff x="3962400" y="4419600"/>
            <a:chExt cx="1371600" cy="1371600"/>
          </a:xfrm>
        </p:grpSpPr>
        <p:sp>
          <p:nvSpPr>
            <p:cNvPr id="47" name="AutoShape 29"/>
            <p:cNvSpPr>
              <a:spLocks noChangeArrowheads="1"/>
            </p:cNvSpPr>
            <p:nvPr/>
          </p:nvSpPr>
          <p:spPr bwMode="auto">
            <a:xfrm>
              <a:off x="3962400" y="4419600"/>
              <a:ext cx="1371600" cy="1371600"/>
            </a:xfrm>
            <a:prstGeom prst="flowChartOr">
              <a:avLst/>
            </a:prstGeom>
            <a:solidFill>
              <a:srgbClr val="FFFFFF"/>
            </a:solidFill>
            <a:ln w="38100">
              <a:solidFill>
                <a:schemeClr val="tx1">
                  <a:lumMod val="95000"/>
                  <a:lumOff val="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PubPieSlice"/>
            <p:cNvSpPr>
              <a:spLocks noEditPoints="1" noChangeArrowheads="1"/>
            </p:cNvSpPr>
            <p:nvPr/>
          </p:nvSpPr>
          <p:spPr bwMode="auto">
            <a:xfrm>
              <a:off x="3962400" y="4419600"/>
              <a:ext cx="1371600" cy="1371600"/>
            </a:xfrm>
            <a:custGeom>
              <a:avLst/>
              <a:gdLst>
                <a:gd name="T0" fmla="*/ 2147483647 w 21600"/>
                <a:gd name="T1" fmla="*/ 2147483647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3163 w 21600"/>
                <a:gd name="T10" fmla="*/ 3163 h 21600"/>
                <a:gd name="T11" fmla="*/ 18437 w 21600"/>
                <a:gd name="T12" fmla="*/ 18437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0800" y="21600"/>
                  </a:moveTo>
                  <a:cubicBezTo>
                    <a:pt x="16764" y="21599"/>
                    <a:pt x="21600" y="16764"/>
                    <a:pt x="21600" y="10800"/>
                  </a:cubicBezTo>
                  <a:lnTo>
                    <a:pt x="10800" y="10800"/>
                  </a:lnTo>
                  <a:lnTo>
                    <a:pt x="10800" y="21600"/>
                  </a:lnTo>
                  <a:close/>
                </a:path>
              </a:pathLst>
            </a:custGeom>
            <a:solidFill>
              <a:schemeClr val="accent1"/>
            </a:solidFill>
            <a:ln w="38100">
              <a:solidFill>
                <a:schemeClr val="tx1">
                  <a:lumMod val="95000"/>
                  <a:lumOff val="5000"/>
                </a:schemeClr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304800" y="4572000"/>
            <a:ext cx="1219200" cy="1219200"/>
            <a:chOff x="1676400" y="4724400"/>
            <a:chExt cx="1219200" cy="1219200"/>
          </a:xfrm>
        </p:grpSpPr>
        <p:sp>
          <p:nvSpPr>
            <p:cNvPr id="52" name="Rectangle 51"/>
            <p:cNvSpPr/>
            <p:nvPr/>
          </p:nvSpPr>
          <p:spPr>
            <a:xfrm>
              <a:off x="1676400" y="4724400"/>
              <a:ext cx="609600" cy="609600"/>
            </a:xfrm>
            <a:prstGeom prst="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676400" y="5334000"/>
              <a:ext cx="609600" cy="6096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286000" y="4724400"/>
              <a:ext cx="609600" cy="6096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286000" y="5334000"/>
              <a:ext cx="609600" cy="6096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1828800" y="4724400"/>
            <a:ext cx="1828800" cy="990600"/>
            <a:chOff x="1828800" y="4572000"/>
            <a:chExt cx="1828800" cy="1219200"/>
          </a:xfrm>
        </p:grpSpPr>
        <p:sp>
          <p:nvSpPr>
            <p:cNvPr id="59" name="Rectangle 58"/>
            <p:cNvSpPr/>
            <p:nvPr/>
          </p:nvSpPr>
          <p:spPr>
            <a:xfrm>
              <a:off x="1828800" y="4572000"/>
              <a:ext cx="1828800" cy="1219200"/>
            </a:xfrm>
            <a:prstGeom prst="rect">
              <a:avLst/>
            </a:prstGeom>
            <a:no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ight Triangle 69"/>
            <p:cNvSpPr/>
            <p:nvPr/>
          </p:nvSpPr>
          <p:spPr>
            <a:xfrm rot="5400000">
              <a:off x="1981200" y="4419600"/>
              <a:ext cx="609600" cy="914400"/>
            </a:xfrm>
            <a:prstGeom prst="rtTriangl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3" name="Straight Connector 72"/>
            <p:cNvCxnSpPr/>
            <p:nvPr/>
          </p:nvCxnSpPr>
          <p:spPr>
            <a:xfrm flipV="1">
              <a:off x="1828800" y="4572000"/>
              <a:ext cx="1828800" cy="1219200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>
              <a:stCxn id="59" idx="2"/>
              <a:endCxn id="59" idx="3"/>
            </p:cNvCxnSpPr>
            <p:nvPr/>
          </p:nvCxnSpPr>
          <p:spPr>
            <a:xfrm rot="5400000" flipH="1" flipV="1">
              <a:off x="2895600" y="5029200"/>
              <a:ext cx="609600" cy="914400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Group 81"/>
          <p:cNvGrpSpPr/>
          <p:nvPr/>
        </p:nvGrpSpPr>
        <p:grpSpPr>
          <a:xfrm rot="5400000">
            <a:off x="5638800" y="4572000"/>
            <a:ext cx="1219200" cy="1219200"/>
            <a:chOff x="5791200" y="4648200"/>
            <a:chExt cx="2667000" cy="2362200"/>
          </a:xfrm>
        </p:grpSpPr>
        <p:grpSp>
          <p:nvGrpSpPr>
            <p:cNvPr id="77" name="Group 103"/>
            <p:cNvGrpSpPr/>
            <p:nvPr/>
          </p:nvGrpSpPr>
          <p:grpSpPr>
            <a:xfrm>
              <a:off x="5791200" y="4648200"/>
              <a:ext cx="2667000" cy="2362200"/>
              <a:chOff x="152400" y="1143000"/>
              <a:chExt cx="2667000" cy="2362200"/>
            </a:xfrm>
          </p:grpSpPr>
          <p:sp>
            <p:nvSpPr>
              <p:cNvPr id="78" name="Rectangle 6"/>
              <p:cNvSpPr>
                <a:spLocks noChangeArrowheads="1"/>
              </p:cNvSpPr>
              <p:nvPr/>
            </p:nvSpPr>
            <p:spPr bwMode="auto">
              <a:xfrm>
                <a:off x="152400" y="1143000"/>
                <a:ext cx="2667000" cy="2337955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900" b="1">
                  <a:solidFill>
                    <a:srgbClr val="FFFF66"/>
                  </a:solidFill>
                  <a:latin typeface="VNI-Times" pitchFamily="2" charset="0"/>
                </a:endParaRPr>
              </a:p>
            </p:txBody>
          </p:sp>
          <p:sp>
            <p:nvSpPr>
              <p:cNvPr id="79" name="Line 29"/>
              <p:cNvSpPr>
                <a:spLocks noChangeShapeType="1"/>
              </p:cNvSpPr>
              <p:nvPr/>
            </p:nvSpPr>
            <p:spPr bwMode="auto">
              <a:xfrm>
                <a:off x="152400" y="1167245"/>
                <a:ext cx="2667000" cy="2337955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Line 31"/>
              <p:cNvSpPr>
                <a:spLocks noChangeShapeType="1"/>
              </p:cNvSpPr>
              <p:nvPr/>
            </p:nvSpPr>
            <p:spPr bwMode="auto">
              <a:xfrm flipH="1">
                <a:off x="191346" y="1143000"/>
                <a:ext cx="2628053" cy="2337955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1" name="AutoShape 32"/>
            <p:cNvSpPr>
              <a:spLocks noChangeArrowheads="1"/>
            </p:cNvSpPr>
            <p:nvPr/>
          </p:nvSpPr>
          <p:spPr bwMode="auto">
            <a:xfrm>
              <a:off x="5791200" y="5867400"/>
              <a:ext cx="2667000" cy="1143000"/>
            </a:xfrm>
            <a:prstGeom prst="triangle">
              <a:avLst>
                <a:gd name="adj" fmla="val 50026"/>
              </a:avLst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7162800" y="4876800"/>
            <a:ext cx="1828800" cy="533400"/>
            <a:chOff x="7086600" y="4876800"/>
            <a:chExt cx="1828800" cy="533400"/>
          </a:xfrm>
        </p:grpSpPr>
        <p:grpSp>
          <p:nvGrpSpPr>
            <p:cNvPr id="92" name="Group 91"/>
            <p:cNvGrpSpPr/>
            <p:nvPr/>
          </p:nvGrpSpPr>
          <p:grpSpPr>
            <a:xfrm>
              <a:off x="7086600" y="4876800"/>
              <a:ext cx="1828800" cy="533400"/>
              <a:chOff x="7239000" y="4876800"/>
              <a:chExt cx="1828800" cy="1066800"/>
            </a:xfrm>
            <a:solidFill>
              <a:schemeClr val="accent3">
                <a:lumMod val="95000"/>
              </a:schemeClr>
            </a:solidFill>
          </p:grpSpPr>
          <p:sp>
            <p:nvSpPr>
              <p:cNvPr id="83" name="Isosceles Triangle 82"/>
              <p:cNvSpPr/>
              <p:nvPr/>
            </p:nvSpPr>
            <p:spPr>
              <a:xfrm rot="5400000">
                <a:off x="8080248" y="4949952"/>
                <a:ext cx="1060704" cy="914400"/>
              </a:xfrm>
              <a:prstGeom prst="triangle">
                <a:avLst/>
              </a:prstGeom>
              <a:grpFill/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Isosceles Triangle 84"/>
              <p:cNvSpPr/>
              <p:nvPr/>
            </p:nvSpPr>
            <p:spPr>
              <a:xfrm rot="16200000">
                <a:off x="7165848" y="4956048"/>
                <a:ext cx="1060704" cy="914400"/>
              </a:xfrm>
              <a:prstGeom prst="triangle">
                <a:avLst/>
              </a:prstGeom>
              <a:grpFill/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4" name="Trapezoid 93"/>
            <p:cNvSpPr/>
            <p:nvPr/>
          </p:nvSpPr>
          <p:spPr>
            <a:xfrm rot="5400000">
              <a:off x="7848600" y="5029200"/>
              <a:ext cx="533400" cy="228600"/>
            </a:xfrm>
            <a:prstGeom prst="trapezoid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Trapezoid 95"/>
            <p:cNvSpPr/>
            <p:nvPr/>
          </p:nvSpPr>
          <p:spPr>
            <a:xfrm rot="16200000">
              <a:off x="7619999" y="5029200"/>
              <a:ext cx="533400" cy="228600"/>
            </a:xfrm>
            <a:prstGeom prst="trapezoid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0" name="TextBox 99"/>
          <p:cNvSpPr txBox="1"/>
          <p:nvPr/>
        </p:nvSpPr>
        <p:spPr>
          <a:xfrm>
            <a:off x="6096000" y="5943600"/>
            <a:ext cx="400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D</a:t>
            </a:r>
            <a:endParaRPr lang="en-US" dirty="0">
              <a:latin typeface="+mj-lt"/>
            </a:endParaRPr>
          </a:p>
        </p:txBody>
      </p:sp>
      <p:sp>
        <p:nvSpPr>
          <p:cNvPr id="101" name="Oval 100"/>
          <p:cNvSpPr/>
          <p:nvPr/>
        </p:nvSpPr>
        <p:spPr>
          <a:xfrm>
            <a:off x="6019800" y="5948065"/>
            <a:ext cx="533400" cy="4572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TextBox 101"/>
          <p:cNvSpPr txBox="1"/>
          <p:nvPr/>
        </p:nvSpPr>
        <p:spPr>
          <a:xfrm>
            <a:off x="8001000" y="5943600"/>
            <a:ext cx="400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E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" grpId="0"/>
      <p:bldP spid="211" grpId="0"/>
      <p:bldP spid="212" grpId="0"/>
      <p:bldP spid="213" grpId="0"/>
      <p:bldP spid="214" grpId="0" animBg="1"/>
      <p:bldP spid="215" grpId="0" animBg="1"/>
      <p:bldP spid="93" grpId="0" animBg="1"/>
      <p:bldP spid="100" grpId="0"/>
      <p:bldP spid="101" grpId="0" animBg="1"/>
      <p:bldP spid="10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2" descr="Hoa dep-4"/>
          <p:cNvPicPr>
            <a:picLocks noGrp="1" noChangeAspect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pic>
        <p:nvPicPr>
          <p:cNvPr id="12291" name="Picture 5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3C6BD"/>
              </a:clrFrom>
              <a:clrTo>
                <a:srgbClr val="C3C6B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6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8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980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62" name="WordArt 14"/>
          <p:cNvSpPr>
            <a:spLocks noChangeArrowheads="1" noChangeShapeType="1" noTextEdit="1"/>
          </p:cNvSpPr>
          <p:nvPr/>
        </p:nvSpPr>
        <p:spPr bwMode="auto">
          <a:xfrm>
            <a:off x="781050" y="685800"/>
            <a:ext cx="7724775" cy="2247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thầy cô giáo sức khỏe!</a:t>
            </a:r>
          </a:p>
        </p:txBody>
      </p:sp>
      <p:sp>
        <p:nvSpPr>
          <p:cNvPr id="53263" name="WordArt 15"/>
          <p:cNvSpPr>
            <a:spLocks noChangeArrowheads="1" noChangeShapeType="1" noTextEdit="1"/>
          </p:cNvSpPr>
          <p:nvPr/>
        </p:nvSpPr>
        <p:spPr bwMode="auto">
          <a:xfrm>
            <a:off x="457200" y="3352800"/>
            <a:ext cx="8334375" cy="1714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em chăm ngoan, học giỏi!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00FF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2296" name="Picture 16" descr="Borboleta_2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4478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Picture 17" descr="Borboleta_2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96200" y="228600"/>
            <a:ext cx="14478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9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53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7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62" grpId="0" animBg="1"/>
      <p:bldP spid="53262" grpId="1" animBg="1"/>
      <p:bldP spid="53263" grpId="0" animBg="1"/>
      <p:bldP spid="53263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152400" y="5392200"/>
            <a:ext cx="3276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b="1" dirty="0"/>
          </a:p>
          <a:p>
            <a:pPr algn="ctr" eaLnBrk="1" hangingPunct="1">
              <a:spcBef>
                <a:spcPct val="50000"/>
              </a:spcBef>
            </a:pPr>
            <a:r>
              <a:rPr lang="en-US" b="1" dirty="0"/>
              <a:t>  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0" y="1143000"/>
            <a:ext cx="2573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1: </a:t>
            </a:r>
            <a:r>
              <a:rPr lang="en-US" b="1" dirty="0" err="1" smtClean="0"/>
              <a:t>Tính</a:t>
            </a:r>
            <a:r>
              <a:rPr lang="en-US" b="1" dirty="0" smtClean="0"/>
              <a:t> </a:t>
            </a:r>
            <a:r>
              <a:rPr lang="en-US" b="1" dirty="0" err="1" smtClean="0"/>
              <a:t>nhẩm</a:t>
            </a:r>
            <a:endParaRPr lang="en-US" b="1" dirty="0"/>
          </a:p>
        </p:txBody>
      </p:sp>
      <p:sp>
        <p:nvSpPr>
          <p:cNvPr id="64" name="Text Box 2"/>
          <p:cNvSpPr txBox="1">
            <a:spLocks noChangeArrowheads="1"/>
          </p:cNvSpPr>
          <p:nvPr/>
        </p:nvSpPr>
        <p:spPr bwMode="auto">
          <a:xfrm>
            <a:off x="1295400" y="1585913"/>
            <a:ext cx="2819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>
              <a:latin typeface="+mj-lt"/>
            </a:endParaRPr>
          </a:p>
        </p:txBody>
      </p:sp>
      <p:sp>
        <p:nvSpPr>
          <p:cNvPr id="65" name="Text Box 6"/>
          <p:cNvSpPr txBox="1">
            <a:spLocks noChangeArrowheads="1"/>
          </p:cNvSpPr>
          <p:nvPr/>
        </p:nvSpPr>
        <p:spPr bwMode="auto">
          <a:xfrm>
            <a:off x="838200" y="1538287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3 : 3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838200" y="1863685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6 : 3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67" name="Text Box 8"/>
          <p:cNvSpPr txBox="1">
            <a:spLocks noChangeArrowheads="1"/>
          </p:cNvSpPr>
          <p:nvPr/>
        </p:nvSpPr>
        <p:spPr bwMode="auto">
          <a:xfrm>
            <a:off x="838200" y="2233017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9 : 3 =</a:t>
            </a:r>
            <a:endParaRPr lang="en-US" dirty="0">
              <a:latin typeface="+mj-lt"/>
            </a:endParaRPr>
          </a:p>
        </p:txBody>
      </p:sp>
      <p:sp>
        <p:nvSpPr>
          <p:cNvPr id="68" name="Text Box 10"/>
          <p:cNvSpPr txBox="1">
            <a:spLocks noChangeArrowheads="1"/>
          </p:cNvSpPr>
          <p:nvPr/>
        </p:nvSpPr>
        <p:spPr bwMode="auto">
          <a:xfrm>
            <a:off x="5410200" y="2228552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24 : 3 =</a:t>
            </a:r>
            <a:endParaRPr lang="en-US" dirty="0">
              <a:latin typeface="+mj-lt"/>
            </a:endParaRPr>
          </a:p>
        </p:txBody>
      </p:sp>
      <p:sp>
        <p:nvSpPr>
          <p:cNvPr id="69" name="Text Box 11"/>
          <p:cNvSpPr txBox="1">
            <a:spLocks noChangeArrowheads="1"/>
          </p:cNvSpPr>
          <p:nvPr/>
        </p:nvSpPr>
        <p:spPr bwMode="auto">
          <a:xfrm>
            <a:off x="5410200" y="1863685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21 : 3 =</a:t>
            </a:r>
            <a:endParaRPr lang="en-US" dirty="0">
              <a:latin typeface="+mj-lt"/>
            </a:endParaRPr>
          </a:p>
        </p:txBody>
      </p:sp>
      <p:sp>
        <p:nvSpPr>
          <p:cNvPr id="70" name="Text Box 12"/>
          <p:cNvSpPr txBox="1">
            <a:spLocks noChangeArrowheads="1"/>
          </p:cNvSpPr>
          <p:nvPr/>
        </p:nvSpPr>
        <p:spPr bwMode="auto">
          <a:xfrm>
            <a:off x="5410200" y="1538287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18 : 3 =</a:t>
            </a:r>
            <a:endParaRPr lang="en-US" dirty="0">
              <a:latin typeface="+mj-lt"/>
            </a:endParaRPr>
          </a:p>
        </p:txBody>
      </p:sp>
      <p:sp>
        <p:nvSpPr>
          <p:cNvPr id="71" name="Text Box 13"/>
          <p:cNvSpPr txBox="1">
            <a:spLocks noChangeArrowheads="1"/>
          </p:cNvSpPr>
          <p:nvPr/>
        </p:nvSpPr>
        <p:spPr bwMode="auto">
          <a:xfrm>
            <a:off x="3048000" y="2242839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27 : 3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72" name="Text Box 14"/>
          <p:cNvSpPr txBox="1">
            <a:spLocks noChangeArrowheads="1"/>
          </p:cNvSpPr>
          <p:nvPr/>
        </p:nvSpPr>
        <p:spPr bwMode="auto">
          <a:xfrm>
            <a:off x="3048000" y="1863685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15 : 3 =</a:t>
            </a:r>
            <a:endParaRPr lang="en-US" dirty="0">
              <a:latin typeface="+mj-lt"/>
            </a:endParaRPr>
          </a:p>
        </p:txBody>
      </p:sp>
      <p:sp>
        <p:nvSpPr>
          <p:cNvPr id="73" name="Text Box 15"/>
          <p:cNvSpPr txBox="1">
            <a:spLocks noChangeArrowheads="1"/>
          </p:cNvSpPr>
          <p:nvPr/>
        </p:nvSpPr>
        <p:spPr bwMode="auto">
          <a:xfrm>
            <a:off x="3048000" y="1538287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12 : 3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74" name="Text Box 21"/>
          <p:cNvSpPr txBox="1">
            <a:spLocks noChangeArrowheads="1"/>
          </p:cNvSpPr>
          <p:nvPr/>
        </p:nvSpPr>
        <p:spPr bwMode="auto">
          <a:xfrm>
            <a:off x="6400800" y="2214265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8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5" name="Text Box 22"/>
          <p:cNvSpPr txBox="1">
            <a:spLocks noChangeArrowheads="1"/>
          </p:cNvSpPr>
          <p:nvPr/>
        </p:nvSpPr>
        <p:spPr bwMode="auto">
          <a:xfrm>
            <a:off x="6400800" y="1849398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7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6" name="Text Box 23"/>
          <p:cNvSpPr txBox="1">
            <a:spLocks noChangeArrowheads="1"/>
          </p:cNvSpPr>
          <p:nvPr/>
        </p:nvSpPr>
        <p:spPr bwMode="auto">
          <a:xfrm>
            <a:off x="6400800" y="1538287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6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7" name="Text Box 24"/>
          <p:cNvSpPr txBox="1">
            <a:spLocks noChangeArrowheads="1"/>
          </p:cNvSpPr>
          <p:nvPr/>
        </p:nvSpPr>
        <p:spPr bwMode="auto">
          <a:xfrm>
            <a:off x="1752600" y="1524000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1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9" name="Text Box 26"/>
          <p:cNvSpPr txBox="1">
            <a:spLocks noChangeArrowheads="1"/>
          </p:cNvSpPr>
          <p:nvPr/>
        </p:nvSpPr>
        <p:spPr bwMode="auto">
          <a:xfrm>
            <a:off x="4114800" y="2242839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9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0" name="Text Box 27"/>
          <p:cNvSpPr txBox="1">
            <a:spLocks noChangeArrowheads="1"/>
          </p:cNvSpPr>
          <p:nvPr/>
        </p:nvSpPr>
        <p:spPr bwMode="auto">
          <a:xfrm>
            <a:off x="4114800" y="1849398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5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2" name="Text Box 29"/>
          <p:cNvSpPr txBox="1">
            <a:spLocks noChangeArrowheads="1"/>
          </p:cNvSpPr>
          <p:nvPr/>
        </p:nvSpPr>
        <p:spPr bwMode="auto">
          <a:xfrm>
            <a:off x="4114800" y="1524000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4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838200" y="4307185"/>
            <a:ext cx="8305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err="1" smtClean="0"/>
              <a:t>Có</a:t>
            </a:r>
            <a:r>
              <a:rPr lang="en-US" dirty="0" smtClean="0"/>
              <a:t> 30 kg </a:t>
            </a:r>
            <a:r>
              <a:rPr lang="en-US" dirty="0" err="1" smtClean="0"/>
              <a:t>kẹo</a:t>
            </a:r>
            <a:r>
              <a:rPr lang="en-US" dirty="0" smtClean="0"/>
              <a:t> </a:t>
            </a:r>
            <a:r>
              <a:rPr lang="en-US" dirty="0" err="1" smtClean="0"/>
              <a:t>chia</a:t>
            </a:r>
            <a:r>
              <a:rPr lang="en-US" dirty="0" smtClean="0"/>
              <a:t> </a:t>
            </a:r>
            <a:r>
              <a:rPr lang="en-US" dirty="0" err="1" smtClean="0"/>
              <a:t>đều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3 </a:t>
            </a:r>
            <a:r>
              <a:rPr lang="en-US" dirty="0" err="1" smtClean="0"/>
              <a:t>thùng</a:t>
            </a:r>
            <a:r>
              <a:rPr lang="en-US" dirty="0" smtClean="0"/>
              <a:t>. </a:t>
            </a:r>
            <a:r>
              <a:rPr lang="en-US" dirty="0" err="1" smtClean="0"/>
              <a:t>Hỏi</a:t>
            </a:r>
            <a:r>
              <a:rPr lang="en-US" dirty="0" smtClean="0"/>
              <a:t> </a:t>
            </a: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thùng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bao</a:t>
            </a:r>
            <a:r>
              <a:rPr lang="en-US" dirty="0" smtClean="0"/>
              <a:t> </a:t>
            </a:r>
            <a:r>
              <a:rPr lang="en-US" dirty="0" err="1" smtClean="0"/>
              <a:t>nhiêu</a:t>
            </a:r>
            <a:r>
              <a:rPr lang="en-US" dirty="0" smtClean="0"/>
              <a:t> </a:t>
            </a:r>
            <a:r>
              <a:rPr lang="en-US" dirty="0" err="1" smtClean="0"/>
              <a:t>ki-lô-gam</a:t>
            </a:r>
            <a:r>
              <a:rPr lang="en-US" dirty="0" smtClean="0"/>
              <a:t> </a:t>
            </a:r>
            <a:r>
              <a:rPr lang="en-US" dirty="0" err="1" smtClean="0"/>
              <a:t>kẹo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86" name="Text Box 8"/>
          <p:cNvSpPr txBox="1">
            <a:spLocks noChangeArrowheads="1"/>
          </p:cNvSpPr>
          <p:nvPr/>
        </p:nvSpPr>
        <p:spPr bwMode="auto">
          <a:xfrm>
            <a:off x="609600" y="5521423"/>
            <a:ext cx="2667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dirty="0" smtClean="0"/>
              <a:t>3 </a:t>
            </a:r>
            <a:r>
              <a:rPr lang="en-US" dirty="0" err="1" smtClean="0"/>
              <a:t>thùng</a:t>
            </a:r>
            <a:r>
              <a:rPr lang="en-US" dirty="0" smtClean="0"/>
              <a:t>:   30 kg</a:t>
            </a:r>
            <a:endParaRPr lang="en-US" dirty="0"/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5397865" y="6243935"/>
            <a:ext cx="2590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dirty="0" err="1" smtClean="0"/>
              <a:t>Đáp</a:t>
            </a:r>
            <a:r>
              <a:rPr lang="en-US" dirty="0" smtClean="0"/>
              <a:t> </a:t>
            </a:r>
            <a:r>
              <a:rPr lang="en-US" dirty="0" err="1"/>
              <a:t>số</a:t>
            </a:r>
            <a:r>
              <a:rPr lang="en-US" dirty="0"/>
              <a:t>: </a:t>
            </a:r>
            <a:r>
              <a:rPr lang="en-US" dirty="0" smtClean="0"/>
              <a:t>10 kg </a:t>
            </a:r>
            <a:r>
              <a:rPr lang="en-US" dirty="0" err="1" smtClean="0"/>
              <a:t>kẹo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8" name="Text Box 16"/>
          <p:cNvSpPr txBox="1">
            <a:spLocks noChangeArrowheads="1"/>
          </p:cNvSpPr>
          <p:nvPr/>
        </p:nvSpPr>
        <p:spPr bwMode="auto">
          <a:xfrm>
            <a:off x="152400" y="5193803"/>
            <a:ext cx="4191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b="1" dirty="0"/>
          </a:p>
          <a:p>
            <a:pPr algn="ctr" eaLnBrk="1" hangingPunct="1">
              <a:spcBef>
                <a:spcPct val="50000"/>
              </a:spcBef>
            </a:pPr>
            <a:r>
              <a:rPr lang="en-US" b="1" dirty="0"/>
              <a:t>   </a:t>
            </a:r>
          </a:p>
        </p:txBody>
      </p:sp>
      <p:sp>
        <p:nvSpPr>
          <p:cNvPr id="89" name="Text Box 17"/>
          <p:cNvSpPr txBox="1">
            <a:spLocks noChangeArrowheads="1"/>
          </p:cNvSpPr>
          <p:nvPr/>
        </p:nvSpPr>
        <p:spPr bwMode="auto">
          <a:xfrm>
            <a:off x="5334000" y="5068688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 dirty="0" err="1" smtClean="0">
                <a:solidFill>
                  <a:srgbClr val="C00000"/>
                </a:solidFill>
              </a:rPr>
              <a:t>Bài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giải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-76200" y="4334470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smtClean="0"/>
              <a:t> 4:</a:t>
            </a:r>
            <a:endParaRPr lang="en-US" b="1" dirty="0"/>
          </a:p>
        </p:txBody>
      </p:sp>
      <p:cxnSp>
        <p:nvCxnSpPr>
          <p:cNvPr id="92" name="Straight Connector 91"/>
          <p:cNvCxnSpPr/>
          <p:nvPr/>
        </p:nvCxnSpPr>
        <p:spPr>
          <a:xfrm flipV="1">
            <a:off x="4267200" y="4709755"/>
            <a:ext cx="685800" cy="1018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V="1">
            <a:off x="5943600" y="4709755"/>
            <a:ext cx="914400" cy="1018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V="1">
            <a:off x="7543800" y="4711343"/>
            <a:ext cx="1219200" cy="8592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1371600" y="4719935"/>
            <a:ext cx="838200" cy="1588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1524000" y="5069482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Tóm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tắt</a:t>
            </a:r>
            <a:r>
              <a:rPr lang="en-US" b="1" dirty="0" smtClean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97" name="Text Box 8"/>
          <p:cNvSpPr txBox="1">
            <a:spLocks noChangeArrowheads="1"/>
          </p:cNvSpPr>
          <p:nvPr/>
        </p:nvSpPr>
        <p:spPr bwMode="auto">
          <a:xfrm>
            <a:off x="609600" y="5934670"/>
            <a:ext cx="2819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dirty="0" smtClean="0"/>
              <a:t>1 </a:t>
            </a:r>
            <a:r>
              <a:rPr lang="en-US" dirty="0" err="1" smtClean="0"/>
              <a:t>thùng</a:t>
            </a:r>
            <a:r>
              <a:rPr lang="en-US" dirty="0" smtClean="0"/>
              <a:t> :   ... kg?</a:t>
            </a:r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4724400" y="5848290"/>
            <a:ext cx="21098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 : 3 = 10 (kg)</a:t>
            </a:r>
          </a:p>
        </p:txBody>
      </p:sp>
      <p:cxnSp>
        <p:nvCxnSpPr>
          <p:cNvPr id="99" name="Straight Connector 98"/>
          <p:cNvCxnSpPr/>
          <p:nvPr/>
        </p:nvCxnSpPr>
        <p:spPr>
          <a:xfrm rot="5400000">
            <a:off x="3010942" y="5898405"/>
            <a:ext cx="1444129" cy="1589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4267200" y="5462685"/>
            <a:ext cx="43861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thùng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ki-lô-gam</a:t>
            </a:r>
            <a:r>
              <a:rPr lang="en-US" dirty="0" smtClean="0"/>
              <a:t> </a:t>
            </a:r>
            <a:r>
              <a:rPr lang="en-US" dirty="0" err="1" smtClean="0"/>
              <a:t>kẹo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: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343400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587165" y="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4 </a:t>
            </a:r>
            <a:r>
              <a:rPr lang="en-US" dirty="0" err="1" smtClean="0"/>
              <a:t>ngày</a:t>
            </a:r>
            <a:r>
              <a:rPr lang="en-US" dirty="0" smtClean="0"/>
              <a:t> 15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3886200" y="762000"/>
            <a:ext cx="1527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Luyện</a:t>
            </a:r>
            <a:r>
              <a:rPr lang="en-US" b="1" dirty="0" smtClean="0"/>
              <a:t> </a:t>
            </a:r>
            <a:r>
              <a:rPr lang="en-US" b="1" dirty="0" err="1" smtClean="0"/>
              <a:t>tập</a:t>
            </a:r>
            <a:endParaRPr lang="en-US" b="1" dirty="0"/>
          </a:p>
        </p:txBody>
      </p:sp>
      <p:sp>
        <p:nvSpPr>
          <p:cNvPr id="48" name="Text Box 24"/>
          <p:cNvSpPr txBox="1">
            <a:spLocks noChangeArrowheads="1"/>
          </p:cNvSpPr>
          <p:nvPr/>
        </p:nvSpPr>
        <p:spPr bwMode="auto">
          <a:xfrm>
            <a:off x="1752600" y="1828800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2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49" name="Text Box 24"/>
          <p:cNvSpPr txBox="1">
            <a:spLocks noChangeArrowheads="1"/>
          </p:cNvSpPr>
          <p:nvPr/>
        </p:nvSpPr>
        <p:spPr bwMode="auto">
          <a:xfrm>
            <a:off x="1752600" y="2172950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3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-76200" y="2630150"/>
            <a:ext cx="1808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2:        ?</a:t>
            </a:r>
            <a:endParaRPr lang="en-US" b="1" dirty="0"/>
          </a:p>
        </p:txBody>
      </p:sp>
      <p:grpSp>
        <p:nvGrpSpPr>
          <p:cNvPr id="108" name="Group 107"/>
          <p:cNvGrpSpPr/>
          <p:nvPr/>
        </p:nvGrpSpPr>
        <p:grpSpPr>
          <a:xfrm>
            <a:off x="457200" y="3225799"/>
            <a:ext cx="2413000" cy="965200"/>
            <a:chOff x="5435600" y="2743200"/>
            <a:chExt cx="2413000" cy="965200"/>
          </a:xfrm>
          <a:noFill/>
        </p:grpSpPr>
        <p:sp>
          <p:nvSpPr>
            <p:cNvPr id="62" name="Rectangle 61"/>
            <p:cNvSpPr/>
            <p:nvPr/>
          </p:nvSpPr>
          <p:spPr>
            <a:xfrm rot="5400000">
              <a:off x="54356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Rectangle 62"/>
            <p:cNvSpPr/>
            <p:nvPr/>
          </p:nvSpPr>
          <p:spPr>
            <a:xfrm rot="5400000">
              <a:off x="54356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/>
            <p:cNvSpPr/>
            <p:nvPr/>
          </p:nvSpPr>
          <p:spPr>
            <a:xfrm rot="5400000">
              <a:off x="59182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 rot="5400000">
              <a:off x="59182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 rot="5400000">
              <a:off x="64008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/>
            <p:cNvSpPr/>
            <p:nvPr/>
          </p:nvSpPr>
          <p:spPr>
            <a:xfrm rot="5400000">
              <a:off x="64008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 rot="5400000">
              <a:off x="68834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 rot="5400000">
              <a:off x="68834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 rot="5400000">
              <a:off x="73660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 rot="5400000">
              <a:off x="73660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3225800" y="3225799"/>
            <a:ext cx="2413000" cy="965200"/>
            <a:chOff x="5435600" y="2743200"/>
            <a:chExt cx="2413000" cy="965200"/>
          </a:xfrm>
          <a:noFill/>
        </p:grpSpPr>
        <p:sp>
          <p:nvSpPr>
            <p:cNvPr id="110" name="Rectangle 109"/>
            <p:cNvSpPr/>
            <p:nvPr/>
          </p:nvSpPr>
          <p:spPr>
            <a:xfrm rot="5400000">
              <a:off x="54356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/>
            <p:cNvSpPr/>
            <p:nvPr/>
          </p:nvSpPr>
          <p:spPr>
            <a:xfrm rot="5400000">
              <a:off x="54356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111"/>
            <p:cNvSpPr/>
            <p:nvPr/>
          </p:nvSpPr>
          <p:spPr>
            <a:xfrm rot="5400000">
              <a:off x="59182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ectangle 112"/>
            <p:cNvSpPr/>
            <p:nvPr/>
          </p:nvSpPr>
          <p:spPr>
            <a:xfrm rot="5400000">
              <a:off x="59182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Rectangle 113"/>
            <p:cNvSpPr/>
            <p:nvPr/>
          </p:nvSpPr>
          <p:spPr>
            <a:xfrm rot="5400000">
              <a:off x="64008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114"/>
            <p:cNvSpPr/>
            <p:nvPr/>
          </p:nvSpPr>
          <p:spPr>
            <a:xfrm rot="5400000">
              <a:off x="64008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/>
            <p:cNvSpPr/>
            <p:nvPr/>
          </p:nvSpPr>
          <p:spPr>
            <a:xfrm rot="5400000">
              <a:off x="68834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/>
            <p:cNvSpPr/>
            <p:nvPr/>
          </p:nvSpPr>
          <p:spPr>
            <a:xfrm rot="5400000">
              <a:off x="68834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ectangle 117"/>
            <p:cNvSpPr/>
            <p:nvPr/>
          </p:nvSpPr>
          <p:spPr>
            <a:xfrm rot="5400000">
              <a:off x="73660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/>
            <p:cNvSpPr/>
            <p:nvPr/>
          </p:nvSpPr>
          <p:spPr>
            <a:xfrm rot="5400000">
              <a:off x="73660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6121400" y="3225799"/>
            <a:ext cx="2413000" cy="965200"/>
            <a:chOff x="5435600" y="2743200"/>
            <a:chExt cx="2413000" cy="965200"/>
          </a:xfrm>
          <a:noFill/>
        </p:grpSpPr>
        <p:sp>
          <p:nvSpPr>
            <p:cNvPr id="121" name="Rectangle 120"/>
            <p:cNvSpPr/>
            <p:nvPr/>
          </p:nvSpPr>
          <p:spPr>
            <a:xfrm rot="5400000">
              <a:off x="54356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121"/>
            <p:cNvSpPr/>
            <p:nvPr/>
          </p:nvSpPr>
          <p:spPr>
            <a:xfrm rot="5400000">
              <a:off x="54356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122"/>
            <p:cNvSpPr/>
            <p:nvPr/>
          </p:nvSpPr>
          <p:spPr>
            <a:xfrm rot="5400000">
              <a:off x="59182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123"/>
            <p:cNvSpPr/>
            <p:nvPr/>
          </p:nvSpPr>
          <p:spPr>
            <a:xfrm rot="5400000">
              <a:off x="59182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124"/>
            <p:cNvSpPr/>
            <p:nvPr/>
          </p:nvSpPr>
          <p:spPr>
            <a:xfrm rot="5400000">
              <a:off x="64008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125"/>
            <p:cNvSpPr/>
            <p:nvPr/>
          </p:nvSpPr>
          <p:spPr>
            <a:xfrm rot="5400000">
              <a:off x="64008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126"/>
            <p:cNvSpPr/>
            <p:nvPr/>
          </p:nvSpPr>
          <p:spPr>
            <a:xfrm rot="5400000">
              <a:off x="68834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127"/>
            <p:cNvSpPr/>
            <p:nvPr/>
          </p:nvSpPr>
          <p:spPr>
            <a:xfrm rot="5400000">
              <a:off x="68834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128"/>
            <p:cNvSpPr/>
            <p:nvPr/>
          </p:nvSpPr>
          <p:spPr>
            <a:xfrm rot="5400000">
              <a:off x="73660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129"/>
            <p:cNvSpPr/>
            <p:nvPr/>
          </p:nvSpPr>
          <p:spPr>
            <a:xfrm rot="5400000">
              <a:off x="73660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2" name="Text Box 24"/>
          <p:cNvSpPr txBox="1">
            <a:spLocks noChangeArrowheads="1"/>
          </p:cNvSpPr>
          <p:nvPr/>
        </p:nvSpPr>
        <p:spPr bwMode="auto">
          <a:xfrm>
            <a:off x="457200" y="3200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3</a:t>
            </a:r>
            <a:endParaRPr lang="en-US" dirty="0">
              <a:latin typeface="+mj-lt"/>
            </a:endParaRPr>
          </a:p>
        </p:txBody>
      </p:sp>
      <p:sp>
        <p:nvSpPr>
          <p:cNvPr id="143" name="Text Box 24"/>
          <p:cNvSpPr txBox="1">
            <a:spLocks noChangeArrowheads="1"/>
          </p:cNvSpPr>
          <p:nvPr/>
        </p:nvSpPr>
        <p:spPr bwMode="auto">
          <a:xfrm>
            <a:off x="990600" y="3200399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x</a:t>
            </a:r>
            <a:endParaRPr lang="en-US" dirty="0">
              <a:latin typeface="+mj-lt"/>
            </a:endParaRPr>
          </a:p>
        </p:txBody>
      </p:sp>
      <p:sp>
        <p:nvSpPr>
          <p:cNvPr id="144" name="Text Box 24"/>
          <p:cNvSpPr txBox="1">
            <a:spLocks noChangeArrowheads="1"/>
          </p:cNvSpPr>
          <p:nvPr/>
        </p:nvSpPr>
        <p:spPr bwMode="auto">
          <a:xfrm>
            <a:off x="1447800" y="3200399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5</a:t>
            </a:r>
            <a:endParaRPr lang="en-US" dirty="0">
              <a:latin typeface="+mj-lt"/>
            </a:endParaRPr>
          </a:p>
        </p:txBody>
      </p:sp>
      <p:sp>
        <p:nvSpPr>
          <p:cNvPr id="145" name="Text Box 24"/>
          <p:cNvSpPr txBox="1">
            <a:spLocks noChangeArrowheads="1"/>
          </p:cNvSpPr>
          <p:nvPr/>
        </p:nvSpPr>
        <p:spPr bwMode="auto">
          <a:xfrm>
            <a:off x="1905000" y="3200399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=</a:t>
            </a:r>
            <a:endParaRPr lang="en-US" dirty="0">
              <a:latin typeface="+mj-lt"/>
            </a:endParaRPr>
          </a:p>
        </p:txBody>
      </p:sp>
      <p:sp>
        <p:nvSpPr>
          <p:cNvPr id="146" name="Text Box 24"/>
          <p:cNvSpPr txBox="1">
            <a:spLocks noChangeArrowheads="1"/>
          </p:cNvSpPr>
          <p:nvPr/>
        </p:nvSpPr>
        <p:spPr bwMode="auto">
          <a:xfrm>
            <a:off x="2362200" y="3200399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+mj-lt"/>
              </a:rPr>
              <a:t> 15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47" name="Text Box 24"/>
          <p:cNvSpPr txBox="1">
            <a:spLocks noChangeArrowheads="1"/>
          </p:cNvSpPr>
          <p:nvPr/>
        </p:nvSpPr>
        <p:spPr bwMode="auto">
          <a:xfrm>
            <a:off x="457200" y="3729335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15</a:t>
            </a:r>
            <a:endParaRPr lang="en-US" dirty="0">
              <a:latin typeface="+mj-lt"/>
            </a:endParaRPr>
          </a:p>
        </p:txBody>
      </p:sp>
      <p:sp>
        <p:nvSpPr>
          <p:cNvPr id="148" name="Text Box 24"/>
          <p:cNvSpPr txBox="1">
            <a:spLocks noChangeArrowheads="1"/>
          </p:cNvSpPr>
          <p:nvPr/>
        </p:nvSpPr>
        <p:spPr bwMode="auto">
          <a:xfrm>
            <a:off x="990600" y="3729334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:</a:t>
            </a:r>
            <a:endParaRPr lang="en-US" dirty="0">
              <a:latin typeface="+mj-lt"/>
            </a:endParaRPr>
          </a:p>
        </p:txBody>
      </p:sp>
      <p:sp>
        <p:nvSpPr>
          <p:cNvPr id="149" name="Text Box 24"/>
          <p:cNvSpPr txBox="1">
            <a:spLocks noChangeArrowheads="1"/>
          </p:cNvSpPr>
          <p:nvPr/>
        </p:nvSpPr>
        <p:spPr bwMode="auto">
          <a:xfrm>
            <a:off x="1447800" y="3729334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3</a:t>
            </a:r>
            <a:endParaRPr lang="en-US" dirty="0">
              <a:latin typeface="+mj-lt"/>
            </a:endParaRPr>
          </a:p>
        </p:txBody>
      </p:sp>
      <p:sp>
        <p:nvSpPr>
          <p:cNvPr id="150" name="Text Box 24"/>
          <p:cNvSpPr txBox="1">
            <a:spLocks noChangeArrowheads="1"/>
          </p:cNvSpPr>
          <p:nvPr/>
        </p:nvSpPr>
        <p:spPr bwMode="auto">
          <a:xfrm>
            <a:off x="1905000" y="3729334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=</a:t>
            </a:r>
            <a:endParaRPr lang="en-US" dirty="0">
              <a:latin typeface="+mj-lt"/>
            </a:endParaRPr>
          </a:p>
        </p:txBody>
      </p:sp>
      <p:sp>
        <p:nvSpPr>
          <p:cNvPr id="151" name="Text Box 24"/>
          <p:cNvSpPr txBox="1">
            <a:spLocks noChangeArrowheads="1"/>
          </p:cNvSpPr>
          <p:nvPr/>
        </p:nvSpPr>
        <p:spPr bwMode="auto">
          <a:xfrm>
            <a:off x="2362200" y="3729334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+mj-lt"/>
              </a:rPr>
              <a:t> 5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52" name="Text Box 24"/>
          <p:cNvSpPr txBox="1">
            <a:spLocks noChangeArrowheads="1"/>
          </p:cNvSpPr>
          <p:nvPr/>
        </p:nvSpPr>
        <p:spPr bwMode="auto">
          <a:xfrm>
            <a:off x="3200400" y="3200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3</a:t>
            </a:r>
            <a:endParaRPr lang="en-US" dirty="0">
              <a:latin typeface="+mj-lt"/>
            </a:endParaRPr>
          </a:p>
        </p:txBody>
      </p:sp>
      <p:sp>
        <p:nvSpPr>
          <p:cNvPr id="153" name="Text Box 24"/>
          <p:cNvSpPr txBox="1">
            <a:spLocks noChangeArrowheads="1"/>
          </p:cNvSpPr>
          <p:nvPr/>
        </p:nvSpPr>
        <p:spPr bwMode="auto">
          <a:xfrm>
            <a:off x="3733800" y="3200399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x</a:t>
            </a:r>
            <a:endParaRPr lang="en-US" dirty="0">
              <a:latin typeface="+mj-lt"/>
            </a:endParaRPr>
          </a:p>
        </p:txBody>
      </p:sp>
      <p:sp>
        <p:nvSpPr>
          <p:cNvPr id="154" name="Text Box 24"/>
          <p:cNvSpPr txBox="1">
            <a:spLocks noChangeArrowheads="1"/>
          </p:cNvSpPr>
          <p:nvPr/>
        </p:nvSpPr>
        <p:spPr bwMode="auto">
          <a:xfrm>
            <a:off x="4191000" y="3200399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7</a:t>
            </a:r>
            <a:endParaRPr lang="en-US" dirty="0">
              <a:latin typeface="+mj-lt"/>
            </a:endParaRPr>
          </a:p>
        </p:txBody>
      </p:sp>
      <p:sp>
        <p:nvSpPr>
          <p:cNvPr id="155" name="Text Box 24"/>
          <p:cNvSpPr txBox="1">
            <a:spLocks noChangeArrowheads="1"/>
          </p:cNvSpPr>
          <p:nvPr/>
        </p:nvSpPr>
        <p:spPr bwMode="auto">
          <a:xfrm>
            <a:off x="4648200" y="3200399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=</a:t>
            </a:r>
            <a:endParaRPr lang="en-US" dirty="0">
              <a:latin typeface="+mj-lt"/>
            </a:endParaRPr>
          </a:p>
        </p:txBody>
      </p:sp>
      <p:sp>
        <p:nvSpPr>
          <p:cNvPr id="156" name="Text Box 24"/>
          <p:cNvSpPr txBox="1">
            <a:spLocks noChangeArrowheads="1"/>
          </p:cNvSpPr>
          <p:nvPr/>
        </p:nvSpPr>
        <p:spPr bwMode="auto">
          <a:xfrm>
            <a:off x="5105400" y="3200399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+mj-lt"/>
              </a:rPr>
              <a:t> 21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57" name="Text Box 24"/>
          <p:cNvSpPr txBox="1">
            <a:spLocks noChangeArrowheads="1"/>
          </p:cNvSpPr>
          <p:nvPr/>
        </p:nvSpPr>
        <p:spPr bwMode="auto">
          <a:xfrm>
            <a:off x="3200400" y="3729335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21</a:t>
            </a:r>
            <a:endParaRPr lang="en-US" dirty="0">
              <a:latin typeface="+mj-lt"/>
            </a:endParaRPr>
          </a:p>
        </p:txBody>
      </p:sp>
      <p:sp>
        <p:nvSpPr>
          <p:cNvPr id="158" name="Text Box 24"/>
          <p:cNvSpPr txBox="1">
            <a:spLocks noChangeArrowheads="1"/>
          </p:cNvSpPr>
          <p:nvPr/>
        </p:nvSpPr>
        <p:spPr bwMode="auto">
          <a:xfrm>
            <a:off x="3733800" y="3729334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:</a:t>
            </a:r>
            <a:endParaRPr lang="en-US" dirty="0">
              <a:latin typeface="+mj-lt"/>
            </a:endParaRPr>
          </a:p>
        </p:txBody>
      </p:sp>
      <p:sp>
        <p:nvSpPr>
          <p:cNvPr id="159" name="Text Box 24"/>
          <p:cNvSpPr txBox="1">
            <a:spLocks noChangeArrowheads="1"/>
          </p:cNvSpPr>
          <p:nvPr/>
        </p:nvSpPr>
        <p:spPr bwMode="auto">
          <a:xfrm>
            <a:off x="4191000" y="3729334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3</a:t>
            </a:r>
            <a:endParaRPr lang="en-US" dirty="0">
              <a:latin typeface="+mj-lt"/>
            </a:endParaRPr>
          </a:p>
        </p:txBody>
      </p:sp>
      <p:sp>
        <p:nvSpPr>
          <p:cNvPr id="160" name="Text Box 24"/>
          <p:cNvSpPr txBox="1">
            <a:spLocks noChangeArrowheads="1"/>
          </p:cNvSpPr>
          <p:nvPr/>
        </p:nvSpPr>
        <p:spPr bwMode="auto">
          <a:xfrm>
            <a:off x="4648200" y="3729334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=</a:t>
            </a:r>
            <a:endParaRPr lang="en-US" dirty="0">
              <a:latin typeface="+mj-lt"/>
            </a:endParaRPr>
          </a:p>
        </p:txBody>
      </p:sp>
      <p:sp>
        <p:nvSpPr>
          <p:cNvPr id="161" name="Text Box 24"/>
          <p:cNvSpPr txBox="1">
            <a:spLocks noChangeArrowheads="1"/>
          </p:cNvSpPr>
          <p:nvPr/>
        </p:nvSpPr>
        <p:spPr bwMode="auto">
          <a:xfrm>
            <a:off x="5105400" y="3729334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+mj-lt"/>
              </a:rPr>
              <a:t> 7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62" name="Text Box 24"/>
          <p:cNvSpPr txBox="1">
            <a:spLocks noChangeArrowheads="1"/>
          </p:cNvSpPr>
          <p:nvPr/>
        </p:nvSpPr>
        <p:spPr bwMode="auto">
          <a:xfrm>
            <a:off x="6096000" y="3200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3</a:t>
            </a:r>
            <a:endParaRPr lang="en-US" dirty="0">
              <a:latin typeface="+mj-lt"/>
            </a:endParaRPr>
          </a:p>
        </p:txBody>
      </p:sp>
      <p:sp>
        <p:nvSpPr>
          <p:cNvPr id="163" name="Text Box 24"/>
          <p:cNvSpPr txBox="1">
            <a:spLocks noChangeArrowheads="1"/>
          </p:cNvSpPr>
          <p:nvPr/>
        </p:nvSpPr>
        <p:spPr bwMode="auto">
          <a:xfrm>
            <a:off x="6629400" y="3200399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x</a:t>
            </a:r>
            <a:endParaRPr lang="en-US" dirty="0">
              <a:latin typeface="+mj-lt"/>
            </a:endParaRPr>
          </a:p>
        </p:txBody>
      </p:sp>
      <p:sp>
        <p:nvSpPr>
          <p:cNvPr id="164" name="Text Box 24"/>
          <p:cNvSpPr txBox="1">
            <a:spLocks noChangeArrowheads="1"/>
          </p:cNvSpPr>
          <p:nvPr/>
        </p:nvSpPr>
        <p:spPr bwMode="auto">
          <a:xfrm>
            <a:off x="7086600" y="3200399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8</a:t>
            </a:r>
            <a:endParaRPr lang="en-US" dirty="0">
              <a:latin typeface="+mj-lt"/>
            </a:endParaRPr>
          </a:p>
        </p:txBody>
      </p:sp>
      <p:sp>
        <p:nvSpPr>
          <p:cNvPr id="165" name="Text Box 24"/>
          <p:cNvSpPr txBox="1">
            <a:spLocks noChangeArrowheads="1"/>
          </p:cNvSpPr>
          <p:nvPr/>
        </p:nvSpPr>
        <p:spPr bwMode="auto">
          <a:xfrm>
            <a:off x="7543800" y="3200399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=</a:t>
            </a:r>
            <a:endParaRPr lang="en-US" dirty="0">
              <a:latin typeface="+mj-lt"/>
            </a:endParaRPr>
          </a:p>
        </p:txBody>
      </p:sp>
      <p:sp>
        <p:nvSpPr>
          <p:cNvPr id="166" name="Text Box 24"/>
          <p:cNvSpPr txBox="1">
            <a:spLocks noChangeArrowheads="1"/>
          </p:cNvSpPr>
          <p:nvPr/>
        </p:nvSpPr>
        <p:spPr bwMode="auto">
          <a:xfrm>
            <a:off x="8001000" y="3200399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+mj-lt"/>
              </a:rPr>
              <a:t> 24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67" name="Text Box 24"/>
          <p:cNvSpPr txBox="1">
            <a:spLocks noChangeArrowheads="1"/>
          </p:cNvSpPr>
          <p:nvPr/>
        </p:nvSpPr>
        <p:spPr bwMode="auto">
          <a:xfrm>
            <a:off x="6096000" y="3729335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24</a:t>
            </a:r>
            <a:endParaRPr lang="en-US" dirty="0">
              <a:latin typeface="+mj-lt"/>
            </a:endParaRPr>
          </a:p>
        </p:txBody>
      </p:sp>
      <p:sp>
        <p:nvSpPr>
          <p:cNvPr id="168" name="Text Box 24"/>
          <p:cNvSpPr txBox="1">
            <a:spLocks noChangeArrowheads="1"/>
          </p:cNvSpPr>
          <p:nvPr/>
        </p:nvSpPr>
        <p:spPr bwMode="auto">
          <a:xfrm>
            <a:off x="6629400" y="3729334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:</a:t>
            </a:r>
            <a:endParaRPr lang="en-US" dirty="0">
              <a:latin typeface="+mj-lt"/>
            </a:endParaRPr>
          </a:p>
        </p:txBody>
      </p:sp>
      <p:sp>
        <p:nvSpPr>
          <p:cNvPr id="169" name="Text Box 24"/>
          <p:cNvSpPr txBox="1">
            <a:spLocks noChangeArrowheads="1"/>
          </p:cNvSpPr>
          <p:nvPr/>
        </p:nvSpPr>
        <p:spPr bwMode="auto">
          <a:xfrm>
            <a:off x="7086600" y="3729334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3</a:t>
            </a:r>
            <a:endParaRPr lang="en-US" dirty="0">
              <a:latin typeface="+mj-lt"/>
            </a:endParaRPr>
          </a:p>
        </p:txBody>
      </p:sp>
      <p:sp>
        <p:nvSpPr>
          <p:cNvPr id="170" name="Text Box 24"/>
          <p:cNvSpPr txBox="1">
            <a:spLocks noChangeArrowheads="1"/>
          </p:cNvSpPr>
          <p:nvPr/>
        </p:nvSpPr>
        <p:spPr bwMode="auto">
          <a:xfrm>
            <a:off x="7543800" y="3729334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=</a:t>
            </a:r>
            <a:endParaRPr lang="en-US" dirty="0">
              <a:latin typeface="+mj-lt"/>
            </a:endParaRPr>
          </a:p>
        </p:txBody>
      </p:sp>
      <p:sp>
        <p:nvSpPr>
          <p:cNvPr id="171" name="Text Box 24"/>
          <p:cNvSpPr txBox="1">
            <a:spLocks noChangeArrowheads="1"/>
          </p:cNvSpPr>
          <p:nvPr/>
        </p:nvSpPr>
        <p:spPr bwMode="auto">
          <a:xfrm>
            <a:off x="8001000" y="3729334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+mj-lt"/>
              </a:rPr>
              <a:t> 8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173" name="Straight Connector 172"/>
          <p:cNvCxnSpPr/>
          <p:nvPr/>
        </p:nvCxnSpPr>
        <p:spPr>
          <a:xfrm flipV="1">
            <a:off x="990600" y="5100935"/>
            <a:ext cx="1600200" cy="8592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TextBox 174"/>
          <p:cNvSpPr txBox="1"/>
          <p:nvPr/>
        </p:nvSpPr>
        <p:spPr>
          <a:xfrm>
            <a:off x="861524" y="2662535"/>
            <a:ext cx="510076" cy="461665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Số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6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500"/>
                                        <p:tgtEl>
                                          <p:spTgt spid="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0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5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6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9" grpId="0"/>
      <p:bldP spid="80" grpId="0"/>
      <p:bldP spid="82" grpId="0"/>
      <p:bldP spid="85" grpId="0"/>
      <p:bldP spid="86" grpId="0"/>
      <p:bldP spid="87" grpId="0"/>
      <p:bldP spid="89" grpId="0"/>
      <p:bldP spid="90" grpId="0"/>
      <p:bldP spid="96" grpId="0"/>
      <p:bldP spid="97" grpId="0"/>
      <p:bldP spid="98" grpId="0"/>
      <p:bldP spid="100" grpId="0"/>
      <p:bldP spid="47" grpId="0"/>
      <p:bldP spid="48" grpId="0"/>
      <p:bldP spid="49" grpId="0"/>
      <p:bldP spid="50" grpId="0"/>
      <p:bldP spid="142" grpId="0"/>
      <p:bldP spid="143" grpId="0"/>
      <p:bldP spid="144" grpId="0"/>
      <p:bldP spid="145" grpId="0"/>
      <p:bldP spid="146" grpId="0"/>
      <p:bldP spid="147" grpId="0"/>
      <p:bldP spid="148" grpId="0"/>
      <p:bldP spid="149" grpId="0"/>
      <p:bldP spid="150" grpId="0"/>
      <p:bldP spid="151" grpId="0"/>
      <p:bldP spid="152" grpId="0"/>
      <p:bldP spid="153" grpId="0"/>
      <p:bldP spid="154" grpId="0"/>
      <p:bldP spid="155" grpId="0"/>
      <p:bldP spid="156" grpId="0"/>
      <p:bldP spid="157" grpId="0"/>
      <p:bldP spid="158" grpId="0"/>
      <p:bldP spid="159" grpId="0"/>
      <p:bldP spid="160" grpId="0"/>
      <p:bldP spid="162" grpId="0"/>
      <p:bldP spid="163" grpId="0"/>
      <p:bldP spid="164" grpId="0"/>
      <p:bldP spid="165" grpId="0"/>
      <p:bldP spid="166" grpId="0"/>
      <p:bldP spid="167" grpId="0"/>
      <p:bldP spid="168" grpId="0"/>
      <p:bldP spid="169" grpId="0"/>
      <p:bldP spid="170" grpId="0"/>
      <p:bldP spid="171" grpId="0"/>
      <p:bldP spid="17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j0424466">
            <a:hlinkClick r:id="" action="ppaction://noaction">
              <a:snd r:embed="rId2" name="applause.wav"/>
            </a:hlinkClick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5029200"/>
            <a:ext cx="15589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685800" y="1371600"/>
            <a:ext cx="276229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err="1" smtClean="0">
                <a:latin typeface="+mj-lt"/>
              </a:rPr>
              <a:t>Kiểm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tra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bài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cũ</a:t>
            </a:r>
            <a:endParaRPr lang="en-US" sz="3000" b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43400" y="8337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87165" y="38100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 smtClean="0"/>
              <a:t>Thứ</a:t>
            </a:r>
            <a:r>
              <a:rPr lang="en-US" smtClean="0"/>
              <a:t> </a:t>
            </a:r>
            <a:r>
              <a:rPr lang="en-US" smtClean="0"/>
              <a:t>2 </a:t>
            </a:r>
            <a:r>
              <a:rPr lang="en-US" err="1" smtClean="0"/>
              <a:t>ngày</a:t>
            </a:r>
            <a:r>
              <a:rPr lang="en-US" smtClean="0"/>
              <a:t> </a:t>
            </a:r>
            <a:r>
              <a:rPr lang="en-US" smtClean="0"/>
              <a:t>20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62000" y="205740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1. </a:t>
            </a:r>
            <a:r>
              <a:rPr lang="en-US" b="1" dirty="0" err="1" smtClean="0">
                <a:solidFill>
                  <a:srgbClr val="0000FF"/>
                </a:solidFill>
              </a:rPr>
              <a:t>Đọc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bảng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chia</a:t>
            </a:r>
            <a:r>
              <a:rPr lang="en-US" b="1" dirty="0" smtClean="0">
                <a:solidFill>
                  <a:srgbClr val="0000FF"/>
                </a:solidFill>
              </a:rPr>
              <a:t> 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2000" y="2971800"/>
            <a:ext cx="55338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0000FF"/>
                </a:solidFill>
              </a:rPr>
              <a:t>3. </a:t>
            </a:r>
            <a:r>
              <a:rPr lang="en-US" b="1" dirty="0" err="1" smtClean="0">
                <a:solidFill>
                  <a:srgbClr val="0000FF"/>
                </a:solidFill>
              </a:rPr>
              <a:t>Muốn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tìm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một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thừa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số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ta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làm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thế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nào</a:t>
            </a:r>
            <a:r>
              <a:rPr lang="en-US" b="1" dirty="0" smtClean="0">
                <a:solidFill>
                  <a:srgbClr val="0000FF"/>
                </a:solidFill>
              </a:rPr>
              <a:t>?</a:t>
            </a:r>
            <a:endParaRPr lang="en-US" b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762000" y="2510135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2. </a:t>
            </a:r>
            <a:r>
              <a:rPr lang="en-US" b="1" dirty="0" err="1" smtClean="0">
                <a:solidFill>
                  <a:srgbClr val="0000FF"/>
                </a:solidFill>
              </a:rPr>
              <a:t>Đọc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bảng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chia</a:t>
            </a:r>
            <a:r>
              <a:rPr lang="en-US" b="1" dirty="0" smtClean="0">
                <a:solidFill>
                  <a:srgbClr val="0000FF"/>
                </a:solidFill>
              </a:rPr>
              <a:t> 3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1" grpId="0"/>
      <p:bldP spid="15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7"/>
          <p:cNvGrpSpPr>
            <a:grpSpLocks/>
          </p:cNvGrpSpPr>
          <p:nvPr/>
        </p:nvGrpSpPr>
        <p:grpSpPr bwMode="auto">
          <a:xfrm>
            <a:off x="457200" y="0"/>
            <a:ext cx="5711825" cy="5105400"/>
            <a:chOff x="1920" y="1056"/>
            <a:chExt cx="3598" cy="3216"/>
          </a:xfrm>
        </p:grpSpPr>
        <p:pic>
          <p:nvPicPr>
            <p:cNvPr id="6174" name="Picture 53" descr="donan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2304"/>
              <a:ext cx="1303" cy="19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75" name="AutoShape 39"/>
            <p:cNvSpPr>
              <a:spLocks noChangeArrowheads="1"/>
            </p:cNvSpPr>
            <p:nvPr/>
          </p:nvSpPr>
          <p:spPr bwMode="auto">
            <a:xfrm>
              <a:off x="2880" y="1056"/>
              <a:ext cx="2638" cy="1488"/>
            </a:xfrm>
            <a:prstGeom prst="cloudCallout">
              <a:avLst>
                <a:gd name="adj1" fmla="val -44454"/>
                <a:gd name="adj2" fmla="val 81681"/>
              </a:avLst>
            </a:prstGeom>
            <a:solidFill>
              <a:srgbClr val="CCFFCC"/>
            </a:solidFill>
            <a:ln w="9525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50000"/>
                </a:spcBef>
              </a:pPr>
              <a:endParaRPr lang="vi-VN" sz="1800" smtClean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sp>
        <p:nvSpPr>
          <p:cNvPr id="195610" name="Text Box 26"/>
          <p:cNvSpPr txBox="1">
            <a:spLocks noChangeArrowheads="1"/>
          </p:cNvSpPr>
          <p:nvPr/>
        </p:nvSpPr>
        <p:spPr bwMode="auto">
          <a:xfrm>
            <a:off x="4114800" y="5181600"/>
            <a:ext cx="289083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400" b="1" smtClean="0">
                <a:solidFill>
                  <a:srgbClr val="FF0000"/>
                </a:solidFill>
              </a:rPr>
              <a:t>4 </a:t>
            </a:r>
            <a:r>
              <a:rPr lang="en-US" sz="4400" b="1" smtClean="0">
                <a:solidFill>
                  <a:srgbClr val="FF0000"/>
                </a:solidFill>
                <a:sym typeface="Wingdings 2" pitchFamily="18" charset="2"/>
              </a:rPr>
              <a:t></a:t>
            </a:r>
            <a:r>
              <a:rPr lang="en-US" sz="4400" b="1" smtClean="0">
                <a:solidFill>
                  <a:srgbClr val="FF0000"/>
                </a:solidFill>
              </a:rPr>
              <a:t> 3 = 12</a:t>
            </a:r>
          </a:p>
        </p:txBody>
      </p:sp>
      <p:sp>
        <p:nvSpPr>
          <p:cNvPr id="195626" name="Text Box 42"/>
          <p:cNvSpPr txBox="1">
            <a:spLocks noChangeArrowheads="1"/>
          </p:cNvSpPr>
          <p:nvPr/>
        </p:nvSpPr>
        <p:spPr bwMode="auto">
          <a:xfrm>
            <a:off x="3657600" y="5105400"/>
            <a:ext cx="3581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400" b="1" smtClean="0">
                <a:solidFill>
                  <a:srgbClr val="FF0000"/>
                </a:solidFill>
              </a:rPr>
              <a:t>? chÊm trßn</a:t>
            </a:r>
          </a:p>
        </p:txBody>
      </p: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3505200" y="609600"/>
            <a:ext cx="1066800" cy="990600"/>
            <a:chOff x="3581400" y="533400"/>
            <a:chExt cx="1066800" cy="990600"/>
          </a:xfrm>
        </p:grpSpPr>
        <p:sp>
          <p:nvSpPr>
            <p:cNvPr id="6169" name="AutoShape 7"/>
            <p:cNvSpPr>
              <a:spLocks noChangeArrowheads="1"/>
            </p:cNvSpPr>
            <p:nvPr/>
          </p:nvSpPr>
          <p:spPr bwMode="auto">
            <a:xfrm>
              <a:off x="3581400" y="533400"/>
              <a:ext cx="1066800" cy="990600"/>
            </a:xfrm>
            <a:prstGeom prst="flowChartProcess">
              <a:avLst/>
            </a:prstGeom>
            <a:solidFill>
              <a:srgbClr val="E1FC3E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endParaRPr lang="vi-VN" sz="3200" smtClean="0">
                <a:solidFill>
                  <a:srgbClr val="000000"/>
                </a:solidFill>
              </a:endParaRPr>
            </a:p>
          </p:txBody>
        </p:sp>
        <p:sp>
          <p:nvSpPr>
            <p:cNvPr id="6170" name="Oval 8"/>
            <p:cNvSpPr>
              <a:spLocks noChangeArrowheads="1"/>
            </p:cNvSpPr>
            <p:nvPr/>
          </p:nvSpPr>
          <p:spPr bwMode="auto">
            <a:xfrm>
              <a:off x="3733800" y="685800"/>
              <a:ext cx="304800" cy="304800"/>
            </a:xfrm>
            <a:prstGeom prst="ellipse">
              <a:avLst/>
            </a:prstGeom>
            <a:solidFill>
              <a:srgbClr val="3333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endParaRPr lang="vi-VN" sz="3200" smtClean="0">
                <a:solidFill>
                  <a:srgbClr val="000000"/>
                </a:solidFill>
              </a:endParaRPr>
            </a:p>
          </p:txBody>
        </p:sp>
        <p:sp>
          <p:nvSpPr>
            <p:cNvPr id="6171" name="Oval 9"/>
            <p:cNvSpPr>
              <a:spLocks noChangeArrowheads="1"/>
            </p:cNvSpPr>
            <p:nvPr/>
          </p:nvSpPr>
          <p:spPr bwMode="auto">
            <a:xfrm>
              <a:off x="3733800" y="1143000"/>
              <a:ext cx="304800" cy="304800"/>
            </a:xfrm>
            <a:prstGeom prst="ellipse">
              <a:avLst/>
            </a:prstGeom>
            <a:solidFill>
              <a:srgbClr val="3333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endParaRPr lang="vi-VN" sz="3200" smtClean="0">
                <a:solidFill>
                  <a:srgbClr val="000000"/>
                </a:solidFill>
              </a:endParaRPr>
            </a:p>
          </p:txBody>
        </p:sp>
        <p:sp>
          <p:nvSpPr>
            <p:cNvPr id="6172" name="Oval 10"/>
            <p:cNvSpPr>
              <a:spLocks noChangeArrowheads="1"/>
            </p:cNvSpPr>
            <p:nvPr/>
          </p:nvSpPr>
          <p:spPr bwMode="auto">
            <a:xfrm>
              <a:off x="4191000" y="1143000"/>
              <a:ext cx="304800" cy="304800"/>
            </a:xfrm>
            <a:prstGeom prst="ellipse">
              <a:avLst/>
            </a:prstGeom>
            <a:solidFill>
              <a:srgbClr val="3333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endParaRPr lang="vi-VN" sz="3200" smtClean="0">
                <a:solidFill>
                  <a:srgbClr val="000000"/>
                </a:solidFill>
              </a:endParaRPr>
            </a:p>
          </p:txBody>
        </p:sp>
        <p:sp>
          <p:nvSpPr>
            <p:cNvPr id="6173" name="Oval 11"/>
            <p:cNvSpPr>
              <a:spLocks noChangeArrowheads="1"/>
            </p:cNvSpPr>
            <p:nvPr/>
          </p:nvSpPr>
          <p:spPr bwMode="auto">
            <a:xfrm>
              <a:off x="4191000" y="685800"/>
              <a:ext cx="304800" cy="304800"/>
            </a:xfrm>
            <a:prstGeom prst="ellipse">
              <a:avLst/>
            </a:prstGeom>
            <a:solidFill>
              <a:srgbClr val="3333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endParaRPr lang="vi-VN" sz="320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6324600" y="3505200"/>
            <a:ext cx="1066800" cy="990600"/>
            <a:chOff x="6324600" y="3505200"/>
            <a:chExt cx="1066800" cy="990600"/>
          </a:xfrm>
        </p:grpSpPr>
        <p:sp>
          <p:nvSpPr>
            <p:cNvPr id="6164" name="AutoShape 12"/>
            <p:cNvSpPr>
              <a:spLocks noChangeArrowheads="1"/>
            </p:cNvSpPr>
            <p:nvPr/>
          </p:nvSpPr>
          <p:spPr bwMode="auto">
            <a:xfrm>
              <a:off x="6324600" y="3505200"/>
              <a:ext cx="1066800" cy="990600"/>
            </a:xfrm>
            <a:prstGeom prst="flowChartProcess">
              <a:avLst/>
            </a:prstGeom>
            <a:solidFill>
              <a:srgbClr val="E1FC3E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endParaRPr lang="vi-VN" sz="3200" smtClean="0">
                <a:solidFill>
                  <a:srgbClr val="000000"/>
                </a:solidFill>
              </a:endParaRPr>
            </a:p>
          </p:txBody>
        </p:sp>
        <p:sp>
          <p:nvSpPr>
            <p:cNvPr id="6165" name="Oval 13"/>
            <p:cNvSpPr>
              <a:spLocks noChangeArrowheads="1"/>
            </p:cNvSpPr>
            <p:nvPr/>
          </p:nvSpPr>
          <p:spPr bwMode="auto">
            <a:xfrm>
              <a:off x="6477000" y="3657600"/>
              <a:ext cx="304800" cy="304800"/>
            </a:xfrm>
            <a:prstGeom prst="ellipse">
              <a:avLst/>
            </a:prstGeom>
            <a:solidFill>
              <a:srgbClr val="3333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endParaRPr lang="vi-VN" sz="3200" smtClean="0">
                <a:solidFill>
                  <a:srgbClr val="000000"/>
                </a:solidFill>
              </a:endParaRPr>
            </a:p>
          </p:txBody>
        </p:sp>
        <p:sp>
          <p:nvSpPr>
            <p:cNvPr id="6166" name="Oval 14"/>
            <p:cNvSpPr>
              <a:spLocks noChangeArrowheads="1"/>
            </p:cNvSpPr>
            <p:nvPr/>
          </p:nvSpPr>
          <p:spPr bwMode="auto">
            <a:xfrm>
              <a:off x="6477000" y="4114800"/>
              <a:ext cx="304800" cy="304800"/>
            </a:xfrm>
            <a:prstGeom prst="ellipse">
              <a:avLst/>
            </a:prstGeom>
            <a:solidFill>
              <a:srgbClr val="3333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endParaRPr lang="vi-VN" sz="3200" smtClean="0">
                <a:solidFill>
                  <a:srgbClr val="000000"/>
                </a:solidFill>
              </a:endParaRPr>
            </a:p>
          </p:txBody>
        </p:sp>
        <p:sp>
          <p:nvSpPr>
            <p:cNvPr id="6167" name="Oval 15"/>
            <p:cNvSpPr>
              <a:spLocks noChangeArrowheads="1"/>
            </p:cNvSpPr>
            <p:nvPr/>
          </p:nvSpPr>
          <p:spPr bwMode="auto">
            <a:xfrm>
              <a:off x="6934200" y="4114800"/>
              <a:ext cx="304800" cy="304800"/>
            </a:xfrm>
            <a:prstGeom prst="ellipse">
              <a:avLst/>
            </a:prstGeom>
            <a:solidFill>
              <a:srgbClr val="3333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endParaRPr lang="vi-VN" sz="3200" smtClean="0">
                <a:solidFill>
                  <a:srgbClr val="000000"/>
                </a:solidFill>
              </a:endParaRPr>
            </a:p>
          </p:txBody>
        </p:sp>
        <p:sp>
          <p:nvSpPr>
            <p:cNvPr id="6168" name="Oval 16"/>
            <p:cNvSpPr>
              <a:spLocks noChangeArrowheads="1"/>
            </p:cNvSpPr>
            <p:nvPr/>
          </p:nvSpPr>
          <p:spPr bwMode="auto">
            <a:xfrm>
              <a:off x="6934200" y="3657600"/>
              <a:ext cx="304800" cy="304800"/>
            </a:xfrm>
            <a:prstGeom prst="ellipse">
              <a:avLst/>
            </a:prstGeom>
            <a:solidFill>
              <a:srgbClr val="3333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endParaRPr lang="vi-VN" sz="320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5" name="Group 29"/>
          <p:cNvGrpSpPr>
            <a:grpSpLocks/>
          </p:cNvGrpSpPr>
          <p:nvPr/>
        </p:nvGrpSpPr>
        <p:grpSpPr bwMode="auto">
          <a:xfrm>
            <a:off x="4953000" y="3505200"/>
            <a:ext cx="1066800" cy="990600"/>
            <a:chOff x="4953000" y="3505200"/>
            <a:chExt cx="1066800" cy="990600"/>
          </a:xfrm>
        </p:grpSpPr>
        <p:sp>
          <p:nvSpPr>
            <p:cNvPr id="6159" name="AutoShape 17"/>
            <p:cNvSpPr>
              <a:spLocks noChangeArrowheads="1"/>
            </p:cNvSpPr>
            <p:nvPr/>
          </p:nvSpPr>
          <p:spPr bwMode="auto">
            <a:xfrm>
              <a:off x="4953000" y="3505200"/>
              <a:ext cx="1066800" cy="990600"/>
            </a:xfrm>
            <a:prstGeom prst="flowChartProcess">
              <a:avLst/>
            </a:prstGeom>
            <a:solidFill>
              <a:srgbClr val="E1FC3E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endParaRPr lang="vi-VN" sz="3200" smtClean="0">
                <a:solidFill>
                  <a:srgbClr val="000000"/>
                </a:solidFill>
              </a:endParaRPr>
            </a:p>
          </p:txBody>
        </p:sp>
        <p:sp>
          <p:nvSpPr>
            <p:cNvPr id="6160" name="Oval 18"/>
            <p:cNvSpPr>
              <a:spLocks noChangeArrowheads="1"/>
            </p:cNvSpPr>
            <p:nvPr/>
          </p:nvSpPr>
          <p:spPr bwMode="auto">
            <a:xfrm>
              <a:off x="5105400" y="3657600"/>
              <a:ext cx="304800" cy="304800"/>
            </a:xfrm>
            <a:prstGeom prst="ellipse">
              <a:avLst/>
            </a:prstGeom>
            <a:solidFill>
              <a:srgbClr val="3333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endParaRPr lang="vi-VN" sz="3200" smtClean="0">
                <a:solidFill>
                  <a:srgbClr val="000000"/>
                </a:solidFill>
              </a:endParaRPr>
            </a:p>
          </p:txBody>
        </p:sp>
        <p:sp>
          <p:nvSpPr>
            <p:cNvPr id="6161" name="Oval 19"/>
            <p:cNvSpPr>
              <a:spLocks noChangeArrowheads="1"/>
            </p:cNvSpPr>
            <p:nvPr/>
          </p:nvSpPr>
          <p:spPr bwMode="auto">
            <a:xfrm>
              <a:off x="5105400" y="4114800"/>
              <a:ext cx="304800" cy="304800"/>
            </a:xfrm>
            <a:prstGeom prst="ellipse">
              <a:avLst/>
            </a:prstGeom>
            <a:solidFill>
              <a:srgbClr val="3333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endParaRPr lang="vi-VN" sz="3200" smtClean="0">
                <a:solidFill>
                  <a:srgbClr val="000000"/>
                </a:solidFill>
              </a:endParaRPr>
            </a:p>
          </p:txBody>
        </p:sp>
        <p:sp>
          <p:nvSpPr>
            <p:cNvPr id="6162" name="Oval 20"/>
            <p:cNvSpPr>
              <a:spLocks noChangeArrowheads="1"/>
            </p:cNvSpPr>
            <p:nvPr/>
          </p:nvSpPr>
          <p:spPr bwMode="auto">
            <a:xfrm>
              <a:off x="5562600" y="4114800"/>
              <a:ext cx="304800" cy="304800"/>
            </a:xfrm>
            <a:prstGeom prst="ellipse">
              <a:avLst/>
            </a:prstGeom>
            <a:solidFill>
              <a:srgbClr val="3333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endParaRPr lang="vi-VN" sz="3200" smtClean="0">
                <a:solidFill>
                  <a:srgbClr val="000000"/>
                </a:solidFill>
              </a:endParaRPr>
            </a:p>
          </p:txBody>
        </p:sp>
        <p:sp>
          <p:nvSpPr>
            <p:cNvPr id="6163" name="Oval 21"/>
            <p:cNvSpPr>
              <a:spLocks noChangeArrowheads="1"/>
            </p:cNvSpPr>
            <p:nvPr/>
          </p:nvSpPr>
          <p:spPr bwMode="auto">
            <a:xfrm>
              <a:off x="5562600" y="3657600"/>
              <a:ext cx="304800" cy="304800"/>
            </a:xfrm>
            <a:prstGeom prst="ellipse">
              <a:avLst/>
            </a:prstGeom>
            <a:solidFill>
              <a:srgbClr val="3333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endParaRPr lang="vi-VN" sz="320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3581400" y="3505200"/>
            <a:ext cx="1066800" cy="990600"/>
            <a:chOff x="3581400" y="3505200"/>
            <a:chExt cx="1066800" cy="990600"/>
          </a:xfrm>
        </p:grpSpPr>
        <p:sp>
          <p:nvSpPr>
            <p:cNvPr id="6154" name="AutoShape 22"/>
            <p:cNvSpPr>
              <a:spLocks noChangeArrowheads="1"/>
            </p:cNvSpPr>
            <p:nvPr/>
          </p:nvSpPr>
          <p:spPr bwMode="auto">
            <a:xfrm>
              <a:off x="3581400" y="3505200"/>
              <a:ext cx="1066800" cy="990600"/>
            </a:xfrm>
            <a:prstGeom prst="flowChartProcess">
              <a:avLst/>
            </a:prstGeom>
            <a:solidFill>
              <a:srgbClr val="E1FC3E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endParaRPr lang="vi-VN" sz="3200" smtClean="0">
                <a:solidFill>
                  <a:srgbClr val="000000"/>
                </a:solidFill>
              </a:endParaRPr>
            </a:p>
          </p:txBody>
        </p:sp>
        <p:sp>
          <p:nvSpPr>
            <p:cNvPr id="6155" name="Oval 23"/>
            <p:cNvSpPr>
              <a:spLocks noChangeArrowheads="1"/>
            </p:cNvSpPr>
            <p:nvPr/>
          </p:nvSpPr>
          <p:spPr bwMode="auto">
            <a:xfrm>
              <a:off x="3733800" y="3657600"/>
              <a:ext cx="304800" cy="304800"/>
            </a:xfrm>
            <a:prstGeom prst="ellipse">
              <a:avLst/>
            </a:prstGeom>
            <a:solidFill>
              <a:srgbClr val="3333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endParaRPr lang="vi-VN" sz="3200" smtClean="0">
                <a:solidFill>
                  <a:srgbClr val="000000"/>
                </a:solidFill>
              </a:endParaRPr>
            </a:p>
          </p:txBody>
        </p:sp>
        <p:sp>
          <p:nvSpPr>
            <p:cNvPr id="6156" name="Oval 24"/>
            <p:cNvSpPr>
              <a:spLocks noChangeArrowheads="1"/>
            </p:cNvSpPr>
            <p:nvPr/>
          </p:nvSpPr>
          <p:spPr bwMode="auto">
            <a:xfrm>
              <a:off x="3733800" y="4114800"/>
              <a:ext cx="304800" cy="304800"/>
            </a:xfrm>
            <a:prstGeom prst="ellipse">
              <a:avLst/>
            </a:prstGeom>
            <a:solidFill>
              <a:srgbClr val="3333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endParaRPr lang="vi-VN" sz="3200" smtClean="0">
                <a:solidFill>
                  <a:srgbClr val="000000"/>
                </a:solidFill>
              </a:endParaRPr>
            </a:p>
          </p:txBody>
        </p:sp>
        <p:sp>
          <p:nvSpPr>
            <p:cNvPr id="6157" name="Oval 25"/>
            <p:cNvSpPr>
              <a:spLocks noChangeArrowheads="1"/>
            </p:cNvSpPr>
            <p:nvPr/>
          </p:nvSpPr>
          <p:spPr bwMode="auto">
            <a:xfrm>
              <a:off x="4191000" y="4114800"/>
              <a:ext cx="304800" cy="304800"/>
            </a:xfrm>
            <a:prstGeom prst="ellipse">
              <a:avLst/>
            </a:prstGeom>
            <a:solidFill>
              <a:srgbClr val="3333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endParaRPr lang="vi-VN" sz="3200" smtClean="0">
                <a:solidFill>
                  <a:srgbClr val="000000"/>
                </a:solidFill>
              </a:endParaRPr>
            </a:p>
          </p:txBody>
        </p:sp>
        <p:sp>
          <p:nvSpPr>
            <p:cNvPr id="6158" name="Oval 26"/>
            <p:cNvSpPr>
              <a:spLocks noChangeArrowheads="1"/>
            </p:cNvSpPr>
            <p:nvPr/>
          </p:nvSpPr>
          <p:spPr bwMode="auto">
            <a:xfrm>
              <a:off x="4191000" y="3657600"/>
              <a:ext cx="304800" cy="304800"/>
            </a:xfrm>
            <a:prstGeom prst="ellipse">
              <a:avLst/>
            </a:prstGeom>
            <a:solidFill>
              <a:srgbClr val="3333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endParaRPr lang="vi-VN" sz="32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68635" name="AutoShape 27"/>
          <p:cNvSpPr>
            <a:spLocks/>
          </p:cNvSpPr>
          <p:nvPr/>
        </p:nvSpPr>
        <p:spPr bwMode="auto">
          <a:xfrm rot="5400000">
            <a:off x="5257800" y="2895600"/>
            <a:ext cx="381000" cy="3886200"/>
          </a:xfrm>
          <a:prstGeom prst="rightBrace">
            <a:avLst>
              <a:gd name="adj1" fmla="val 85000"/>
              <a:gd name="adj2" fmla="val 50000"/>
            </a:avLst>
          </a:prstGeom>
          <a:noFill/>
          <a:ln w="9525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/>
          <a:p>
            <a:endParaRPr lang="vi-VN" sz="32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512744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86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8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68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8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95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95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195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1" dur="500"/>
                                        <p:tgtEl>
                                          <p:spTgt spid="1956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19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610" grpId="0"/>
      <p:bldP spid="195626" grpId="0"/>
      <p:bldP spid="195626" grpId="1"/>
      <p:bldP spid="686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7" name="Text Box 5"/>
          <p:cNvSpPr txBox="1">
            <a:spLocks noChangeArrowheads="1"/>
          </p:cNvSpPr>
          <p:nvPr/>
        </p:nvSpPr>
        <p:spPr bwMode="auto">
          <a:xfrm>
            <a:off x="3581400" y="4495800"/>
            <a:ext cx="270351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400" b="1" smtClean="0">
                <a:solidFill>
                  <a:srgbClr val="FF0000"/>
                </a:solidFill>
              </a:rPr>
              <a:t>12 :  4 = 3</a:t>
            </a:r>
          </a:p>
        </p:txBody>
      </p:sp>
      <p:pic>
        <p:nvPicPr>
          <p:cNvPr id="7171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51729">
            <a:off x="10010775" y="3209925"/>
            <a:ext cx="476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51729">
            <a:off x="10010775" y="3209925"/>
            <a:ext cx="476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51729">
            <a:off x="10010775" y="3209925"/>
            <a:ext cx="476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51729">
            <a:off x="10010775" y="3209925"/>
            <a:ext cx="476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Text Box 10"/>
          <p:cNvSpPr txBox="1">
            <a:spLocks noChangeArrowheads="1"/>
          </p:cNvSpPr>
          <p:nvPr/>
        </p:nvSpPr>
        <p:spPr bwMode="auto">
          <a:xfrm>
            <a:off x="3746500" y="3505200"/>
            <a:ext cx="289083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400" b="1" smtClean="0">
                <a:solidFill>
                  <a:srgbClr val="660066"/>
                </a:solidFill>
              </a:rPr>
              <a:t>4 </a:t>
            </a:r>
            <a:r>
              <a:rPr lang="en-US" sz="4400" b="1" smtClean="0">
                <a:solidFill>
                  <a:srgbClr val="660066"/>
                </a:solidFill>
                <a:sym typeface="Wingdings 2" pitchFamily="18" charset="2"/>
              </a:rPr>
              <a:t></a:t>
            </a:r>
            <a:r>
              <a:rPr lang="en-US" sz="4400" b="1" smtClean="0">
                <a:solidFill>
                  <a:srgbClr val="660066"/>
                </a:solidFill>
              </a:rPr>
              <a:t> 3 = 12</a:t>
            </a:r>
          </a:p>
        </p:txBody>
      </p:sp>
      <p:sp>
        <p:nvSpPr>
          <p:cNvPr id="197655" name="AutoShape 23"/>
          <p:cNvSpPr>
            <a:spLocks noChangeArrowheads="1"/>
          </p:cNvSpPr>
          <p:nvPr/>
        </p:nvSpPr>
        <p:spPr bwMode="auto">
          <a:xfrm rot="-800242">
            <a:off x="2514600" y="3962400"/>
            <a:ext cx="762000" cy="1371600"/>
          </a:xfrm>
          <a:prstGeom prst="curvedRightArrow">
            <a:avLst>
              <a:gd name="adj1" fmla="val 29467"/>
              <a:gd name="adj2" fmla="val 72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 sz="3200" smtClean="0">
              <a:solidFill>
                <a:srgbClr val="000000"/>
              </a:solidFill>
            </a:endParaRPr>
          </a:p>
        </p:txBody>
      </p:sp>
      <p:sp>
        <p:nvSpPr>
          <p:cNvPr id="7177" name="AutoShape 41"/>
          <p:cNvSpPr>
            <a:spLocks/>
          </p:cNvSpPr>
          <p:nvPr/>
        </p:nvSpPr>
        <p:spPr bwMode="auto">
          <a:xfrm rot="5400000">
            <a:off x="5108575" y="606425"/>
            <a:ext cx="298450" cy="4876800"/>
          </a:xfrm>
          <a:prstGeom prst="rightBrace">
            <a:avLst>
              <a:gd name="adj1" fmla="val 136170"/>
              <a:gd name="adj2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 sz="3200" smtClean="0">
              <a:solidFill>
                <a:srgbClr val="000000"/>
              </a:solidFill>
            </a:endParaRPr>
          </a:p>
        </p:txBody>
      </p:sp>
      <p:sp>
        <p:nvSpPr>
          <p:cNvPr id="7178" name="AutoShape 49"/>
          <p:cNvSpPr>
            <a:spLocks noChangeArrowheads="1"/>
          </p:cNvSpPr>
          <p:nvPr/>
        </p:nvSpPr>
        <p:spPr bwMode="auto">
          <a:xfrm>
            <a:off x="2895600" y="1295400"/>
            <a:ext cx="1295400" cy="1295400"/>
          </a:xfrm>
          <a:prstGeom prst="flowChartProcess">
            <a:avLst/>
          </a:prstGeom>
          <a:solidFill>
            <a:srgbClr val="E1FC3E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vi-VN" sz="3200" smtClean="0">
              <a:solidFill>
                <a:srgbClr val="000000"/>
              </a:solidFill>
            </a:endParaRPr>
          </a:p>
        </p:txBody>
      </p:sp>
      <p:sp>
        <p:nvSpPr>
          <p:cNvPr id="7179" name="AutoShape 50"/>
          <p:cNvSpPr>
            <a:spLocks noChangeArrowheads="1"/>
          </p:cNvSpPr>
          <p:nvPr/>
        </p:nvSpPr>
        <p:spPr bwMode="auto">
          <a:xfrm>
            <a:off x="3048000" y="1447800"/>
            <a:ext cx="381000" cy="381000"/>
          </a:xfrm>
          <a:prstGeom prst="flowChartConnector">
            <a:avLst/>
          </a:prstGeom>
          <a:solidFill>
            <a:srgbClr val="33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endParaRPr lang="vi-VN" sz="3200" smtClean="0">
              <a:solidFill>
                <a:srgbClr val="000000"/>
              </a:solidFill>
            </a:endParaRPr>
          </a:p>
        </p:txBody>
      </p:sp>
      <p:sp>
        <p:nvSpPr>
          <p:cNvPr id="7180" name="AutoShape 51"/>
          <p:cNvSpPr>
            <a:spLocks noChangeArrowheads="1"/>
          </p:cNvSpPr>
          <p:nvPr/>
        </p:nvSpPr>
        <p:spPr bwMode="auto">
          <a:xfrm>
            <a:off x="3581400" y="1981200"/>
            <a:ext cx="381000" cy="381000"/>
          </a:xfrm>
          <a:prstGeom prst="flowChartConnector">
            <a:avLst/>
          </a:prstGeom>
          <a:solidFill>
            <a:srgbClr val="33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endParaRPr lang="vi-VN" sz="3200" smtClean="0">
              <a:solidFill>
                <a:srgbClr val="000000"/>
              </a:solidFill>
            </a:endParaRPr>
          </a:p>
        </p:txBody>
      </p:sp>
      <p:sp>
        <p:nvSpPr>
          <p:cNvPr id="7181" name="AutoShape 52"/>
          <p:cNvSpPr>
            <a:spLocks noChangeArrowheads="1"/>
          </p:cNvSpPr>
          <p:nvPr/>
        </p:nvSpPr>
        <p:spPr bwMode="auto">
          <a:xfrm>
            <a:off x="3581400" y="1447800"/>
            <a:ext cx="381000" cy="381000"/>
          </a:xfrm>
          <a:prstGeom prst="flowChartConnector">
            <a:avLst/>
          </a:prstGeom>
          <a:solidFill>
            <a:srgbClr val="33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endParaRPr lang="vi-VN" sz="3200" smtClean="0">
              <a:solidFill>
                <a:srgbClr val="000000"/>
              </a:solidFill>
            </a:endParaRPr>
          </a:p>
        </p:txBody>
      </p:sp>
      <p:sp>
        <p:nvSpPr>
          <p:cNvPr id="7182" name="AutoShape 53"/>
          <p:cNvSpPr>
            <a:spLocks noChangeArrowheads="1"/>
          </p:cNvSpPr>
          <p:nvPr/>
        </p:nvSpPr>
        <p:spPr bwMode="auto">
          <a:xfrm>
            <a:off x="3048000" y="1981200"/>
            <a:ext cx="381000" cy="381000"/>
          </a:xfrm>
          <a:prstGeom prst="flowChartConnector">
            <a:avLst/>
          </a:prstGeom>
          <a:solidFill>
            <a:srgbClr val="33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endParaRPr lang="vi-VN" sz="3200" smtClean="0">
              <a:solidFill>
                <a:srgbClr val="000000"/>
              </a:solidFill>
            </a:endParaRPr>
          </a:p>
        </p:txBody>
      </p:sp>
      <p:sp>
        <p:nvSpPr>
          <p:cNvPr id="7183" name="AutoShape 54"/>
          <p:cNvSpPr>
            <a:spLocks noChangeArrowheads="1"/>
          </p:cNvSpPr>
          <p:nvPr/>
        </p:nvSpPr>
        <p:spPr bwMode="auto">
          <a:xfrm>
            <a:off x="6019800" y="1295400"/>
            <a:ext cx="1295400" cy="1295400"/>
          </a:xfrm>
          <a:prstGeom prst="flowChartProcess">
            <a:avLst/>
          </a:prstGeom>
          <a:solidFill>
            <a:srgbClr val="E1FC3E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vi-VN" sz="3200" smtClean="0">
              <a:solidFill>
                <a:srgbClr val="000000"/>
              </a:solidFill>
            </a:endParaRPr>
          </a:p>
        </p:txBody>
      </p:sp>
      <p:sp>
        <p:nvSpPr>
          <p:cNvPr id="7184" name="AutoShape 55"/>
          <p:cNvSpPr>
            <a:spLocks noChangeArrowheads="1"/>
          </p:cNvSpPr>
          <p:nvPr/>
        </p:nvSpPr>
        <p:spPr bwMode="auto">
          <a:xfrm>
            <a:off x="6172200" y="1447800"/>
            <a:ext cx="381000" cy="381000"/>
          </a:xfrm>
          <a:prstGeom prst="flowChartConnector">
            <a:avLst/>
          </a:prstGeom>
          <a:solidFill>
            <a:srgbClr val="33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endParaRPr lang="vi-VN" sz="3200" smtClean="0">
              <a:solidFill>
                <a:srgbClr val="000000"/>
              </a:solidFill>
            </a:endParaRPr>
          </a:p>
        </p:txBody>
      </p:sp>
      <p:sp>
        <p:nvSpPr>
          <p:cNvPr id="7185" name="AutoShape 56"/>
          <p:cNvSpPr>
            <a:spLocks noChangeArrowheads="1"/>
          </p:cNvSpPr>
          <p:nvPr/>
        </p:nvSpPr>
        <p:spPr bwMode="auto">
          <a:xfrm>
            <a:off x="6705600" y="1981200"/>
            <a:ext cx="381000" cy="381000"/>
          </a:xfrm>
          <a:prstGeom prst="flowChartConnector">
            <a:avLst/>
          </a:prstGeom>
          <a:solidFill>
            <a:srgbClr val="33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endParaRPr lang="vi-VN" sz="3200" smtClean="0">
              <a:solidFill>
                <a:srgbClr val="000000"/>
              </a:solidFill>
            </a:endParaRPr>
          </a:p>
        </p:txBody>
      </p:sp>
      <p:sp>
        <p:nvSpPr>
          <p:cNvPr id="7186" name="AutoShape 57"/>
          <p:cNvSpPr>
            <a:spLocks noChangeArrowheads="1"/>
          </p:cNvSpPr>
          <p:nvPr/>
        </p:nvSpPr>
        <p:spPr bwMode="auto">
          <a:xfrm>
            <a:off x="6705600" y="1447800"/>
            <a:ext cx="381000" cy="381000"/>
          </a:xfrm>
          <a:prstGeom prst="flowChartConnector">
            <a:avLst/>
          </a:prstGeom>
          <a:solidFill>
            <a:srgbClr val="33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endParaRPr lang="vi-VN" sz="3200" smtClean="0">
              <a:solidFill>
                <a:srgbClr val="000000"/>
              </a:solidFill>
            </a:endParaRPr>
          </a:p>
        </p:txBody>
      </p:sp>
      <p:sp>
        <p:nvSpPr>
          <p:cNvPr id="7187" name="AutoShape 58"/>
          <p:cNvSpPr>
            <a:spLocks noChangeArrowheads="1"/>
          </p:cNvSpPr>
          <p:nvPr/>
        </p:nvSpPr>
        <p:spPr bwMode="auto">
          <a:xfrm>
            <a:off x="6172200" y="1981200"/>
            <a:ext cx="381000" cy="381000"/>
          </a:xfrm>
          <a:prstGeom prst="flowChartConnector">
            <a:avLst/>
          </a:prstGeom>
          <a:solidFill>
            <a:srgbClr val="33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endParaRPr lang="vi-VN" sz="3200" smtClean="0">
              <a:solidFill>
                <a:srgbClr val="000000"/>
              </a:solidFill>
            </a:endParaRPr>
          </a:p>
        </p:txBody>
      </p:sp>
      <p:sp>
        <p:nvSpPr>
          <p:cNvPr id="7188" name="AutoShape 59"/>
          <p:cNvSpPr>
            <a:spLocks noChangeArrowheads="1"/>
          </p:cNvSpPr>
          <p:nvPr/>
        </p:nvSpPr>
        <p:spPr bwMode="auto">
          <a:xfrm>
            <a:off x="4495800" y="1295400"/>
            <a:ext cx="1295400" cy="1295400"/>
          </a:xfrm>
          <a:prstGeom prst="flowChartProcess">
            <a:avLst/>
          </a:prstGeom>
          <a:solidFill>
            <a:srgbClr val="E1FC3E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vi-VN" sz="3200" smtClean="0">
              <a:solidFill>
                <a:srgbClr val="000000"/>
              </a:solidFill>
            </a:endParaRPr>
          </a:p>
        </p:txBody>
      </p:sp>
      <p:sp>
        <p:nvSpPr>
          <p:cNvPr id="7189" name="AutoShape 60"/>
          <p:cNvSpPr>
            <a:spLocks noChangeArrowheads="1"/>
          </p:cNvSpPr>
          <p:nvPr/>
        </p:nvSpPr>
        <p:spPr bwMode="auto">
          <a:xfrm>
            <a:off x="4648200" y="1447800"/>
            <a:ext cx="381000" cy="381000"/>
          </a:xfrm>
          <a:prstGeom prst="flowChartConnector">
            <a:avLst/>
          </a:prstGeom>
          <a:solidFill>
            <a:srgbClr val="33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endParaRPr lang="vi-VN" sz="3200" smtClean="0">
              <a:solidFill>
                <a:srgbClr val="000000"/>
              </a:solidFill>
            </a:endParaRPr>
          </a:p>
        </p:txBody>
      </p:sp>
      <p:sp>
        <p:nvSpPr>
          <p:cNvPr id="7190" name="AutoShape 61"/>
          <p:cNvSpPr>
            <a:spLocks noChangeArrowheads="1"/>
          </p:cNvSpPr>
          <p:nvPr/>
        </p:nvSpPr>
        <p:spPr bwMode="auto">
          <a:xfrm>
            <a:off x="5181600" y="1981200"/>
            <a:ext cx="381000" cy="381000"/>
          </a:xfrm>
          <a:prstGeom prst="flowChartConnector">
            <a:avLst/>
          </a:prstGeom>
          <a:solidFill>
            <a:srgbClr val="33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endParaRPr lang="vi-VN" sz="3200" smtClean="0">
              <a:solidFill>
                <a:srgbClr val="000000"/>
              </a:solidFill>
            </a:endParaRPr>
          </a:p>
        </p:txBody>
      </p:sp>
      <p:sp>
        <p:nvSpPr>
          <p:cNvPr id="7191" name="AutoShape 62"/>
          <p:cNvSpPr>
            <a:spLocks noChangeArrowheads="1"/>
          </p:cNvSpPr>
          <p:nvPr/>
        </p:nvSpPr>
        <p:spPr bwMode="auto">
          <a:xfrm>
            <a:off x="5181600" y="1447800"/>
            <a:ext cx="381000" cy="381000"/>
          </a:xfrm>
          <a:prstGeom prst="flowChartConnector">
            <a:avLst/>
          </a:prstGeom>
          <a:solidFill>
            <a:srgbClr val="33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endParaRPr lang="vi-VN" sz="3200" smtClean="0">
              <a:solidFill>
                <a:srgbClr val="000000"/>
              </a:solidFill>
            </a:endParaRPr>
          </a:p>
        </p:txBody>
      </p:sp>
      <p:sp>
        <p:nvSpPr>
          <p:cNvPr id="7192" name="AutoShape 63"/>
          <p:cNvSpPr>
            <a:spLocks noChangeArrowheads="1"/>
          </p:cNvSpPr>
          <p:nvPr/>
        </p:nvSpPr>
        <p:spPr bwMode="auto">
          <a:xfrm>
            <a:off x="4648200" y="1981200"/>
            <a:ext cx="381000" cy="381000"/>
          </a:xfrm>
          <a:prstGeom prst="flowChartConnector">
            <a:avLst/>
          </a:prstGeom>
          <a:solidFill>
            <a:srgbClr val="33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endParaRPr lang="vi-VN" sz="32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173721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19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"/>
                                        <p:tgtEl>
                                          <p:spTgt spid="197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7" grpId="0"/>
      <p:bldP spid="19765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6"/>
          <p:cNvSpPr txBox="1">
            <a:spLocks noChangeArrowheads="1"/>
          </p:cNvSpPr>
          <p:nvPr/>
        </p:nvSpPr>
        <p:spPr bwMode="auto">
          <a:xfrm>
            <a:off x="685800" y="609600"/>
            <a:ext cx="342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vi-VN" sz="1800" smtClean="0">
              <a:solidFill>
                <a:srgbClr val="000000"/>
              </a:solidFill>
              <a:latin typeface="Comic Sans MS" pitchFamily="66" charset="0"/>
            </a:endParaRPr>
          </a:p>
        </p:txBody>
      </p:sp>
      <p:grpSp>
        <p:nvGrpSpPr>
          <p:cNvPr id="10243" name="Group 28"/>
          <p:cNvGrpSpPr>
            <a:grpSpLocks/>
          </p:cNvGrpSpPr>
          <p:nvPr/>
        </p:nvGrpSpPr>
        <p:grpSpPr bwMode="auto">
          <a:xfrm>
            <a:off x="2606675" y="360363"/>
            <a:ext cx="365125" cy="6038850"/>
            <a:chOff x="2496" y="276"/>
            <a:chExt cx="777" cy="3804"/>
          </a:xfrm>
        </p:grpSpPr>
        <p:sp>
          <p:nvSpPr>
            <p:cNvPr id="10254" name="Line 37"/>
            <p:cNvSpPr>
              <a:spLocks noChangeShapeType="1"/>
            </p:cNvSpPr>
            <p:nvPr/>
          </p:nvSpPr>
          <p:spPr bwMode="auto">
            <a:xfrm>
              <a:off x="2505" y="276"/>
              <a:ext cx="768" cy="0"/>
            </a:xfrm>
            <a:prstGeom prst="line">
              <a:avLst/>
            </a:prstGeom>
            <a:noFill/>
            <a:ln w="73025">
              <a:solidFill>
                <a:srgbClr val="66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 smtClean="0">
                <a:solidFill>
                  <a:srgbClr val="000000"/>
                </a:solidFill>
                <a:latin typeface=".VnAvant" pitchFamily="34" charset="0"/>
              </a:endParaRPr>
            </a:p>
          </p:txBody>
        </p:sp>
        <p:sp>
          <p:nvSpPr>
            <p:cNvPr id="10255" name="Line 38"/>
            <p:cNvSpPr>
              <a:spLocks noChangeShapeType="1"/>
            </p:cNvSpPr>
            <p:nvPr/>
          </p:nvSpPr>
          <p:spPr bwMode="auto">
            <a:xfrm flipV="1">
              <a:off x="2496" y="708"/>
              <a:ext cx="777" cy="12"/>
            </a:xfrm>
            <a:prstGeom prst="line">
              <a:avLst/>
            </a:prstGeom>
            <a:noFill/>
            <a:ln w="73025">
              <a:solidFill>
                <a:srgbClr val="66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 smtClean="0">
                <a:solidFill>
                  <a:srgbClr val="000000"/>
                </a:solidFill>
                <a:latin typeface=".VnAvant" pitchFamily="34" charset="0"/>
              </a:endParaRPr>
            </a:p>
          </p:txBody>
        </p:sp>
        <p:sp>
          <p:nvSpPr>
            <p:cNvPr id="10256" name="Line 39"/>
            <p:cNvSpPr>
              <a:spLocks noChangeShapeType="1"/>
            </p:cNvSpPr>
            <p:nvPr/>
          </p:nvSpPr>
          <p:spPr bwMode="auto">
            <a:xfrm>
              <a:off x="2505" y="1131"/>
              <a:ext cx="768" cy="0"/>
            </a:xfrm>
            <a:prstGeom prst="line">
              <a:avLst/>
            </a:prstGeom>
            <a:noFill/>
            <a:ln w="73025">
              <a:solidFill>
                <a:srgbClr val="66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 smtClean="0">
                <a:solidFill>
                  <a:srgbClr val="000000"/>
                </a:solidFill>
                <a:latin typeface=".VnAvant" pitchFamily="34" charset="0"/>
              </a:endParaRPr>
            </a:p>
          </p:txBody>
        </p:sp>
        <p:sp>
          <p:nvSpPr>
            <p:cNvPr id="10257" name="Line 40"/>
            <p:cNvSpPr>
              <a:spLocks noChangeShapeType="1"/>
            </p:cNvSpPr>
            <p:nvPr/>
          </p:nvSpPr>
          <p:spPr bwMode="auto">
            <a:xfrm>
              <a:off x="2505" y="1536"/>
              <a:ext cx="768" cy="0"/>
            </a:xfrm>
            <a:prstGeom prst="line">
              <a:avLst/>
            </a:prstGeom>
            <a:noFill/>
            <a:ln w="73025">
              <a:solidFill>
                <a:srgbClr val="66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 smtClean="0">
                <a:solidFill>
                  <a:srgbClr val="000000"/>
                </a:solidFill>
                <a:latin typeface=".VnAvant" pitchFamily="34" charset="0"/>
              </a:endParaRPr>
            </a:p>
          </p:txBody>
        </p:sp>
        <p:sp>
          <p:nvSpPr>
            <p:cNvPr id="10258" name="Line 41"/>
            <p:cNvSpPr>
              <a:spLocks noChangeShapeType="1"/>
            </p:cNvSpPr>
            <p:nvPr/>
          </p:nvSpPr>
          <p:spPr bwMode="auto">
            <a:xfrm>
              <a:off x="2505" y="1965"/>
              <a:ext cx="768" cy="0"/>
            </a:xfrm>
            <a:prstGeom prst="line">
              <a:avLst/>
            </a:prstGeom>
            <a:noFill/>
            <a:ln w="73025">
              <a:solidFill>
                <a:srgbClr val="66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 smtClean="0">
                <a:solidFill>
                  <a:srgbClr val="000000"/>
                </a:solidFill>
                <a:latin typeface=".VnAvant" pitchFamily="34" charset="0"/>
              </a:endParaRPr>
            </a:p>
          </p:txBody>
        </p:sp>
        <p:sp>
          <p:nvSpPr>
            <p:cNvPr id="10259" name="Line 42"/>
            <p:cNvSpPr>
              <a:spLocks noChangeShapeType="1"/>
            </p:cNvSpPr>
            <p:nvPr/>
          </p:nvSpPr>
          <p:spPr bwMode="auto">
            <a:xfrm>
              <a:off x="2505" y="2382"/>
              <a:ext cx="768" cy="0"/>
            </a:xfrm>
            <a:prstGeom prst="line">
              <a:avLst/>
            </a:prstGeom>
            <a:noFill/>
            <a:ln w="73025">
              <a:solidFill>
                <a:srgbClr val="66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 smtClean="0">
                <a:solidFill>
                  <a:srgbClr val="000000"/>
                </a:solidFill>
                <a:latin typeface=".VnAvant" pitchFamily="34" charset="0"/>
              </a:endParaRPr>
            </a:p>
          </p:txBody>
        </p:sp>
        <p:sp>
          <p:nvSpPr>
            <p:cNvPr id="10260" name="Line 43"/>
            <p:cNvSpPr>
              <a:spLocks noChangeShapeType="1"/>
            </p:cNvSpPr>
            <p:nvPr/>
          </p:nvSpPr>
          <p:spPr bwMode="auto">
            <a:xfrm>
              <a:off x="2505" y="2805"/>
              <a:ext cx="768" cy="0"/>
            </a:xfrm>
            <a:prstGeom prst="line">
              <a:avLst/>
            </a:prstGeom>
            <a:noFill/>
            <a:ln w="73025">
              <a:solidFill>
                <a:srgbClr val="66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 smtClean="0">
                <a:solidFill>
                  <a:srgbClr val="000000"/>
                </a:solidFill>
                <a:latin typeface=".VnAvant" pitchFamily="34" charset="0"/>
              </a:endParaRPr>
            </a:p>
          </p:txBody>
        </p:sp>
        <p:sp>
          <p:nvSpPr>
            <p:cNvPr id="10261" name="Line 44"/>
            <p:cNvSpPr>
              <a:spLocks noChangeShapeType="1"/>
            </p:cNvSpPr>
            <p:nvPr/>
          </p:nvSpPr>
          <p:spPr bwMode="auto">
            <a:xfrm>
              <a:off x="2505" y="3225"/>
              <a:ext cx="768" cy="0"/>
            </a:xfrm>
            <a:prstGeom prst="line">
              <a:avLst/>
            </a:prstGeom>
            <a:noFill/>
            <a:ln w="73025">
              <a:solidFill>
                <a:srgbClr val="66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 smtClean="0">
                <a:solidFill>
                  <a:srgbClr val="000000"/>
                </a:solidFill>
                <a:latin typeface=".VnAvant" pitchFamily="34" charset="0"/>
              </a:endParaRPr>
            </a:p>
          </p:txBody>
        </p:sp>
        <p:sp>
          <p:nvSpPr>
            <p:cNvPr id="10262" name="Line 45"/>
            <p:cNvSpPr>
              <a:spLocks noChangeShapeType="1"/>
            </p:cNvSpPr>
            <p:nvPr/>
          </p:nvSpPr>
          <p:spPr bwMode="auto">
            <a:xfrm>
              <a:off x="2505" y="3648"/>
              <a:ext cx="768" cy="0"/>
            </a:xfrm>
            <a:prstGeom prst="line">
              <a:avLst/>
            </a:prstGeom>
            <a:noFill/>
            <a:ln w="73025">
              <a:solidFill>
                <a:srgbClr val="66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 smtClean="0">
                <a:solidFill>
                  <a:srgbClr val="000000"/>
                </a:solidFill>
                <a:latin typeface=".VnAvant" pitchFamily="34" charset="0"/>
              </a:endParaRPr>
            </a:p>
          </p:txBody>
        </p:sp>
        <p:sp>
          <p:nvSpPr>
            <p:cNvPr id="10263" name="Line 46"/>
            <p:cNvSpPr>
              <a:spLocks noChangeShapeType="1"/>
            </p:cNvSpPr>
            <p:nvPr/>
          </p:nvSpPr>
          <p:spPr bwMode="auto">
            <a:xfrm>
              <a:off x="2505" y="4080"/>
              <a:ext cx="768" cy="0"/>
            </a:xfrm>
            <a:prstGeom prst="line">
              <a:avLst/>
            </a:prstGeom>
            <a:noFill/>
            <a:ln w="73025">
              <a:solidFill>
                <a:srgbClr val="66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3200" smtClean="0">
                <a:solidFill>
                  <a:srgbClr val="000000"/>
                </a:solidFill>
                <a:latin typeface=".VnAvant" pitchFamily="34" charset="0"/>
              </a:endParaRPr>
            </a:p>
          </p:txBody>
        </p:sp>
      </p:grpSp>
      <p:sp>
        <p:nvSpPr>
          <p:cNvPr id="10244" name="Text Box 72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3048000" y="0"/>
            <a:ext cx="3494088" cy="670877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0" bIns="0">
            <a:spAutoFit/>
          </a:bodyPr>
          <a:lstStyle>
            <a:lvl1pPr marL="280988">
              <a:defRPr sz="3200"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400" b="1" smtClean="0">
                <a:solidFill>
                  <a:srgbClr val="009900"/>
                </a:solidFill>
              </a:rPr>
              <a:t>  </a:t>
            </a:r>
            <a:r>
              <a:rPr lang="en-US" sz="4400" b="1" smtClean="0">
                <a:solidFill>
                  <a:srgbClr val="FF0000"/>
                </a:solidFill>
              </a:rPr>
              <a:t>4 : 4 = 1</a:t>
            </a:r>
          </a:p>
          <a:p>
            <a:r>
              <a:rPr lang="en-US" sz="4400" b="1" smtClean="0">
                <a:solidFill>
                  <a:srgbClr val="FF0000"/>
                </a:solidFill>
              </a:rPr>
              <a:t>  8 : 4 = 2</a:t>
            </a:r>
          </a:p>
          <a:p>
            <a:r>
              <a:rPr lang="en-US" sz="4400" b="1" smtClean="0">
                <a:solidFill>
                  <a:srgbClr val="FF0000"/>
                </a:solidFill>
              </a:rPr>
              <a:t>  12 : 4 = 3</a:t>
            </a:r>
          </a:p>
          <a:p>
            <a:r>
              <a:rPr lang="en-US" sz="4400" b="1" smtClean="0">
                <a:solidFill>
                  <a:srgbClr val="FF0000"/>
                </a:solidFill>
              </a:rPr>
              <a:t>  16 : 4 = 4</a:t>
            </a:r>
          </a:p>
          <a:p>
            <a:r>
              <a:rPr lang="en-US" sz="4400" b="1" smtClean="0">
                <a:solidFill>
                  <a:srgbClr val="FF0000"/>
                </a:solidFill>
              </a:rPr>
              <a:t>20 : 4 = 5</a:t>
            </a:r>
            <a:r>
              <a:rPr lang="en-US" sz="440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4400" b="1" smtClean="0">
                <a:solidFill>
                  <a:srgbClr val="FF0000"/>
                </a:solidFill>
              </a:rPr>
              <a:t>24 : 4= 6</a:t>
            </a:r>
          </a:p>
          <a:p>
            <a:r>
              <a:rPr lang="en-US" sz="4400" b="1" smtClean="0">
                <a:solidFill>
                  <a:srgbClr val="FF0000"/>
                </a:solidFill>
              </a:rPr>
              <a:t>28 : 4 = 7</a:t>
            </a:r>
          </a:p>
          <a:p>
            <a:r>
              <a:rPr lang="en-US" sz="4400" b="1" smtClean="0">
                <a:solidFill>
                  <a:srgbClr val="FF0000"/>
                </a:solidFill>
              </a:rPr>
              <a:t>32 : 4 = 8</a:t>
            </a:r>
          </a:p>
          <a:p>
            <a:r>
              <a:rPr lang="en-US" sz="4400" b="1" smtClean="0">
                <a:solidFill>
                  <a:srgbClr val="FF0000"/>
                </a:solidFill>
              </a:rPr>
              <a:t>36 : 4 = 9</a:t>
            </a:r>
          </a:p>
          <a:p>
            <a:r>
              <a:rPr lang="en-US" sz="4400" b="1" smtClean="0">
                <a:solidFill>
                  <a:srgbClr val="FF0000"/>
                </a:solidFill>
              </a:rPr>
              <a:t>40 : 4 = 10</a:t>
            </a:r>
          </a:p>
        </p:txBody>
      </p:sp>
      <p:sp>
        <p:nvSpPr>
          <p:cNvPr id="10245" name="Rectangle 73"/>
          <p:cNvSpPr>
            <a:spLocks noChangeArrowheads="1"/>
          </p:cNvSpPr>
          <p:nvPr/>
        </p:nvSpPr>
        <p:spPr bwMode="auto">
          <a:xfrm>
            <a:off x="3551238" y="74613"/>
            <a:ext cx="27432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 sz="3200" smtClean="0">
              <a:solidFill>
                <a:srgbClr val="000000"/>
              </a:solidFill>
            </a:endParaRPr>
          </a:p>
        </p:txBody>
      </p:sp>
      <p:sp>
        <p:nvSpPr>
          <p:cNvPr id="10246" name="Rectangle 77"/>
          <p:cNvSpPr>
            <a:spLocks noChangeArrowheads="1"/>
          </p:cNvSpPr>
          <p:nvPr/>
        </p:nvSpPr>
        <p:spPr bwMode="auto">
          <a:xfrm>
            <a:off x="3322638" y="2789238"/>
            <a:ext cx="27432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 sz="3200" smtClean="0">
              <a:solidFill>
                <a:srgbClr val="000000"/>
              </a:solidFill>
            </a:endParaRPr>
          </a:p>
        </p:txBody>
      </p:sp>
      <p:sp>
        <p:nvSpPr>
          <p:cNvPr id="10247" name="Rectangle 78"/>
          <p:cNvSpPr>
            <a:spLocks noChangeArrowheads="1"/>
          </p:cNvSpPr>
          <p:nvPr/>
        </p:nvSpPr>
        <p:spPr bwMode="auto">
          <a:xfrm>
            <a:off x="3170238" y="3351213"/>
            <a:ext cx="27432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 sz="3200" smtClean="0">
              <a:solidFill>
                <a:srgbClr val="000000"/>
              </a:solidFill>
            </a:endParaRPr>
          </a:p>
        </p:txBody>
      </p:sp>
      <p:sp>
        <p:nvSpPr>
          <p:cNvPr id="10248" name="Rectangle 79"/>
          <p:cNvSpPr>
            <a:spLocks noChangeArrowheads="1"/>
          </p:cNvSpPr>
          <p:nvPr/>
        </p:nvSpPr>
        <p:spPr bwMode="auto">
          <a:xfrm>
            <a:off x="3246438" y="3960813"/>
            <a:ext cx="27432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 sz="3200" smtClean="0">
              <a:solidFill>
                <a:srgbClr val="000000"/>
              </a:solidFill>
            </a:endParaRPr>
          </a:p>
        </p:txBody>
      </p:sp>
      <p:sp>
        <p:nvSpPr>
          <p:cNvPr id="10249" name="Rectangle 80"/>
          <p:cNvSpPr>
            <a:spLocks noChangeArrowheads="1"/>
          </p:cNvSpPr>
          <p:nvPr/>
        </p:nvSpPr>
        <p:spPr bwMode="auto">
          <a:xfrm>
            <a:off x="3246438" y="4722813"/>
            <a:ext cx="27432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 sz="3200" smtClean="0">
              <a:solidFill>
                <a:srgbClr val="000000"/>
              </a:solidFill>
            </a:endParaRPr>
          </a:p>
        </p:txBody>
      </p:sp>
      <p:sp>
        <p:nvSpPr>
          <p:cNvPr id="10250" name="Rectangle 81"/>
          <p:cNvSpPr>
            <a:spLocks noChangeArrowheads="1"/>
          </p:cNvSpPr>
          <p:nvPr/>
        </p:nvSpPr>
        <p:spPr bwMode="auto">
          <a:xfrm>
            <a:off x="3322638" y="5408613"/>
            <a:ext cx="27432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 sz="3200" smtClean="0">
              <a:solidFill>
                <a:srgbClr val="000000"/>
              </a:solidFill>
            </a:endParaRPr>
          </a:p>
        </p:txBody>
      </p:sp>
      <p:sp>
        <p:nvSpPr>
          <p:cNvPr id="10251" name="Rectangle 82"/>
          <p:cNvSpPr>
            <a:spLocks noChangeArrowheads="1"/>
          </p:cNvSpPr>
          <p:nvPr/>
        </p:nvSpPr>
        <p:spPr bwMode="auto">
          <a:xfrm>
            <a:off x="3398838" y="5970588"/>
            <a:ext cx="27432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 sz="3200" smtClean="0">
              <a:solidFill>
                <a:srgbClr val="000000"/>
              </a:solidFill>
            </a:endParaRPr>
          </a:p>
        </p:txBody>
      </p:sp>
      <p:sp>
        <p:nvSpPr>
          <p:cNvPr id="10252" name="Rectangle 25"/>
          <p:cNvSpPr>
            <a:spLocks noChangeArrowheads="1"/>
          </p:cNvSpPr>
          <p:nvPr/>
        </p:nvSpPr>
        <p:spPr bwMode="auto">
          <a:xfrm>
            <a:off x="3170238" y="1903413"/>
            <a:ext cx="2895600" cy="685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vi-VN" sz="3200" smtClean="0">
              <a:solidFill>
                <a:srgbClr val="000000"/>
              </a:solidFill>
            </a:endParaRPr>
          </a:p>
        </p:txBody>
      </p:sp>
      <p:sp>
        <p:nvSpPr>
          <p:cNvPr id="10253" name="Rectangle 26"/>
          <p:cNvSpPr>
            <a:spLocks noChangeArrowheads="1"/>
          </p:cNvSpPr>
          <p:nvPr/>
        </p:nvSpPr>
        <p:spPr bwMode="auto">
          <a:xfrm>
            <a:off x="3475038" y="608013"/>
            <a:ext cx="2743200" cy="762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vi-VN" sz="32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861036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342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vi-VN" sz="1800" smtClean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442913" y="73025"/>
            <a:ext cx="3505200" cy="6708775"/>
          </a:xfrm>
          <a:prstGeom prst="rect">
            <a:avLst/>
          </a:prstGeom>
          <a:noFill/>
          <a:ln w="9525">
            <a:solidFill>
              <a:srgbClr val="00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0" bIns="0">
            <a:spAutoFit/>
          </a:bodyPr>
          <a:lstStyle>
            <a:lvl1pPr marL="120650">
              <a:defRPr sz="3200"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400" b="1" smtClean="0">
                <a:solidFill>
                  <a:srgbClr val="009900"/>
                </a:solidFill>
              </a:rPr>
              <a:t> 4 </a:t>
            </a:r>
            <a:r>
              <a:rPr lang="en-US" sz="4400" b="1" smtClean="0">
                <a:solidFill>
                  <a:srgbClr val="009900"/>
                </a:solidFill>
                <a:sym typeface="Wingdings 2" pitchFamily="18" charset="2"/>
              </a:rPr>
              <a:t></a:t>
            </a:r>
            <a:r>
              <a:rPr lang="en-US" sz="4400" b="1" smtClean="0">
                <a:solidFill>
                  <a:srgbClr val="009900"/>
                </a:solidFill>
              </a:rPr>
              <a:t> 1 = 4</a:t>
            </a:r>
          </a:p>
          <a:p>
            <a:r>
              <a:rPr lang="en-US" sz="4400" b="1" smtClean="0">
                <a:solidFill>
                  <a:srgbClr val="009900"/>
                </a:solidFill>
              </a:rPr>
              <a:t> 4 </a:t>
            </a:r>
            <a:r>
              <a:rPr lang="en-US" sz="4400" b="1" smtClean="0">
                <a:solidFill>
                  <a:srgbClr val="009900"/>
                </a:solidFill>
                <a:sym typeface="Wingdings 2" pitchFamily="18" charset="2"/>
              </a:rPr>
              <a:t></a:t>
            </a:r>
            <a:r>
              <a:rPr lang="en-US" sz="4400" b="1" smtClean="0">
                <a:solidFill>
                  <a:srgbClr val="009900"/>
                </a:solidFill>
              </a:rPr>
              <a:t> 2 = 8</a:t>
            </a:r>
          </a:p>
          <a:p>
            <a:r>
              <a:rPr lang="en-US" sz="4400" b="1" smtClean="0">
                <a:solidFill>
                  <a:srgbClr val="009900"/>
                </a:solidFill>
              </a:rPr>
              <a:t> 4 </a:t>
            </a:r>
            <a:r>
              <a:rPr lang="en-US" sz="4400" b="1" smtClean="0">
                <a:solidFill>
                  <a:srgbClr val="009900"/>
                </a:solidFill>
                <a:sym typeface="Wingdings 2" pitchFamily="18" charset="2"/>
              </a:rPr>
              <a:t></a:t>
            </a:r>
            <a:r>
              <a:rPr lang="en-US" sz="4400" b="1" smtClean="0">
                <a:solidFill>
                  <a:srgbClr val="009900"/>
                </a:solidFill>
              </a:rPr>
              <a:t> 3 = 12</a:t>
            </a:r>
          </a:p>
          <a:p>
            <a:r>
              <a:rPr lang="en-US" sz="4400" b="1" smtClean="0">
                <a:solidFill>
                  <a:srgbClr val="009900"/>
                </a:solidFill>
              </a:rPr>
              <a:t> 4 </a:t>
            </a:r>
            <a:r>
              <a:rPr lang="en-US" sz="4400" b="1" smtClean="0">
                <a:solidFill>
                  <a:srgbClr val="009900"/>
                </a:solidFill>
                <a:sym typeface="Wingdings 2" pitchFamily="18" charset="2"/>
              </a:rPr>
              <a:t></a:t>
            </a:r>
            <a:r>
              <a:rPr lang="en-US" sz="4400" b="1" smtClean="0">
                <a:solidFill>
                  <a:srgbClr val="009900"/>
                </a:solidFill>
              </a:rPr>
              <a:t> 4 = 16</a:t>
            </a:r>
          </a:p>
          <a:p>
            <a:r>
              <a:rPr lang="en-US" sz="4400" b="1" smtClean="0">
                <a:solidFill>
                  <a:srgbClr val="009900"/>
                </a:solidFill>
              </a:rPr>
              <a:t> 4 </a:t>
            </a:r>
            <a:r>
              <a:rPr lang="en-US" sz="4400" b="1" smtClean="0">
                <a:solidFill>
                  <a:srgbClr val="009900"/>
                </a:solidFill>
                <a:sym typeface="Wingdings 2" pitchFamily="18" charset="2"/>
              </a:rPr>
              <a:t></a:t>
            </a:r>
            <a:r>
              <a:rPr lang="en-US" sz="4400" b="1" smtClean="0">
                <a:solidFill>
                  <a:srgbClr val="009900"/>
                </a:solidFill>
              </a:rPr>
              <a:t> 5 = 20</a:t>
            </a:r>
          </a:p>
          <a:p>
            <a:r>
              <a:rPr lang="en-US" sz="4400" b="1" smtClean="0">
                <a:solidFill>
                  <a:srgbClr val="009900"/>
                </a:solidFill>
              </a:rPr>
              <a:t> 4 </a:t>
            </a:r>
            <a:r>
              <a:rPr lang="en-US" sz="4400" b="1" smtClean="0">
                <a:solidFill>
                  <a:srgbClr val="009900"/>
                </a:solidFill>
                <a:sym typeface="Wingdings 2" pitchFamily="18" charset="2"/>
              </a:rPr>
              <a:t></a:t>
            </a:r>
            <a:r>
              <a:rPr lang="en-US" sz="4400" b="1" smtClean="0">
                <a:solidFill>
                  <a:srgbClr val="009900"/>
                </a:solidFill>
              </a:rPr>
              <a:t> 6 = 24</a:t>
            </a:r>
          </a:p>
          <a:p>
            <a:r>
              <a:rPr lang="en-US" sz="4400" b="1" smtClean="0">
                <a:solidFill>
                  <a:srgbClr val="009900"/>
                </a:solidFill>
              </a:rPr>
              <a:t> 4 </a:t>
            </a:r>
            <a:r>
              <a:rPr lang="en-US" sz="4400" b="1" smtClean="0">
                <a:solidFill>
                  <a:srgbClr val="009900"/>
                </a:solidFill>
                <a:sym typeface="Wingdings 2" pitchFamily="18" charset="2"/>
              </a:rPr>
              <a:t></a:t>
            </a:r>
            <a:r>
              <a:rPr lang="en-US" sz="4400" b="1" smtClean="0">
                <a:solidFill>
                  <a:srgbClr val="009900"/>
                </a:solidFill>
              </a:rPr>
              <a:t> 7 = 28</a:t>
            </a:r>
          </a:p>
          <a:p>
            <a:r>
              <a:rPr lang="en-US" sz="4400" b="1" smtClean="0">
                <a:solidFill>
                  <a:srgbClr val="009900"/>
                </a:solidFill>
              </a:rPr>
              <a:t> 4 </a:t>
            </a:r>
            <a:r>
              <a:rPr lang="en-US" sz="4400" b="1" smtClean="0">
                <a:solidFill>
                  <a:srgbClr val="009900"/>
                </a:solidFill>
                <a:sym typeface="Wingdings 2" pitchFamily="18" charset="2"/>
              </a:rPr>
              <a:t></a:t>
            </a:r>
            <a:r>
              <a:rPr lang="en-US" sz="4400" b="1" smtClean="0">
                <a:solidFill>
                  <a:srgbClr val="009900"/>
                </a:solidFill>
              </a:rPr>
              <a:t> 8 = 32</a:t>
            </a:r>
          </a:p>
          <a:p>
            <a:r>
              <a:rPr lang="en-US" sz="4400" b="1" smtClean="0">
                <a:solidFill>
                  <a:srgbClr val="009900"/>
                </a:solidFill>
              </a:rPr>
              <a:t> 4 </a:t>
            </a:r>
            <a:r>
              <a:rPr lang="en-US" sz="4400" b="1" smtClean="0">
                <a:solidFill>
                  <a:srgbClr val="009900"/>
                </a:solidFill>
                <a:sym typeface="Wingdings 2" pitchFamily="18" charset="2"/>
              </a:rPr>
              <a:t></a:t>
            </a:r>
            <a:r>
              <a:rPr lang="en-US" sz="4400" b="1" smtClean="0">
                <a:solidFill>
                  <a:srgbClr val="009900"/>
                </a:solidFill>
              </a:rPr>
              <a:t> 9 = 36</a:t>
            </a:r>
          </a:p>
          <a:p>
            <a:r>
              <a:rPr lang="en-US" sz="4400" b="1" smtClean="0">
                <a:solidFill>
                  <a:srgbClr val="009900"/>
                </a:solidFill>
              </a:rPr>
              <a:t> 4 </a:t>
            </a:r>
            <a:r>
              <a:rPr lang="en-US" sz="4400" b="1" smtClean="0">
                <a:solidFill>
                  <a:srgbClr val="009900"/>
                </a:solidFill>
                <a:sym typeface="Wingdings 2" pitchFamily="18" charset="2"/>
              </a:rPr>
              <a:t></a:t>
            </a:r>
            <a:r>
              <a:rPr lang="en-US" sz="4400" b="1" smtClean="0">
                <a:solidFill>
                  <a:srgbClr val="009900"/>
                </a:solidFill>
              </a:rPr>
              <a:t>10= 40</a:t>
            </a:r>
          </a:p>
        </p:txBody>
      </p:sp>
    </p:spTree>
    <p:extLst>
      <p:ext uri="{BB962C8B-B14F-4D97-AF65-F5344CB8AC3E}">
        <p14:creationId xmlns:p14="http://schemas.microsoft.com/office/powerpoint/2010/main" val="1896051184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animBg="1"/>
      <p:bldP spid="4915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342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vi-VN" sz="1800" smtClean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 rot="-5400000">
            <a:off x="2341562" y="1925638"/>
            <a:ext cx="733425" cy="267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 sz="3200"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1" smtClean="0">
                <a:solidFill>
                  <a:srgbClr val="3333CC"/>
                </a:solidFill>
              </a:rPr>
              <a:t>12  : 4 = 3</a:t>
            </a:r>
          </a:p>
        </p:txBody>
      </p:sp>
      <p:sp>
        <p:nvSpPr>
          <p:cNvPr id="56327" name="Text Box 7"/>
          <p:cNvSpPr txBox="1">
            <a:spLocks noChangeArrowheads="1"/>
          </p:cNvSpPr>
          <p:nvPr/>
        </p:nvSpPr>
        <p:spPr bwMode="auto">
          <a:xfrm rot="-5400000">
            <a:off x="2417762" y="706438"/>
            <a:ext cx="733425" cy="267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 sz="3200"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1" smtClean="0">
                <a:solidFill>
                  <a:srgbClr val="3333CC"/>
                </a:solidFill>
              </a:rPr>
              <a:t>8   : 4 = 2</a:t>
            </a:r>
          </a:p>
        </p:txBody>
      </p:sp>
      <p:sp>
        <p:nvSpPr>
          <p:cNvPr id="56328" name="Text Box 8"/>
          <p:cNvSpPr txBox="1">
            <a:spLocks noChangeArrowheads="1"/>
          </p:cNvSpPr>
          <p:nvPr/>
        </p:nvSpPr>
        <p:spPr bwMode="auto">
          <a:xfrm rot="-5400000">
            <a:off x="2570162" y="3373438"/>
            <a:ext cx="733425" cy="267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 sz="3200"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1" smtClean="0">
                <a:solidFill>
                  <a:srgbClr val="3333CC"/>
                </a:solidFill>
              </a:rPr>
              <a:t>16  : 4 = 4</a:t>
            </a:r>
          </a:p>
        </p:txBody>
      </p:sp>
      <p:sp>
        <p:nvSpPr>
          <p:cNvPr id="56329" name="Text Box 9"/>
          <p:cNvSpPr txBox="1">
            <a:spLocks noChangeArrowheads="1"/>
          </p:cNvSpPr>
          <p:nvPr/>
        </p:nvSpPr>
        <p:spPr bwMode="auto">
          <a:xfrm rot="-5400000">
            <a:off x="6989762" y="4592638"/>
            <a:ext cx="733425" cy="267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 sz="3200"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1" smtClean="0">
                <a:solidFill>
                  <a:srgbClr val="3333CC"/>
                </a:solidFill>
              </a:rPr>
              <a:t>40 : 4 = 10</a:t>
            </a:r>
          </a:p>
        </p:txBody>
      </p:sp>
      <p:sp>
        <p:nvSpPr>
          <p:cNvPr id="56330" name="Text Box 10"/>
          <p:cNvSpPr txBox="1">
            <a:spLocks noChangeArrowheads="1"/>
          </p:cNvSpPr>
          <p:nvPr/>
        </p:nvSpPr>
        <p:spPr bwMode="auto">
          <a:xfrm rot="-5400000">
            <a:off x="6989762" y="1849438"/>
            <a:ext cx="733425" cy="267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 sz="3200"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1" smtClean="0">
                <a:solidFill>
                  <a:srgbClr val="3333CC"/>
                </a:solidFill>
              </a:rPr>
              <a:t>32 : 4 = 8</a:t>
            </a:r>
          </a:p>
        </p:txBody>
      </p:sp>
      <p:sp>
        <p:nvSpPr>
          <p:cNvPr id="56331" name="Text Box 11"/>
          <p:cNvSpPr txBox="1">
            <a:spLocks noChangeArrowheads="1"/>
          </p:cNvSpPr>
          <p:nvPr/>
        </p:nvSpPr>
        <p:spPr bwMode="auto">
          <a:xfrm rot="-5400000">
            <a:off x="7065962" y="630238"/>
            <a:ext cx="733425" cy="267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 sz="3200"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1" smtClean="0">
                <a:solidFill>
                  <a:srgbClr val="3333CC"/>
                </a:solidFill>
              </a:rPr>
              <a:t>28 : 4 = 7</a:t>
            </a:r>
          </a:p>
        </p:txBody>
      </p:sp>
      <p:sp>
        <p:nvSpPr>
          <p:cNvPr id="56332" name="Text Box 12"/>
          <p:cNvSpPr txBox="1">
            <a:spLocks noChangeArrowheads="1"/>
          </p:cNvSpPr>
          <p:nvPr/>
        </p:nvSpPr>
        <p:spPr bwMode="auto">
          <a:xfrm rot="-5400000">
            <a:off x="6989762" y="-588962"/>
            <a:ext cx="733425" cy="267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 sz="3200"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1" smtClean="0">
                <a:solidFill>
                  <a:srgbClr val="3333CC"/>
                </a:solidFill>
              </a:rPr>
              <a:t>24 : 4 = 6</a:t>
            </a:r>
          </a:p>
        </p:txBody>
      </p:sp>
      <p:sp>
        <p:nvSpPr>
          <p:cNvPr id="56333" name="Text Box 13"/>
          <p:cNvSpPr txBox="1">
            <a:spLocks noChangeArrowheads="1"/>
          </p:cNvSpPr>
          <p:nvPr/>
        </p:nvSpPr>
        <p:spPr bwMode="auto">
          <a:xfrm rot="-5400000">
            <a:off x="6989762" y="3144838"/>
            <a:ext cx="733425" cy="267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 sz="3200"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1" smtClean="0">
                <a:solidFill>
                  <a:srgbClr val="3333CC"/>
                </a:solidFill>
              </a:rPr>
              <a:t>36 : 4 = 9</a:t>
            </a:r>
          </a:p>
        </p:txBody>
      </p:sp>
      <p:sp>
        <p:nvSpPr>
          <p:cNvPr id="56334" name="Text Box 14"/>
          <p:cNvSpPr txBox="1">
            <a:spLocks noChangeArrowheads="1"/>
          </p:cNvSpPr>
          <p:nvPr/>
        </p:nvSpPr>
        <p:spPr bwMode="auto">
          <a:xfrm rot="-5400000">
            <a:off x="2646362" y="4821238"/>
            <a:ext cx="733425" cy="267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 sz="3200"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1" smtClean="0">
                <a:solidFill>
                  <a:srgbClr val="3333CC"/>
                </a:solidFill>
              </a:rPr>
              <a:t>20 : 4 = 5</a:t>
            </a:r>
          </a:p>
        </p:txBody>
      </p:sp>
      <p:sp>
        <p:nvSpPr>
          <p:cNvPr id="56335" name="Text Box 15"/>
          <p:cNvSpPr txBox="1">
            <a:spLocks noChangeArrowheads="1"/>
          </p:cNvSpPr>
          <p:nvPr/>
        </p:nvSpPr>
        <p:spPr bwMode="auto">
          <a:xfrm rot="-5400000">
            <a:off x="2341562" y="-436562"/>
            <a:ext cx="733425" cy="267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 sz="3200"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1" smtClean="0">
                <a:solidFill>
                  <a:srgbClr val="3333CC"/>
                </a:solidFill>
              </a:rPr>
              <a:t>4   : 4 = 1</a:t>
            </a:r>
          </a:p>
        </p:txBody>
      </p:sp>
      <p:pic>
        <p:nvPicPr>
          <p:cNvPr id="56340" name="Picture 20" descr="492a7a3e_4654_901187133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914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41" name="Picture 21" descr="55125443-hanhdttDonal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47800"/>
            <a:ext cx="1066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42" name="Picture 22" descr="1229522662_Cay_thong_004,TOG7o24gUGlnbGV0ICgzNWsgLSA1MGsgLSA2NWs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743200"/>
            <a:ext cx="106680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43" name="Picture 23" descr="christmas241281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038600"/>
            <a:ext cx="9906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44" name="Picture 24" descr="doraemo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424488"/>
            <a:ext cx="1066800" cy="120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45" name="Picture 25" descr="image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0"/>
            <a:ext cx="129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46" name="Picture 26" descr="lu3i_c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143000"/>
            <a:ext cx="1143000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47" name="Picture 27" descr="kitty-wallpaper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590800"/>
            <a:ext cx="1143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48" name="Picture 28" descr="t3156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191000"/>
            <a:ext cx="9906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49" name="Picture 29" descr="vh_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5638800"/>
            <a:ext cx="9906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3836051"/>
      </p:ext>
    </p:extLst>
  </p:cSld>
  <p:clrMapOvr>
    <a:masterClrMapping/>
  </p:clrMapOvr>
  <p:transition>
    <p:wheel spokes="8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63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6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4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63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4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63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92" decel="1000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192" decel="100000"/>
                                        <p:tgtEl>
                                          <p:spTgt spid="563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" dur="192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" dur="192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7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42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563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 nodeType="clickPar">
                      <p:stCondLst>
                        <p:cond delay="0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43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563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92" decel="100000"/>
                                        <p:tgtEl>
                                          <p:spTgt spid="563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192" decel="100000"/>
                                        <p:tgtEl>
                                          <p:spTgt spid="563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1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2" dur="192" fill="hold"/>
                                        <p:tgtEl>
                                          <p:spTgt spid="56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3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4" dur="192" fill="hold"/>
                                        <p:tgtEl>
                                          <p:spTgt spid="56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5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44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63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45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563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 nodeType="clickPar">
                      <p:stCondLst>
                        <p:cond delay="0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46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563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 nodeType="clickPar">
                      <p:stCondLst>
                        <p:cond delay="0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500"/>
                                        <p:tgtEl>
                                          <p:spTgt spid="56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47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563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 nodeType="clickPar">
                      <p:stCondLst>
                        <p:cond delay="0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500"/>
                                        <p:tgtEl>
                                          <p:spTgt spid="56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48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563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 nodeType="clickPar">
                      <p:stCondLst>
                        <p:cond delay="0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49"/>
                  </p:tgtEl>
                </p:cond>
              </p:nextCondLst>
            </p:seq>
          </p:childTnLst>
        </p:cTn>
      </p:par>
    </p:tnLst>
    <p:bldLst>
      <p:bldP spid="56326" grpId="0"/>
      <p:bldP spid="56327" grpId="0"/>
      <p:bldP spid="56328" grpId="0"/>
      <p:bldP spid="56329" grpId="0"/>
      <p:bldP spid="56330" grpId="0"/>
      <p:bldP spid="56331" grpId="0"/>
      <p:bldP spid="56332" grpId="0"/>
      <p:bldP spid="56333" grpId="0"/>
      <p:bldP spid="56334" grpId="0"/>
      <p:bldP spid="563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950" name="Rectangle 54"/>
          <p:cNvSpPr>
            <a:spLocks noChangeArrowheads="1"/>
          </p:cNvSpPr>
          <p:nvPr/>
        </p:nvSpPr>
        <p:spPr bwMode="auto">
          <a:xfrm>
            <a:off x="5348288" y="6186488"/>
            <a:ext cx="106680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10</a:t>
            </a:r>
          </a:p>
        </p:txBody>
      </p:sp>
      <p:sp>
        <p:nvSpPr>
          <p:cNvPr id="11267" name="Rectangle 53"/>
          <p:cNvSpPr>
            <a:spLocks noChangeArrowheads="1"/>
          </p:cNvSpPr>
          <p:nvPr/>
        </p:nvSpPr>
        <p:spPr bwMode="auto">
          <a:xfrm>
            <a:off x="4586288" y="6186488"/>
            <a:ext cx="76200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=</a:t>
            </a:r>
          </a:p>
        </p:txBody>
      </p:sp>
      <p:sp>
        <p:nvSpPr>
          <p:cNvPr id="46084" name="Rectangle 52"/>
          <p:cNvSpPr>
            <a:spLocks noChangeArrowheads="1"/>
          </p:cNvSpPr>
          <p:nvPr/>
        </p:nvSpPr>
        <p:spPr bwMode="auto">
          <a:xfrm>
            <a:off x="3748088" y="6186488"/>
            <a:ext cx="83820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4</a:t>
            </a:r>
          </a:p>
        </p:txBody>
      </p:sp>
      <p:sp>
        <p:nvSpPr>
          <p:cNvPr id="11269" name="Rectangle 51"/>
          <p:cNvSpPr>
            <a:spLocks noChangeArrowheads="1"/>
          </p:cNvSpPr>
          <p:nvPr/>
        </p:nvSpPr>
        <p:spPr bwMode="auto">
          <a:xfrm>
            <a:off x="3062288" y="6186488"/>
            <a:ext cx="68580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:</a:t>
            </a:r>
          </a:p>
        </p:txBody>
      </p:sp>
      <p:sp>
        <p:nvSpPr>
          <p:cNvPr id="208946" name="Rectangle 50"/>
          <p:cNvSpPr>
            <a:spLocks noChangeArrowheads="1"/>
          </p:cNvSpPr>
          <p:nvPr/>
        </p:nvSpPr>
        <p:spPr bwMode="auto">
          <a:xfrm>
            <a:off x="1905000" y="6186488"/>
            <a:ext cx="1157288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40</a:t>
            </a:r>
          </a:p>
        </p:txBody>
      </p:sp>
      <p:sp>
        <p:nvSpPr>
          <p:cNvPr id="208945" name="Rectangle 49"/>
          <p:cNvSpPr>
            <a:spLocks noChangeArrowheads="1"/>
          </p:cNvSpPr>
          <p:nvPr/>
        </p:nvSpPr>
        <p:spPr bwMode="auto">
          <a:xfrm>
            <a:off x="5348288" y="5499100"/>
            <a:ext cx="10668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9</a:t>
            </a:r>
          </a:p>
        </p:txBody>
      </p:sp>
      <p:sp>
        <p:nvSpPr>
          <p:cNvPr id="11272" name="Rectangle 48"/>
          <p:cNvSpPr>
            <a:spLocks noChangeArrowheads="1"/>
          </p:cNvSpPr>
          <p:nvPr/>
        </p:nvSpPr>
        <p:spPr bwMode="auto">
          <a:xfrm>
            <a:off x="4586288" y="5499100"/>
            <a:ext cx="7620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=</a:t>
            </a:r>
          </a:p>
        </p:txBody>
      </p:sp>
      <p:sp>
        <p:nvSpPr>
          <p:cNvPr id="46089" name="Rectangle 47"/>
          <p:cNvSpPr>
            <a:spLocks noChangeArrowheads="1"/>
          </p:cNvSpPr>
          <p:nvPr/>
        </p:nvSpPr>
        <p:spPr bwMode="auto">
          <a:xfrm>
            <a:off x="3748088" y="5499100"/>
            <a:ext cx="8382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4</a:t>
            </a:r>
          </a:p>
        </p:txBody>
      </p:sp>
      <p:sp>
        <p:nvSpPr>
          <p:cNvPr id="11274" name="Rectangle 46"/>
          <p:cNvSpPr>
            <a:spLocks noChangeArrowheads="1"/>
          </p:cNvSpPr>
          <p:nvPr/>
        </p:nvSpPr>
        <p:spPr bwMode="auto">
          <a:xfrm>
            <a:off x="3062288" y="5499100"/>
            <a:ext cx="6858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:</a:t>
            </a:r>
          </a:p>
        </p:txBody>
      </p:sp>
      <p:sp>
        <p:nvSpPr>
          <p:cNvPr id="208941" name="Rectangle 45"/>
          <p:cNvSpPr>
            <a:spLocks noChangeArrowheads="1"/>
          </p:cNvSpPr>
          <p:nvPr/>
        </p:nvSpPr>
        <p:spPr bwMode="auto">
          <a:xfrm>
            <a:off x="1905000" y="5499100"/>
            <a:ext cx="1157288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36</a:t>
            </a:r>
          </a:p>
        </p:txBody>
      </p:sp>
      <p:sp>
        <p:nvSpPr>
          <p:cNvPr id="208940" name="Rectangle 44"/>
          <p:cNvSpPr>
            <a:spLocks noChangeArrowheads="1"/>
          </p:cNvSpPr>
          <p:nvPr/>
        </p:nvSpPr>
        <p:spPr bwMode="auto">
          <a:xfrm>
            <a:off x="5348288" y="4811713"/>
            <a:ext cx="106680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8</a:t>
            </a:r>
          </a:p>
        </p:txBody>
      </p:sp>
      <p:sp>
        <p:nvSpPr>
          <p:cNvPr id="11277" name="Rectangle 43"/>
          <p:cNvSpPr>
            <a:spLocks noChangeArrowheads="1"/>
          </p:cNvSpPr>
          <p:nvPr/>
        </p:nvSpPr>
        <p:spPr bwMode="auto">
          <a:xfrm>
            <a:off x="4586288" y="4811713"/>
            <a:ext cx="76200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=</a:t>
            </a:r>
          </a:p>
        </p:txBody>
      </p:sp>
      <p:sp>
        <p:nvSpPr>
          <p:cNvPr id="46094" name="Rectangle 42"/>
          <p:cNvSpPr>
            <a:spLocks noChangeArrowheads="1"/>
          </p:cNvSpPr>
          <p:nvPr/>
        </p:nvSpPr>
        <p:spPr bwMode="auto">
          <a:xfrm>
            <a:off x="3748088" y="4811713"/>
            <a:ext cx="83820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4</a:t>
            </a:r>
          </a:p>
        </p:txBody>
      </p:sp>
      <p:sp>
        <p:nvSpPr>
          <p:cNvPr id="11279" name="Rectangle 41"/>
          <p:cNvSpPr>
            <a:spLocks noChangeArrowheads="1"/>
          </p:cNvSpPr>
          <p:nvPr/>
        </p:nvSpPr>
        <p:spPr bwMode="auto">
          <a:xfrm>
            <a:off x="3062288" y="4811713"/>
            <a:ext cx="68580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:</a:t>
            </a:r>
          </a:p>
        </p:txBody>
      </p:sp>
      <p:sp>
        <p:nvSpPr>
          <p:cNvPr id="208936" name="Rectangle 40"/>
          <p:cNvSpPr>
            <a:spLocks noChangeArrowheads="1"/>
          </p:cNvSpPr>
          <p:nvPr/>
        </p:nvSpPr>
        <p:spPr bwMode="auto">
          <a:xfrm>
            <a:off x="1905000" y="4800600"/>
            <a:ext cx="1157288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32</a:t>
            </a:r>
          </a:p>
        </p:txBody>
      </p:sp>
      <p:sp>
        <p:nvSpPr>
          <p:cNvPr id="208935" name="Rectangle 39"/>
          <p:cNvSpPr>
            <a:spLocks noChangeArrowheads="1"/>
          </p:cNvSpPr>
          <p:nvPr/>
        </p:nvSpPr>
        <p:spPr bwMode="auto">
          <a:xfrm>
            <a:off x="5348288" y="4124325"/>
            <a:ext cx="10668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7</a:t>
            </a:r>
          </a:p>
        </p:txBody>
      </p:sp>
      <p:sp>
        <p:nvSpPr>
          <p:cNvPr id="11282" name="Rectangle 38"/>
          <p:cNvSpPr>
            <a:spLocks noChangeArrowheads="1"/>
          </p:cNvSpPr>
          <p:nvPr/>
        </p:nvSpPr>
        <p:spPr bwMode="auto">
          <a:xfrm>
            <a:off x="4586288" y="4124325"/>
            <a:ext cx="7620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=</a:t>
            </a:r>
          </a:p>
        </p:txBody>
      </p:sp>
      <p:sp>
        <p:nvSpPr>
          <p:cNvPr id="46099" name="Rectangle 37"/>
          <p:cNvSpPr>
            <a:spLocks noChangeArrowheads="1"/>
          </p:cNvSpPr>
          <p:nvPr/>
        </p:nvSpPr>
        <p:spPr bwMode="auto">
          <a:xfrm>
            <a:off x="3748088" y="4124325"/>
            <a:ext cx="8382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4</a:t>
            </a:r>
          </a:p>
        </p:txBody>
      </p:sp>
      <p:sp>
        <p:nvSpPr>
          <p:cNvPr id="11284" name="Rectangle 36"/>
          <p:cNvSpPr>
            <a:spLocks noChangeArrowheads="1"/>
          </p:cNvSpPr>
          <p:nvPr/>
        </p:nvSpPr>
        <p:spPr bwMode="auto">
          <a:xfrm>
            <a:off x="3062288" y="4124325"/>
            <a:ext cx="6858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:</a:t>
            </a:r>
          </a:p>
        </p:txBody>
      </p:sp>
      <p:sp>
        <p:nvSpPr>
          <p:cNvPr id="208931" name="Rectangle 35"/>
          <p:cNvSpPr>
            <a:spLocks noChangeArrowheads="1"/>
          </p:cNvSpPr>
          <p:nvPr/>
        </p:nvSpPr>
        <p:spPr bwMode="auto">
          <a:xfrm>
            <a:off x="1905000" y="4124325"/>
            <a:ext cx="1157288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28</a:t>
            </a:r>
          </a:p>
        </p:txBody>
      </p:sp>
      <p:sp>
        <p:nvSpPr>
          <p:cNvPr id="208930" name="Rectangle 34"/>
          <p:cNvSpPr>
            <a:spLocks noChangeArrowheads="1"/>
          </p:cNvSpPr>
          <p:nvPr/>
        </p:nvSpPr>
        <p:spPr bwMode="auto">
          <a:xfrm>
            <a:off x="5348288" y="3436938"/>
            <a:ext cx="106680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6</a:t>
            </a:r>
          </a:p>
        </p:txBody>
      </p:sp>
      <p:sp>
        <p:nvSpPr>
          <p:cNvPr id="11287" name="Rectangle 33"/>
          <p:cNvSpPr>
            <a:spLocks noChangeArrowheads="1"/>
          </p:cNvSpPr>
          <p:nvPr/>
        </p:nvSpPr>
        <p:spPr bwMode="auto">
          <a:xfrm>
            <a:off x="4586288" y="3436938"/>
            <a:ext cx="76200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=</a:t>
            </a:r>
          </a:p>
        </p:txBody>
      </p:sp>
      <p:sp>
        <p:nvSpPr>
          <p:cNvPr id="46104" name="Rectangle 32"/>
          <p:cNvSpPr>
            <a:spLocks noChangeArrowheads="1"/>
          </p:cNvSpPr>
          <p:nvPr/>
        </p:nvSpPr>
        <p:spPr bwMode="auto">
          <a:xfrm>
            <a:off x="3748088" y="3436938"/>
            <a:ext cx="83820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4</a:t>
            </a:r>
          </a:p>
        </p:txBody>
      </p:sp>
      <p:sp>
        <p:nvSpPr>
          <p:cNvPr id="11289" name="Rectangle 31"/>
          <p:cNvSpPr>
            <a:spLocks noChangeArrowheads="1"/>
          </p:cNvSpPr>
          <p:nvPr/>
        </p:nvSpPr>
        <p:spPr bwMode="auto">
          <a:xfrm>
            <a:off x="3062288" y="3436938"/>
            <a:ext cx="68580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:</a:t>
            </a:r>
          </a:p>
        </p:txBody>
      </p:sp>
      <p:sp>
        <p:nvSpPr>
          <p:cNvPr id="208926" name="Rectangle 30"/>
          <p:cNvSpPr>
            <a:spLocks noChangeArrowheads="1"/>
          </p:cNvSpPr>
          <p:nvPr/>
        </p:nvSpPr>
        <p:spPr bwMode="auto">
          <a:xfrm>
            <a:off x="1905000" y="3436938"/>
            <a:ext cx="1157288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24</a:t>
            </a:r>
          </a:p>
        </p:txBody>
      </p:sp>
      <p:sp>
        <p:nvSpPr>
          <p:cNvPr id="208925" name="Rectangle 29"/>
          <p:cNvSpPr>
            <a:spLocks noChangeArrowheads="1"/>
          </p:cNvSpPr>
          <p:nvPr/>
        </p:nvSpPr>
        <p:spPr bwMode="auto">
          <a:xfrm>
            <a:off x="5348288" y="2749550"/>
            <a:ext cx="10668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5</a:t>
            </a:r>
          </a:p>
        </p:txBody>
      </p:sp>
      <p:sp>
        <p:nvSpPr>
          <p:cNvPr id="11292" name="Rectangle 28"/>
          <p:cNvSpPr>
            <a:spLocks noChangeArrowheads="1"/>
          </p:cNvSpPr>
          <p:nvPr/>
        </p:nvSpPr>
        <p:spPr bwMode="auto">
          <a:xfrm>
            <a:off x="4586288" y="2749550"/>
            <a:ext cx="7620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=</a:t>
            </a:r>
          </a:p>
        </p:txBody>
      </p:sp>
      <p:sp>
        <p:nvSpPr>
          <p:cNvPr id="46109" name="Rectangle 27"/>
          <p:cNvSpPr>
            <a:spLocks noChangeArrowheads="1"/>
          </p:cNvSpPr>
          <p:nvPr/>
        </p:nvSpPr>
        <p:spPr bwMode="auto">
          <a:xfrm>
            <a:off x="3748088" y="2749550"/>
            <a:ext cx="8382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4</a:t>
            </a:r>
          </a:p>
        </p:txBody>
      </p:sp>
      <p:sp>
        <p:nvSpPr>
          <p:cNvPr id="11294" name="Rectangle 26"/>
          <p:cNvSpPr>
            <a:spLocks noChangeArrowheads="1"/>
          </p:cNvSpPr>
          <p:nvPr/>
        </p:nvSpPr>
        <p:spPr bwMode="auto">
          <a:xfrm>
            <a:off x="3062288" y="2749550"/>
            <a:ext cx="6858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:</a:t>
            </a:r>
          </a:p>
        </p:txBody>
      </p:sp>
      <p:sp>
        <p:nvSpPr>
          <p:cNvPr id="208921" name="Rectangle 25"/>
          <p:cNvSpPr>
            <a:spLocks noChangeArrowheads="1"/>
          </p:cNvSpPr>
          <p:nvPr/>
        </p:nvSpPr>
        <p:spPr bwMode="auto">
          <a:xfrm>
            <a:off x="1905000" y="2749550"/>
            <a:ext cx="1157288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20</a:t>
            </a:r>
          </a:p>
        </p:txBody>
      </p:sp>
      <p:sp>
        <p:nvSpPr>
          <p:cNvPr id="208920" name="Rectangle 24"/>
          <p:cNvSpPr>
            <a:spLocks noChangeArrowheads="1"/>
          </p:cNvSpPr>
          <p:nvPr/>
        </p:nvSpPr>
        <p:spPr bwMode="auto">
          <a:xfrm>
            <a:off x="5348288" y="2062163"/>
            <a:ext cx="106680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4</a:t>
            </a:r>
          </a:p>
        </p:txBody>
      </p:sp>
      <p:sp>
        <p:nvSpPr>
          <p:cNvPr id="11297" name="Rectangle 23"/>
          <p:cNvSpPr>
            <a:spLocks noChangeArrowheads="1"/>
          </p:cNvSpPr>
          <p:nvPr/>
        </p:nvSpPr>
        <p:spPr bwMode="auto">
          <a:xfrm>
            <a:off x="4586288" y="2062163"/>
            <a:ext cx="76200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=</a:t>
            </a:r>
          </a:p>
        </p:txBody>
      </p:sp>
      <p:sp>
        <p:nvSpPr>
          <p:cNvPr id="46114" name="Rectangle 22"/>
          <p:cNvSpPr>
            <a:spLocks noChangeArrowheads="1"/>
          </p:cNvSpPr>
          <p:nvPr/>
        </p:nvSpPr>
        <p:spPr bwMode="auto">
          <a:xfrm>
            <a:off x="3748088" y="2062163"/>
            <a:ext cx="83820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4</a:t>
            </a:r>
          </a:p>
        </p:txBody>
      </p:sp>
      <p:sp>
        <p:nvSpPr>
          <p:cNvPr id="11299" name="Rectangle 21"/>
          <p:cNvSpPr>
            <a:spLocks noChangeArrowheads="1"/>
          </p:cNvSpPr>
          <p:nvPr/>
        </p:nvSpPr>
        <p:spPr bwMode="auto">
          <a:xfrm>
            <a:off x="3062288" y="2062163"/>
            <a:ext cx="68580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:</a:t>
            </a:r>
          </a:p>
        </p:txBody>
      </p:sp>
      <p:sp>
        <p:nvSpPr>
          <p:cNvPr id="208916" name="Rectangle 20"/>
          <p:cNvSpPr>
            <a:spLocks noChangeArrowheads="1"/>
          </p:cNvSpPr>
          <p:nvPr/>
        </p:nvSpPr>
        <p:spPr bwMode="auto">
          <a:xfrm>
            <a:off x="1905000" y="2062163"/>
            <a:ext cx="1157288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16</a:t>
            </a:r>
          </a:p>
        </p:txBody>
      </p:sp>
      <p:sp>
        <p:nvSpPr>
          <p:cNvPr id="208915" name="Rectangle 19"/>
          <p:cNvSpPr>
            <a:spLocks noChangeArrowheads="1"/>
          </p:cNvSpPr>
          <p:nvPr/>
        </p:nvSpPr>
        <p:spPr bwMode="auto">
          <a:xfrm>
            <a:off x="5348288" y="1374775"/>
            <a:ext cx="10668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3</a:t>
            </a:r>
          </a:p>
        </p:txBody>
      </p:sp>
      <p:sp>
        <p:nvSpPr>
          <p:cNvPr id="11302" name="Rectangle 18"/>
          <p:cNvSpPr>
            <a:spLocks noChangeArrowheads="1"/>
          </p:cNvSpPr>
          <p:nvPr/>
        </p:nvSpPr>
        <p:spPr bwMode="auto">
          <a:xfrm>
            <a:off x="4586288" y="1374775"/>
            <a:ext cx="7620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=</a:t>
            </a:r>
          </a:p>
        </p:txBody>
      </p:sp>
      <p:sp>
        <p:nvSpPr>
          <p:cNvPr id="46119" name="Rectangle 17"/>
          <p:cNvSpPr>
            <a:spLocks noChangeArrowheads="1"/>
          </p:cNvSpPr>
          <p:nvPr/>
        </p:nvSpPr>
        <p:spPr bwMode="auto">
          <a:xfrm>
            <a:off x="3748088" y="1374775"/>
            <a:ext cx="8382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4</a:t>
            </a:r>
          </a:p>
        </p:txBody>
      </p:sp>
      <p:sp>
        <p:nvSpPr>
          <p:cNvPr id="11304" name="Rectangle 16"/>
          <p:cNvSpPr>
            <a:spLocks noChangeArrowheads="1"/>
          </p:cNvSpPr>
          <p:nvPr/>
        </p:nvSpPr>
        <p:spPr bwMode="auto">
          <a:xfrm>
            <a:off x="3062288" y="1374775"/>
            <a:ext cx="6858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:</a:t>
            </a:r>
          </a:p>
        </p:txBody>
      </p:sp>
      <p:sp>
        <p:nvSpPr>
          <p:cNvPr id="208911" name="Rectangle 15"/>
          <p:cNvSpPr>
            <a:spLocks noChangeArrowheads="1"/>
          </p:cNvSpPr>
          <p:nvPr/>
        </p:nvSpPr>
        <p:spPr bwMode="auto">
          <a:xfrm>
            <a:off x="1905000" y="1371600"/>
            <a:ext cx="1157288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12</a:t>
            </a:r>
          </a:p>
        </p:txBody>
      </p:sp>
      <p:sp>
        <p:nvSpPr>
          <p:cNvPr id="208910" name="Rectangle 14"/>
          <p:cNvSpPr>
            <a:spLocks noChangeArrowheads="1"/>
          </p:cNvSpPr>
          <p:nvPr/>
        </p:nvSpPr>
        <p:spPr bwMode="auto">
          <a:xfrm>
            <a:off x="5348288" y="687388"/>
            <a:ext cx="106680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2</a:t>
            </a:r>
          </a:p>
        </p:txBody>
      </p:sp>
      <p:sp>
        <p:nvSpPr>
          <p:cNvPr id="11307" name="Rectangle 13"/>
          <p:cNvSpPr>
            <a:spLocks noChangeArrowheads="1"/>
          </p:cNvSpPr>
          <p:nvPr/>
        </p:nvSpPr>
        <p:spPr bwMode="auto">
          <a:xfrm>
            <a:off x="4586288" y="687388"/>
            <a:ext cx="76200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=</a:t>
            </a:r>
          </a:p>
        </p:txBody>
      </p:sp>
      <p:sp>
        <p:nvSpPr>
          <p:cNvPr id="46124" name="Rectangle 12"/>
          <p:cNvSpPr>
            <a:spLocks noChangeArrowheads="1"/>
          </p:cNvSpPr>
          <p:nvPr/>
        </p:nvSpPr>
        <p:spPr bwMode="auto">
          <a:xfrm>
            <a:off x="3748088" y="687388"/>
            <a:ext cx="83820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4</a:t>
            </a:r>
          </a:p>
        </p:txBody>
      </p:sp>
      <p:sp>
        <p:nvSpPr>
          <p:cNvPr id="11309" name="Rectangle 11"/>
          <p:cNvSpPr>
            <a:spLocks noChangeArrowheads="1"/>
          </p:cNvSpPr>
          <p:nvPr/>
        </p:nvSpPr>
        <p:spPr bwMode="auto">
          <a:xfrm>
            <a:off x="3062288" y="687388"/>
            <a:ext cx="68580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:</a:t>
            </a:r>
          </a:p>
        </p:txBody>
      </p:sp>
      <p:sp>
        <p:nvSpPr>
          <p:cNvPr id="208906" name="Rectangle 10"/>
          <p:cNvSpPr>
            <a:spLocks noChangeArrowheads="1"/>
          </p:cNvSpPr>
          <p:nvPr/>
        </p:nvSpPr>
        <p:spPr bwMode="auto">
          <a:xfrm>
            <a:off x="1905000" y="687388"/>
            <a:ext cx="1157288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8</a:t>
            </a:r>
          </a:p>
        </p:txBody>
      </p:sp>
      <p:sp>
        <p:nvSpPr>
          <p:cNvPr id="208905" name="Rectangle 9"/>
          <p:cNvSpPr>
            <a:spLocks noChangeArrowheads="1"/>
          </p:cNvSpPr>
          <p:nvPr/>
        </p:nvSpPr>
        <p:spPr bwMode="auto">
          <a:xfrm>
            <a:off x="5348288" y="0"/>
            <a:ext cx="10668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1</a:t>
            </a:r>
          </a:p>
        </p:txBody>
      </p:sp>
      <p:sp>
        <p:nvSpPr>
          <p:cNvPr id="11312" name="Rectangle 8"/>
          <p:cNvSpPr>
            <a:spLocks noChangeArrowheads="1"/>
          </p:cNvSpPr>
          <p:nvPr/>
        </p:nvSpPr>
        <p:spPr bwMode="auto">
          <a:xfrm>
            <a:off x="4586288" y="0"/>
            <a:ext cx="7620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=</a:t>
            </a:r>
          </a:p>
        </p:txBody>
      </p:sp>
      <p:sp>
        <p:nvSpPr>
          <p:cNvPr id="46129" name="Rectangle 7"/>
          <p:cNvSpPr>
            <a:spLocks noChangeArrowheads="1"/>
          </p:cNvSpPr>
          <p:nvPr/>
        </p:nvSpPr>
        <p:spPr bwMode="auto">
          <a:xfrm>
            <a:off x="3748088" y="0"/>
            <a:ext cx="8382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4</a:t>
            </a:r>
          </a:p>
        </p:txBody>
      </p:sp>
      <p:sp>
        <p:nvSpPr>
          <p:cNvPr id="11314" name="Rectangle 6"/>
          <p:cNvSpPr>
            <a:spLocks noChangeArrowheads="1"/>
          </p:cNvSpPr>
          <p:nvPr/>
        </p:nvSpPr>
        <p:spPr bwMode="auto">
          <a:xfrm>
            <a:off x="3062288" y="0"/>
            <a:ext cx="6858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:</a:t>
            </a:r>
          </a:p>
        </p:txBody>
      </p:sp>
      <p:sp>
        <p:nvSpPr>
          <p:cNvPr id="208901" name="Rectangle 5"/>
          <p:cNvSpPr>
            <a:spLocks noChangeArrowheads="1"/>
          </p:cNvSpPr>
          <p:nvPr/>
        </p:nvSpPr>
        <p:spPr bwMode="auto">
          <a:xfrm>
            <a:off x="1905000" y="0"/>
            <a:ext cx="1157288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868075752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2089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2000" fill="hold"/>
                                        <p:tgtEl>
                                          <p:spTgt spid="2089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2089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000" fill="hold"/>
                                        <p:tgtEl>
                                          <p:spTgt spid="2089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2089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000" fill="hold"/>
                                        <p:tgtEl>
                                          <p:spTgt spid="2089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000" fill="hold"/>
                                        <p:tgtEl>
                                          <p:spTgt spid="2089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000" fill="hold"/>
                                        <p:tgtEl>
                                          <p:spTgt spid="2089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000" fill="hold"/>
                                        <p:tgtEl>
                                          <p:spTgt spid="2089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000" fill="hold"/>
                                        <p:tgtEl>
                                          <p:spTgt spid="2089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500" fill="hold"/>
                                        <p:tgtEl>
                                          <p:spTgt spid="2089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2089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500" fill="hold"/>
                                        <p:tgtEl>
                                          <p:spTgt spid="2089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2089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2089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500" fill="hold"/>
                                        <p:tgtEl>
                                          <p:spTgt spid="2089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500" fill="hold"/>
                                        <p:tgtEl>
                                          <p:spTgt spid="2089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500" fill="hold"/>
                                        <p:tgtEl>
                                          <p:spTgt spid="2089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2089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500" fill="hold"/>
                                        <p:tgtEl>
                                          <p:spTgt spid="2089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20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2000" fill="hold"/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2000" fill="hold"/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2000" fill="hold"/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2000" fill="hold"/>
                                        <p:tgtEl>
                                          <p:spTgt spid="46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2000" fill="hold"/>
                                        <p:tgtEl>
                                          <p:spTgt spid="46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2000" fill="hold"/>
                                        <p:tgtEl>
                                          <p:spTgt spid="46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2000" fill="hold"/>
                                        <p:tgtEl>
                                          <p:spTgt spid="46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" dur="2000" fill="hold"/>
                                        <p:tgtEl>
                                          <p:spTgt spid="46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" dur="2000" fill="hold"/>
                                        <p:tgtEl>
                                          <p:spTgt spid="46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0" dur="5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" dur="500" fill="hold"/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4" dur="500" fill="hold"/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500" fill="hold"/>
                                        <p:tgtEl>
                                          <p:spTgt spid="46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0" dur="500" fill="hold"/>
                                        <p:tgtEl>
                                          <p:spTgt spid="46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2" dur="500" fill="hold"/>
                                        <p:tgtEl>
                                          <p:spTgt spid="46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4" dur="500" fill="hold"/>
                                        <p:tgtEl>
                                          <p:spTgt spid="46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500" fill="hold"/>
                                        <p:tgtEl>
                                          <p:spTgt spid="46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" dur="500" fill="hold"/>
                                        <p:tgtEl>
                                          <p:spTgt spid="46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0" dur="2000" fill="hold"/>
                                        <p:tgtEl>
                                          <p:spTgt spid="2089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" dur="2000" fill="hold"/>
                                        <p:tgtEl>
                                          <p:spTgt spid="2089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4" dur="2000" fill="hold"/>
                                        <p:tgtEl>
                                          <p:spTgt spid="2089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" dur="2000" fill="hold"/>
                                        <p:tgtEl>
                                          <p:spTgt spid="2089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8" dur="2000" fill="hold"/>
                                        <p:tgtEl>
                                          <p:spTgt spid="2089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0" dur="2000" fill="hold"/>
                                        <p:tgtEl>
                                          <p:spTgt spid="2089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2" dur="2000" fill="hold"/>
                                        <p:tgtEl>
                                          <p:spTgt spid="2089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4" dur="2000" fill="hold"/>
                                        <p:tgtEl>
                                          <p:spTgt spid="2089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" dur="2000" fill="hold"/>
                                        <p:tgtEl>
                                          <p:spTgt spid="2089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8" dur="2000" fill="hold"/>
                                        <p:tgtEl>
                                          <p:spTgt spid="2089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50" grpId="0"/>
      <p:bldP spid="46084" grpId="0"/>
      <p:bldP spid="46084" grpId="1"/>
      <p:bldP spid="208946" grpId="0"/>
      <p:bldP spid="208946" grpId="1"/>
      <p:bldP spid="208945" grpId="0"/>
      <p:bldP spid="46089" grpId="0"/>
      <p:bldP spid="46089" grpId="1"/>
      <p:bldP spid="208941" grpId="0"/>
      <p:bldP spid="208941" grpId="1"/>
      <p:bldP spid="208940" grpId="0"/>
      <p:bldP spid="46094" grpId="0"/>
      <p:bldP spid="46094" grpId="1"/>
      <p:bldP spid="208936" grpId="0"/>
      <p:bldP spid="208936" grpId="1"/>
      <p:bldP spid="208935" grpId="0"/>
      <p:bldP spid="46099" grpId="0"/>
      <p:bldP spid="46099" grpId="1"/>
      <p:bldP spid="208931" grpId="0"/>
      <p:bldP spid="208931" grpId="1"/>
      <p:bldP spid="208930" grpId="0"/>
      <p:bldP spid="46104" grpId="0"/>
      <p:bldP spid="46104" grpId="1"/>
      <p:bldP spid="208926" grpId="0"/>
      <p:bldP spid="208926" grpId="1"/>
      <p:bldP spid="208925" grpId="0"/>
      <p:bldP spid="46109" grpId="0"/>
      <p:bldP spid="46109" grpId="1"/>
      <p:bldP spid="208921" grpId="0"/>
      <p:bldP spid="208921" grpId="1"/>
      <p:bldP spid="208920" grpId="0"/>
      <p:bldP spid="46114" grpId="0"/>
      <p:bldP spid="46114" grpId="1"/>
      <p:bldP spid="208916" grpId="0"/>
      <p:bldP spid="208916" grpId="1"/>
      <p:bldP spid="208915" grpId="0"/>
      <p:bldP spid="46119" grpId="0"/>
      <p:bldP spid="46119" grpId="1"/>
      <p:bldP spid="208911" grpId="0"/>
      <p:bldP spid="208911" grpId="1"/>
      <p:bldP spid="208910" grpId="0"/>
      <p:bldP spid="46124" grpId="0"/>
      <p:bldP spid="46124" grpId="1"/>
      <p:bldP spid="208906" grpId="0"/>
      <p:bldP spid="208906" grpId="1"/>
      <p:bldP spid="208905" grpId="0"/>
      <p:bldP spid="46129" grpId="0"/>
      <p:bldP spid="46129" grpId="1"/>
      <p:bldP spid="208901" grpId="0"/>
      <p:bldP spid="208901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950" name="Rectangle 54"/>
          <p:cNvSpPr>
            <a:spLocks noChangeArrowheads="1"/>
          </p:cNvSpPr>
          <p:nvPr/>
        </p:nvSpPr>
        <p:spPr bwMode="auto">
          <a:xfrm>
            <a:off x="5348288" y="6186488"/>
            <a:ext cx="106680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10</a:t>
            </a:r>
          </a:p>
        </p:txBody>
      </p:sp>
      <p:sp>
        <p:nvSpPr>
          <p:cNvPr id="12291" name="Rectangle 53"/>
          <p:cNvSpPr>
            <a:spLocks noChangeArrowheads="1"/>
          </p:cNvSpPr>
          <p:nvPr/>
        </p:nvSpPr>
        <p:spPr bwMode="auto">
          <a:xfrm>
            <a:off x="4586288" y="6186488"/>
            <a:ext cx="76200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=</a:t>
            </a:r>
          </a:p>
        </p:txBody>
      </p:sp>
      <p:sp>
        <p:nvSpPr>
          <p:cNvPr id="12292" name="Rectangle 52"/>
          <p:cNvSpPr>
            <a:spLocks noChangeArrowheads="1"/>
          </p:cNvSpPr>
          <p:nvPr/>
        </p:nvSpPr>
        <p:spPr bwMode="auto">
          <a:xfrm>
            <a:off x="3748088" y="6186488"/>
            <a:ext cx="83820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4</a:t>
            </a:r>
          </a:p>
        </p:txBody>
      </p:sp>
      <p:sp>
        <p:nvSpPr>
          <p:cNvPr id="12293" name="Rectangle 51"/>
          <p:cNvSpPr>
            <a:spLocks noChangeArrowheads="1"/>
          </p:cNvSpPr>
          <p:nvPr/>
        </p:nvSpPr>
        <p:spPr bwMode="auto">
          <a:xfrm>
            <a:off x="3062288" y="6186488"/>
            <a:ext cx="68580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:</a:t>
            </a:r>
          </a:p>
        </p:txBody>
      </p:sp>
      <p:sp>
        <p:nvSpPr>
          <p:cNvPr id="208946" name="Rectangle 50"/>
          <p:cNvSpPr>
            <a:spLocks noChangeArrowheads="1"/>
          </p:cNvSpPr>
          <p:nvPr/>
        </p:nvSpPr>
        <p:spPr bwMode="auto">
          <a:xfrm>
            <a:off x="1905000" y="6186488"/>
            <a:ext cx="1157288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40</a:t>
            </a:r>
          </a:p>
        </p:txBody>
      </p:sp>
      <p:sp>
        <p:nvSpPr>
          <p:cNvPr id="208945" name="Rectangle 49"/>
          <p:cNvSpPr>
            <a:spLocks noChangeArrowheads="1"/>
          </p:cNvSpPr>
          <p:nvPr/>
        </p:nvSpPr>
        <p:spPr bwMode="auto">
          <a:xfrm>
            <a:off x="5348288" y="5499100"/>
            <a:ext cx="10668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9</a:t>
            </a:r>
          </a:p>
        </p:txBody>
      </p:sp>
      <p:sp>
        <p:nvSpPr>
          <p:cNvPr id="50184" name="Rectangle 48"/>
          <p:cNvSpPr>
            <a:spLocks noChangeArrowheads="1"/>
          </p:cNvSpPr>
          <p:nvPr/>
        </p:nvSpPr>
        <p:spPr bwMode="auto">
          <a:xfrm>
            <a:off x="4586288" y="5499100"/>
            <a:ext cx="7620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=</a:t>
            </a:r>
          </a:p>
        </p:txBody>
      </p:sp>
      <p:sp>
        <p:nvSpPr>
          <p:cNvPr id="50185" name="Rectangle 47"/>
          <p:cNvSpPr>
            <a:spLocks noChangeArrowheads="1"/>
          </p:cNvSpPr>
          <p:nvPr/>
        </p:nvSpPr>
        <p:spPr bwMode="auto">
          <a:xfrm>
            <a:off x="3748088" y="5499100"/>
            <a:ext cx="8382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4</a:t>
            </a:r>
          </a:p>
        </p:txBody>
      </p:sp>
      <p:sp>
        <p:nvSpPr>
          <p:cNvPr id="50186" name="Rectangle 46"/>
          <p:cNvSpPr>
            <a:spLocks noChangeArrowheads="1"/>
          </p:cNvSpPr>
          <p:nvPr/>
        </p:nvSpPr>
        <p:spPr bwMode="auto">
          <a:xfrm>
            <a:off x="3062288" y="5499100"/>
            <a:ext cx="6858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:</a:t>
            </a:r>
          </a:p>
        </p:txBody>
      </p:sp>
      <p:sp>
        <p:nvSpPr>
          <p:cNvPr id="208941" name="Rectangle 45"/>
          <p:cNvSpPr>
            <a:spLocks noChangeArrowheads="1"/>
          </p:cNvSpPr>
          <p:nvPr/>
        </p:nvSpPr>
        <p:spPr bwMode="auto">
          <a:xfrm>
            <a:off x="1905000" y="5499100"/>
            <a:ext cx="1157288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36</a:t>
            </a:r>
          </a:p>
        </p:txBody>
      </p:sp>
      <p:sp>
        <p:nvSpPr>
          <p:cNvPr id="208940" name="Rectangle 44"/>
          <p:cNvSpPr>
            <a:spLocks noChangeArrowheads="1"/>
          </p:cNvSpPr>
          <p:nvPr/>
        </p:nvSpPr>
        <p:spPr bwMode="auto">
          <a:xfrm>
            <a:off x="5348288" y="4811713"/>
            <a:ext cx="106680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8</a:t>
            </a:r>
          </a:p>
        </p:txBody>
      </p:sp>
      <p:sp>
        <p:nvSpPr>
          <p:cNvPr id="12301" name="Rectangle 43"/>
          <p:cNvSpPr>
            <a:spLocks noChangeArrowheads="1"/>
          </p:cNvSpPr>
          <p:nvPr/>
        </p:nvSpPr>
        <p:spPr bwMode="auto">
          <a:xfrm>
            <a:off x="4586288" y="4811713"/>
            <a:ext cx="76200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=</a:t>
            </a:r>
          </a:p>
        </p:txBody>
      </p:sp>
      <p:sp>
        <p:nvSpPr>
          <p:cNvPr id="12302" name="Rectangle 42"/>
          <p:cNvSpPr>
            <a:spLocks noChangeArrowheads="1"/>
          </p:cNvSpPr>
          <p:nvPr/>
        </p:nvSpPr>
        <p:spPr bwMode="auto">
          <a:xfrm>
            <a:off x="3657600" y="4800600"/>
            <a:ext cx="8382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4</a:t>
            </a:r>
          </a:p>
        </p:txBody>
      </p:sp>
      <p:sp>
        <p:nvSpPr>
          <p:cNvPr id="12303" name="Rectangle 41"/>
          <p:cNvSpPr>
            <a:spLocks noChangeArrowheads="1"/>
          </p:cNvSpPr>
          <p:nvPr/>
        </p:nvSpPr>
        <p:spPr bwMode="auto">
          <a:xfrm>
            <a:off x="3062288" y="4811713"/>
            <a:ext cx="68580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:</a:t>
            </a:r>
          </a:p>
        </p:txBody>
      </p:sp>
      <p:sp>
        <p:nvSpPr>
          <p:cNvPr id="208936" name="Rectangle 40"/>
          <p:cNvSpPr>
            <a:spLocks noChangeArrowheads="1"/>
          </p:cNvSpPr>
          <p:nvPr/>
        </p:nvSpPr>
        <p:spPr bwMode="auto">
          <a:xfrm>
            <a:off x="1905000" y="4811713"/>
            <a:ext cx="1157288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32</a:t>
            </a:r>
          </a:p>
        </p:txBody>
      </p:sp>
      <p:sp>
        <p:nvSpPr>
          <p:cNvPr id="208935" name="Rectangle 39"/>
          <p:cNvSpPr>
            <a:spLocks noChangeArrowheads="1"/>
          </p:cNvSpPr>
          <p:nvPr/>
        </p:nvSpPr>
        <p:spPr bwMode="auto">
          <a:xfrm>
            <a:off x="5348288" y="4124325"/>
            <a:ext cx="10668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7</a:t>
            </a:r>
          </a:p>
        </p:txBody>
      </p:sp>
      <p:sp>
        <p:nvSpPr>
          <p:cNvPr id="12306" name="Rectangle 38"/>
          <p:cNvSpPr>
            <a:spLocks noChangeArrowheads="1"/>
          </p:cNvSpPr>
          <p:nvPr/>
        </p:nvSpPr>
        <p:spPr bwMode="auto">
          <a:xfrm>
            <a:off x="4586288" y="4124325"/>
            <a:ext cx="7620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=</a:t>
            </a:r>
          </a:p>
        </p:txBody>
      </p:sp>
      <p:sp>
        <p:nvSpPr>
          <p:cNvPr id="12307" name="Rectangle 37"/>
          <p:cNvSpPr>
            <a:spLocks noChangeArrowheads="1"/>
          </p:cNvSpPr>
          <p:nvPr/>
        </p:nvSpPr>
        <p:spPr bwMode="auto">
          <a:xfrm>
            <a:off x="3748088" y="4124325"/>
            <a:ext cx="8382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4</a:t>
            </a:r>
          </a:p>
        </p:txBody>
      </p:sp>
      <p:sp>
        <p:nvSpPr>
          <p:cNvPr id="12308" name="Rectangle 36"/>
          <p:cNvSpPr>
            <a:spLocks noChangeArrowheads="1"/>
          </p:cNvSpPr>
          <p:nvPr/>
        </p:nvSpPr>
        <p:spPr bwMode="auto">
          <a:xfrm>
            <a:off x="3062288" y="4124325"/>
            <a:ext cx="6858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:</a:t>
            </a:r>
          </a:p>
        </p:txBody>
      </p:sp>
      <p:sp>
        <p:nvSpPr>
          <p:cNvPr id="208931" name="Rectangle 35"/>
          <p:cNvSpPr>
            <a:spLocks noChangeArrowheads="1"/>
          </p:cNvSpPr>
          <p:nvPr/>
        </p:nvSpPr>
        <p:spPr bwMode="auto">
          <a:xfrm>
            <a:off x="1905000" y="4124325"/>
            <a:ext cx="1157288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28</a:t>
            </a:r>
          </a:p>
        </p:txBody>
      </p:sp>
      <p:sp>
        <p:nvSpPr>
          <p:cNvPr id="208930" name="Rectangle 34"/>
          <p:cNvSpPr>
            <a:spLocks noChangeArrowheads="1"/>
          </p:cNvSpPr>
          <p:nvPr/>
        </p:nvSpPr>
        <p:spPr bwMode="auto">
          <a:xfrm>
            <a:off x="5348288" y="3436938"/>
            <a:ext cx="106680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6</a:t>
            </a:r>
          </a:p>
        </p:txBody>
      </p:sp>
      <p:sp>
        <p:nvSpPr>
          <p:cNvPr id="50199" name="Rectangle 33"/>
          <p:cNvSpPr>
            <a:spLocks noChangeArrowheads="1"/>
          </p:cNvSpPr>
          <p:nvPr/>
        </p:nvSpPr>
        <p:spPr bwMode="auto">
          <a:xfrm>
            <a:off x="4586288" y="3436938"/>
            <a:ext cx="76200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=</a:t>
            </a:r>
          </a:p>
        </p:txBody>
      </p:sp>
      <p:sp>
        <p:nvSpPr>
          <p:cNvPr id="50200" name="Rectangle 32"/>
          <p:cNvSpPr>
            <a:spLocks noChangeArrowheads="1"/>
          </p:cNvSpPr>
          <p:nvPr/>
        </p:nvSpPr>
        <p:spPr bwMode="auto">
          <a:xfrm>
            <a:off x="3748088" y="3436938"/>
            <a:ext cx="83820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4</a:t>
            </a:r>
          </a:p>
        </p:txBody>
      </p:sp>
      <p:sp>
        <p:nvSpPr>
          <p:cNvPr id="50201" name="Rectangle 31"/>
          <p:cNvSpPr>
            <a:spLocks noChangeArrowheads="1"/>
          </p:cNvSpPr>
          <p:nvPr/>
        </p:nvSpPr>
        <p:spPr bwMode="auto">
          <a:xfrm>
            <a:off x="3062288" y="3436938"/>
            <a:ext cx="68580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:</a:t>
            </a:r>
          </a:p>
        </p:txBody>
      </p:sp>
      <p:sp>
        <p:nvSpPr>
          <p:cNvPr id="208926" name="Rectangle 30"/>
          <p:cNvSpPr>
            <a:spLocks noChangeArrowheads="1"/>
          </p:cNvSpPr>
          <p:nvPr/>
        </p:nvSpPr>
        <p:spPr bwMode="auto">
          <a:xfrm>
            <a:off x="1905000" y="3436938"/>
            <a:ext cx="1157288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24</a:t>
            </a:r>
          </a:p>
        </p:txBody>
      </p:sp>
      <p:sp>
        <p:nvSpPr>
          <p:cNvPr id="208925" name="Rectangle 29"/>
          <p:cNvSpPr>
            <a:spLocks noChangeArrowheads="1"/>
          </p:cNvSpPr>
          <p:nvPr/>
        </p:nvSpPr>
        <p:spPr bwMode="auto">
          <a:xfrm>
            <a:off x="5348288" y="2749550"/>
            <a:ext cx="10668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5</a:t>
            </a:r>
          </a:p>
        </p:txBody>
      </p:sp>
      <p:sp>
        <p:nvSpPr>
          <p:cNvPr id="12316" name="Rectangle 28"/>
          <p:cNvSpPr>
            <a:spLocks noChangeArrowheads="1"/>
          </p:cNvSpPr>
          <p:nvPr/>
        </p:nvSpPr>
        <p:spPr bwMode="auto">
          <a:xfrm>
            <a:off x="4586288" y="2749550"/>
            <a:ext cx="7620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=</a:t>
            </a:r>
          </a:p>
        </p:txBody>
      </p:sp>
      <p:sp>
        <p:nvSpPr>
          <p:cNvPr id="12317" name="Rectangle 27"/>
          <p:cNvSpPr>
            <a:spLocks noChangeArrowheads="1"/>
          </p:cNvSpPr>
          <p:nvPr/>
        </p:nvSpPr>
        <p:spPr bwMode="auto">
          <a:xfrm>
            <a:off x="3748088" y="2749550"/>
            <a:ext cx="8382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4</a:t>
            </a:r>
          </a:p>
        </p:txBody>
      </p:sp>
      <p:sp>
        <p:nvSpPr>
          <p:cNvPr id="12318" name="Rectangle 26"/>
          <p:cNvSpPr>
            <a:spLocks noChangeArrowheads="1"/>
          </p:cNvSpPr>
          <p:nvPr/>
        </p:nvSpPr>
        <p:spPr bwMode="auto">
          <a:xfrm>
            <a:off x="3062288" y="2749550"/>
            <a:ext cx="6858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:</a:t>
            </a:r>
          </a:p>
        </p:txBody>
      </p:sp>
      <p:sp>
        <p:nvSpPr>
          <p:cNvPr id="208921" name="Rectangle 25"/>
          <p:cNvSpPr>
            <a:spLocks noChangeArrowheads="1"/>
          </p:cNvSpPr>
          <p:nvPr/>
        </p:nvSpPr>
        <p:spPr bwMode="auto">
          <a:xfrm>
            <a:off x="1905000" y="2749550"/>
            <a:ext cx="1157288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20</a:t>
            </a:r>
          </a:p>
        </p:txBody>
      </p:sp>
      <p:sp>
        <p:nvSpPr>
          <p:cNvPr id="208920" name="Rectangle 24"/>
          <p:cNvSpPr>
            <a:spLocks noChangeArrowheads="1"/>
          </p:cNvSpPr>
          <p:nvPr/>
        </p:nvSpPr>
        <p:spPr bwMode="auto">
          <a:xfrm>
            <a:off x="5334000" y="2133600"/>
            <a:ext cx="10668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4</a:t>
            </a:r>
          </a:p>
        </p:txBody>
      </p:sp>
      <p:sp>
        <p:nvSpPr>
          <p:cNvPr id="12321" name="Rectangle 23"/>
          <p:cNvSpPr>
            <a:spLocks noChangeArrowheads="1"/>
          </p:cNvSpPr>
          <p:nvPr/>
        </p:nvSpPr>
        <p:spPr bwMode="auto">
          <a:xfrm>
            <a:off x="4586288" y="2062163"/>
            <a:ext cx="76200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=</a:t>
            </a:r>
          </a:p>
        </p:txBody>
      </p:sp>
      <p:sp>
        <p:nvSpPr>
          <p:cNvPr id="12322" name="Rectangle 22"/>
          <p:cNvSpPr>
            <a:spLocks noChangeArrowheads="1"/>
          </p:cNvSpPr>
          <p:nvPr/>
        </p:nvSpPr>
        <p:spPr bwMode="auto">
          <a:xfrm>
            <a:off x="3748088" y="2062163"/>
            <a:ext cx="83820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4</a:t>
            </a:r>
          </a:p>
        </p:txBody>
      </p:sp>
      <p:sp>
        <p:nvSpPr>
          <p:cNvPr id="12323" name="Rectangle 21"/>
          <p:cNvSpPr>
            <a:spLocks noChangeArrowheads="1"/>
          </p:cNvSpPr>
          <p:nvPr/>
        </p:nvSpPr>
        <p:spPr bwMode="auto">
          <a:xfrm>
            <a:off x="3062288" y="2062163"/>
            <a:ext cx="68580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:</a:t>
            </a:r>
          </a:p>
        </p:txBody>
      </p:sp>
      <p:sp>
        <p:nvSpPr>
          <p:cNvPr id="208916" name="Rectangle 20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905000" y="2062163"/>
            <a:ext cx="1157288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16</a:t>
            </a:r>
          </a:p>
        </p:txBody>
      </p:sp>
      <p:sp>
        <p:nvSpPr>
          <p:cNvPr id="208915" name="Rectangle 19"/>
          <p:cNvSpPr>
            <a:spLocks noChangeArrowheads="1"/>
          </p:cNvSpPr>
          <p:nvPr/>
        </p:nvSpPr>
        <p:spPr bwMode="auto">
          <a:xfrm>
            <a:off x="5348288" y="1374775"/>
            <a:ext cx="10668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3</a:t>
            </a:r>
          </a:p>
        </p:txBody>
      </p:sp>
      <p:sp>
        <p:nvSpPr>
          <p:cNvPr id="50214" name="Rectangle 18"/>
          <p:cNvSpPr>
            <a:spLocks noChangeArrowheads="1"/>
          </p:cNvSpPr>
          <p:nvPr/>
        </p:nvSpPr>
        <p:spPr bwMode="auto">
          <a:xfrm>
            <a:off x="4586288" y="1374775"/>
            <a:ext cx="7620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=</a:t>
            </a:r>
          </a:p>
        </p:txBody>
      </p:sp>
      <p:sp>
        <p:nvSpPr>
          <p:cNvPr id="50215" name="Rectangle 17"/>
          <p:cNvSpPr>
            <a:spLocks noChangeArrowheads="1"/>
          </p:cNvSpPr>
          <p:nvPr/>
        </p:nvSpPr>
        <p:spPr bwMode="auto">
          <a:xfrm>
            <a:off x="3748088" y="1374775"/>
            <a:ext cx="8382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4</a:t>
            </a:r>
          </a:p>
        </p:txBody>
      </p:sp>
      <p:sp>
        <p:nvSpPr>
          <p:cNvPr id="50216" name="Rectangle 16"/>
          <p:cNvSpPr>
            <a:spLocks noChangeArrowheads="1"/>
          </p:cNvSpPr>
          <p:nvPr/>
        </p:nvSpPr>
        <p:spPr bwMode="auto">
          <a:xfrm>
            <a:off x="3062288" y="1374775"/>
            <a:ext cx="6858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:</a:t>
            </a:r>
          </a:p>
        </p:txBody>
      </p:sp>
      <p:sp>
        <p:nvSpPr>
          <p:cNvPr id="208911" name="Rectangle 15"/>
          <p:cNvSpPr>
            <a:spLocks noChangeArrowheads="1"/>
          </p:cNvSpPr>
          <p:nvPr/>
        </p:nvSpPr>
        <p:spPr bwMode="auto">
          <a:xfrm>
            <a:off x="1905000" y="1374775"/>
            <a:ext cx="1157288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12</a:t>
            </a:r>
          </a:p>
        </p:txBody>
      </p:sp>
      <p:sp>
        <p:nvSpPr>
          <p:cNvPr id="208910" name="Rectangle 14"/>
          <p:cNvSpPr>
            <a:spLocks noChangeArrowheads="1"/>
          </p:cNvSpPr>
          <p:nvPr/>
        </p:nvSpPr>
        <p:spPr bwMode="auto">
          <a:xfrm>
            <a:off x="5348288" y="687388"/>
            <a:ext cx="106680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2</a:t>
            </a:r>
          </a:p>
        </p:txBody>
      </p:sp>
      <p:sp>
        <p:nvSpPr>
          <p:cNvPr id="12331" name="Rectangle 13"/>
          <p:cNvSpPr>
            <a:spLocks noChangeArrowheads="1"/>
          </p:cNvSpPr>
          <p:nvPr/>
        </p:nvSpPr>
        <p:spPr bwMode="auto">
          <a:xfrm>
            <a:off x="4586288" y="687388"/>
            <a:ext cx="76200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=</a:t>
            </a:r>
          </a:p>
        </p:txBody>
      </p:sp>
      <p:sp>
        <p:nvSpPr>
          <p:cNvPr id="12332" name="Rectangle 12"/>
          <p:cNvSpPr>
            <a:spLocks noChangeArrowheads="1"/>
          </p:cNvSpPr>
          <p:nvPr/>
        </p:nvSpPr>
        <p:spPr bwMode="auto">
          <a:xfrm>
            <a:off x="3748088" y="687388"/>
            <a:ext cx="83820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4</a:t>
            </a:r>
          </a:p>
        </p:txBody>
      </p:sp>
      <p:sp>
        <p:nvSpPr>
          <p:cNvPr id="12333" name="Rectangle 11"/>
          <p:cNvSpPr>
            <a:spLocks noChangeArrowheads="1"/>
          </p:cNvSpPr>
          <p:nvPr/>
        </p:nvSpPr>
        <p:spPr bwMode="auto">
          <a:xfrm>
            <a:off x="3062288" y="687388"/>
            <a:ext cx="68580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:</a:t>
            </a:r>
          </a:p>
        </p:txBody>
      </p:sp>
      <p:sp>
        <p:nvSpPr>
          <p:cNvPr id="208906" name="Rectangle 10"/>
          <p:cNvSpPr>
            <a:spLocks noChangeArrowheads="1"/>
          </p:cNvSpPr>
          <p:nvPr/>
        </p:nvSpPr>
        <p:spPr bwMode="auto">
          <a:xfrm>
            <a:off x="1905000" y="687388"/>
            <a:ext cx="1157288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8</a:t>
            </a:r>
          </a:p>
        </p:txBody>
      </p:sp>
      <p:sp>
        <p:nvSpPr>
          <p:cNvPr id="208905" name="Rectangle 9"/>
          <p:cNvSpPr>
            <a:spLocks noChangeArrowheads="1"/>
          </p:cNvSpPr>
          <p:nvPr/>
        </p:nvSpPr>
        <p:spPr bwMode="auto">
          <a:xfrm>
            <a:off x="5348288" y="0"/>
            <a:ext cx="10668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1</a:t>
            </a:r>
          </a:p>
        </p:txBody>
      </p:sp>
      <p:sp>
        <p:nvSpPr>
          <p:cNvPr id="12336" name="Rectangle 8"/>
          <p:cNvSpPr>
            <a:spLocks noChangeArrowheads="1"/>
          </p:cNvSpPr>
          <p:nvPr/>
        </p:nvSpPr>
        <p:spPr bwMode="auto">
          <a:xfrm>
            <a:off x="4586288" y="0"/>
            <a:ext cx="7620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=</a:t>
            </a:r>
          </a:p>
        </p:txBody>
      </p:sp>
      <p:sp>
        <p:nvSpPr>
          <p:cNvPr id="12337" name="Rectangle 7"/>
          <p:cNvSpPr>
            <a:spLocks noChangeArrowheads="1"/>
          </p:cNvSpPr>
          <p:nvPr/>
        </p:nvSpPr>
        <p:spPr bwMode="auto">
          <a:xfrm>
            <a:off x="3748088" y="0"/>
            <a:ext cx="8382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4</a:t>
            </a:r>
          </a:p>
        </p:txBody>
      </p:sp>
      <p:sp>
        <p:nvSpPr>
          <p:cNvPr id="12338" name="Rectangle 6"/>
          <p:cNvSpPr>
            <a:spLocks noChangeArrowheads="1"/>
          </p:cNvSpPr>
          <p:nvPr/>
        </p:nvSpPr>
        <p:spPr bwMode="auto">
          <a:xfrm>
            <a:off x="3062288" y="0"/>
            <a:ext cx="685800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:</a:t>
            </a:r>
          </a:p>
        </p:txBody>
      </p:sp>
      <p:sp>
        <p:nvSpPr>
          <p:cNvPr id="208901" name="Rectangle 5"/>
          <p:cNvSpPr>
            <a:spLocks noChangeArrowheads="1"/>
          </p:cNvSpPr>
          <p:nvPr/>
        </p:nvSpPr>
        <p:spPr bwMode="auto">
          <a:xfrm>
            <a:off x="1905000" y="0"/>
            <a:ext cx="1157288" cy="6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>
              <a:lnSpc>
                <a:spcPct val="85000"/>
              </a:lnSpc>
            </a:pPr>
            <a:r>
              <a:rPr lang="en-US" sz="4600" b="1" smtClean="0">
                <a:solidFill>
                  <a:srgbClr val="000000"/>
                </a:solidFill>
                <a:latin typeface=".VnAvant" pitchFamily="34" charset="0"/>
              </a:rPr>
              <a:t>4</a:t>
            </a:r>
          </a:p>
        </p:txBody>
      </p:sp>
      <p:sp>
        <p:nvSpPr>
          <p:cNvPr id="50228" name="Text Box 52"/>
          <p:cNvSpPr txBox="1">
            <a:spLocks noChangeArrowheads="1"/>
          </p:cNvSpPr>
          <p:nvPr/>
        </p:nvSpPr>
        <p:spPr bwMode="auto">
          <a:xfrm rot="-5400000">
            <a:off x="5208587" y="2840038"/>
            <a:ext cx="885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 sz="3200"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600" b="1" smtClean="0">
                <a:solidFill>
                  <a:srgbClr val="00000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321197560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08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08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208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08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08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08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08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08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08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08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ntr" presetSubtype="3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8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8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3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8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8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3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8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8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3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8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8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50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6" dur="500"/>
                                        <p:tgtEl>
                                          <p:spTgt spid="2089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8" presetClass="exit" presetSubtype="1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amond(in)">
                                      <p:cBhvr>
                                        <p:cTn id="49" dur="500"/>
                                        <p:tgtEl>
                                          <p:spTgt spid="2089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2" dur="500"/>
                                        <p:tgtEl>
                                          <p:spTgt spid="2089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8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08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8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89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89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89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89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08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2" presetID="2" presetClass="exit" presetSubtype="4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208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208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20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20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208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208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2089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2089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208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208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3" dur="500"/>
                                        <p:tgtEl>
                                          <p:spTgt spid="50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08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08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0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0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08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08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089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089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08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08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8" presetID="20" presetClass="exit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edge">
                                      <p:cBhvr>
                                        <p:cTn id="119" dur="500"/>
                                        <p:tgtEl>
                                          <p:spTgt spid="2089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20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edge">
                                      <p:cBhvr>
                                        <p:cTn id="122" dur="2000"/>
                                        <p:tgtEl>
                                          <p:spTgt spid="2089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8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20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edge">
                                      <p:cBhvr>
                                        <p:cTn id="125" dur="2000"/>
                                        <p:tgtEl>
                                          <p:spTgt spid="2089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8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20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edge">
                                      <p:cBhvr>
                                        <p:cTn id="128" dur="2000"/>
                                        <p:tgtEl>
                                          <p:spTgt spid="2089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20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edge">
                                      <p:cBhvr>
                                        <p:cTn id="131" dur="2000"/>
                                        <p:tgtEl>
                                          <p:spTgt spid="2089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20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edge">
                                      <p:cBhvr>
                                        <p:cTn id="134" dur="2000"/>
                                        <p:tgtEl>
                                          <p:spTgt spid="2089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20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edge">
                                      <p:cBhvr>
                                        <p:cTn id="137" dur="2000"/>
                                        <p:tgtEl>
                                          <p:spTgt spid="2089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20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edge">
                                      <p:cBhvr>
                                        <p:cTn id="140" dur="2000"/>
                                        <p:tgtEl>
                                          <p:spTgt spid="2089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8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20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edge">
                                      <p:cBhvr>
                                        <p:cTn id="143" dur="2000"/>
                                        <p:tgtEl>
                                          <p:spTgt spid="2089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8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20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edge">
                                      <p:cBhvr>
                                        <p:cTn id="146" dur="2000"/>
                                        <p:tgtEl>
                                          <p:spTgt spid="2089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8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2089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2089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2089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208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2089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2089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2089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208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2089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2089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2089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20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2089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2089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2089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20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2089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2089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2089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208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2089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2089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2089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208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2089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2089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2089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208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2089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2089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2089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208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2089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2089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2089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208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5" dur="500"/>
                                        <p:tgtEl>
                                          <p:spTgt spid="50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8" dur="500"/>
                                        <p:tgtEl>
                                          <p:spTgt spid="50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1" dur="500"/>
                                        <p:tgtEl>
                                          <p:spTgt spid="50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4" dur="500"/>
                                        <p:tgtEl>
                                          <p:spTgt spid="2089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7" dur="500"/>
                                        <p:tgtEl>
                                          <p:spTgt spid="2089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0" dur="500"/>
                                        <p:tgtEl>
                                          <p:spTgt spid="50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3" dur="500"/>
                                        <p:tgtEl>
                                          <p:spTgt spid="50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6" dur="500"/>
                                        <p:tgtEl>
                                          <p:spTgt spid="50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9" dur="5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2" dur="5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5" dur="5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8" dur="500"/>
                                        <p:tgtEl>
                                          <p:spTgt spid="2089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50" grpId="0"/>
      <p:bldP spid="208946" grpId="0"/>
      <p:bldP spid="208945" grpId="0"/>
      <p:bldP spid="208945" grpId="1"/>
      <p:bldP spid="50184" grpId="0"/>
      <p:bldP spid="50185" grpId="0"/>
      <p:bldP spid="50186" grpId="0"/>
      <p:bldP spid="208941" grpId="0"/>
      <p:bldP spid="208940" grpId="0"/>
      <p:bldP spid="208936" grpId="0"/>
      <p:bldP spid="208936" grpId="1"/>
      <p:bldP spid="208935" grpId="0"/>
      <p:bldP spid="208935" grpId="1"/>
      <p:bldP spid="208931" grpId="0"/>
      <p:bldP spid="208930" grpId="0"/>
      <p:bldP spid="50199" grpId="0"/>
      <p:bldP spid="50200" grpId="0"/>
      <p:bldP spid="50201" grpId="0"/>
      <p:bldP spid="208926" grpId="0"/>
      <p:bldP spid="208926" grpId="1"/>
      <p:bldP spid="208925" grpId="0"/>
      <p:bldP spid="208925" grpId="1"/>
      <p:bldP spid="208921" grpId="0"/>
      <p:bldP spid="208921" grpId="1"/>
      <p:bldP spid="208920" grpId="0"/>
      <p:bldP spid="208916" grpId="0"/>
      <p:bldP spid="208915" grpId="0"/>
      <p:bldP spid="208915" grpId="1"/>
      <p:bldP spid="208915" grpId="2"/>
      <p:bldP spid="50214" grpId="0"/>
      <p:bldP spid="50215" grpId="0"/>
      <p:bldP spid="50216" grpId="0"/>
      <p:bldP spid="208911" grpId="0"/>
      <p:bldP spid="208910" grpId="0"/>
      <p:bldP spid="208906" grpId="0"/>
      <p:bldP spid="208905" grpId="0"/>
      <p:bldP spid="208901" grpId="0"/>
      <p:bldP spid="50228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Crayons">
  <a:themeElements>
    <a:clrScheme name="2_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2_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vant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vant" pitchFamily="34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rayons">
  <a:themeElements>
    <a:clrScheme name="2_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2_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vant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vant" pitchFamily="34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1874</TotalTime>
  <Words>806</Words>
  <Application>Microsoft Office PowerPoint</Application>
  <PresentationFormat>On-screen Show (4:3)</PresentationFormat>
  <Paragraphs>299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Default Design</vt:lpstr>
      <vt:lpstr>2_Crayons</vt:lpstr>
      <vt:lpstr>Crayons</vt:lpstr>
      <vt:lpstr>3_Crayons</vt:lpstr>
      <vt:lpstr>1_Crayons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Kiểm tra bài cũ</dc:title>
  <dc:creator>User</dc:creator>
  <cp:lastModifiedBy>Nguyen </cp:lastModifiedBy>
  <cp:revision>195</cp:revision>
  <dcterms:created xsi:type="dcterms:W3CDTF">2006-09-07T17:35:34Z</dcterms:created>
  <dcterms:modified xsi:type="dcterms:W3CDTF">2020-04-20T14:20:20Z</dcterms:modified>
</cp:coreProperties>
</file>