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6" r:id="rId4"/>
    <p:sldMasterId id="2147483698" r:id="rId5"/>
  </p:sldMasterIdLst>
  <p:sldIdLst>
    <p:sldId id="299" r:id="rId6"/>
    <p:sldId id="284" r:id="rId7"/>
    <p:sldId id="309" r:id="rId8"/>
    <p:sldId id="310" r:id="rId9"/>
    <p:sldId id="313" r:id="rId10"/>
    <p:sldId id="307" r:id="rId11"/>
    <p:sldId id="312" r:id="rId12"/>
    <p:sldId id="314" r:id="rId13"/>
    <p:sldId id="315" r:id="rId14"/>
    <p:sldId id="301" r:id="rId15"/>
    <p:sldId id="302" r:id="rId16"/>
    <p:sldId id="305" r:id="rId17"/>
    <p:sldId id="292" r:id="rId18"/>
    <p:sldId id="30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C555E-15F7-415E-BB0A-BE3970E3F8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50240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F0DF-9E3C-4531-BBDA-8B0D17C773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80218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3CB0-A319-4C41-BABC-DC87EE5C01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78876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B6F57-9432-4E5D-BF63-2F16AFDC6F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62409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3C22-22D6-479E-8398-8B40A8F2C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86724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0EB4-660C-4FD4-BE4C-0A56D11937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41754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992E-2B2E-4994-9558-39900B6B7E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93545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3C529-FA6B-45F0-A64D-2E1582AE80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98802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3530-73BD-4080-8455-20945B67FF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15394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2C19-D0AD-481E-BBAC-882B5CBB4C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6842"/>
      </p:ext>
    </p:extLst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FE28-CAE2-4593-9EE7-AE5EC9B3F2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6655"/>
      </p:ext>
    </p:extLst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A8C1-DFBF-46D7-8865-7D07744488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11910"/>
      </p:ext>
    </p:extLst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3B43-C0D7-4028-A1B5-8702395C5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69710"/>
      </p:ext>
    </p:extLst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022F-2BD5-4087-A650-4F910B6DF3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65702"/>
      </p:ext>
    </p:extLst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4E795-4A4A-4A83-BAA4-A63114B39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50895"/>
      </p:ext>
    </p:extLst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5A39-3E1A-411E-86E7-E6EF3958C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94711"/>
      </p:ext>
    </p:extLst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283-2AB9-4BDD-BDBD-87716F11AF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28829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C84E-70D9-4DB8-8717-7C2B193DD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45067"/>
      </p:ext>
    </p:extLst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63D-D7BF-43D3-A68A-99E1DB860E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18918"/>
      </p:ext>
    </p:extLst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7FDEF-F527-4F62-9E3F-90FDCB8B31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08366"/>
      </p:ext>
    </p:extLst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221-3BA4-4679-BD4D-9E4B70A9CD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05615"/>
      </p:ext>
    </p:extLst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6006-5590-4802-801F-C55B0A616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64486"/>
      </p:ext>
    </p:extLst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FBD8-977A-49AD-8495-3AECDA98F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09904"/>
      </p:ext>
    </p:extLst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C555E-15F7-415E-BB0A-BE3970E3F8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74037"/>
      </p:ext>
    </p:extLst>
  </p:cSld>
  <p:clrMapOvr>
    <a:masterClrMapping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F0DF-9E3C-4531-BBDA-8B0D17C773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85147"/>
      </p:ext>
    </p:extLst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3CB0-A319-4C41-BABC-DC87EE5C01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66273"/>
      </p:ext>
    </p:extLst>
  </p:cSld>
  <p:clrMapOvr>
    <a:masterClrMapping/>
  </p:clrMapOvr>
  <p:transition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B6F57-9432-4E5D-BF63-2F16AFDC6F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43023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3C22-22D6-479E-8398-8B40A8F2C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4620"/>
      </p:ext>
    </p:extLst>
  </p:cSld>
  <p:clrMapOvr>
    <a:masterClrMapping/>
  </p:clrMapOvr>
  <p:transition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0EB4-660C-4FD4-BE4C-0A56D11937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68648"/>
      </p:ext>
    </p:extLst>
  </p:cSld>
  <p:clrMapOvr>
    <a:masterClrMapping/>
  </p:clrMapOvr>
  <p:transition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992E-2B2E-4994-9558-39900B6B7E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87469"/>
      </p:ext>
    </p:extLst>
  </p:cSld>
  <p:clrMapOvr>
    <a:masterClrMapping/>
  </p:clrMapOvr>
  <p:transition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3C529-FA6B-45F0-A64D-2E1582AE80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01496"/>
      </p:ext>
    </p:extLst>
  </p:cSld>
  <p:clrMapOvr>
    <a:masterClrMapping/>
  </p:clrMapOvr>
  <p:transition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3530-73BD-4080-8455-20945B67FF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65020"/>
      </p:ext>
    </p:extLst>
  </p:cSld>
  <p:clrMapOvr>
    <a:masterClrMapping/>
  </p:clrMapOvr>
  <p:transition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2C19-D0AD-481E-BBAC-882B5CBB4C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51493"/>
      </p:ext>
    </p:extLst>
  </p:cSld>
  <p:clrMapOvr>
    <a:masterClrMapping/>
  </p:clrMapOvr>
  <p:transition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FE28-CAE2-4593-9EE7-AE5EC9B3F2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58906"/>
      </p:ext>
    </p:extLst>
  </p:cSld>
  <p:clrMapOvr>
    <a:masterClrMapping/>
  </p:clrMapOvr>
  <p:transition>
    <p:wheel spokes="8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 smtClean="0">
                  <a:solidFill>
                    <a:srgbClr val="000000"/>
                  </a:solidFill>
                  <a:latin typeface=".VnAvant" pitchFamily="34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3200" smtClean="0">
              <a:solidFill>
                <a:srgbClr val="000000"/>
              </a:solidFill>
              <a:latin typeface=".VnAvant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A8C1-DFBF-46D7-8865-7D07744488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68496"/>
      </p:ext>
    </p:extLst>
  </p:cSld>
  <p:clrMapOvr>
    <a:masterClrMapping/>
  </p:clrMapOvr>
  <p:transition>
    <p:wheel spokes="8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3B43-C0D7-4028-A1B5-8702395C5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18946"/>
      </p:ext>
    </p:extLst>
  </p:cSld>
  <p:clrMapOvr>
    <a:masterClrMapping/>
  </p:clrMapOvr>
  <p:transition>
    <p:wheel spokes="8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022F-2BD5-4087-A650-4F910B6DF3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24840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4E795-4A4A-4A83-BAA4-A63114B39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22390"/>
      </p:ext>
    </p:extLst>
  </p:cSld>
  <p:clrMapOvr>
    <a:masterClrMapping/>
  </p:clrMapOvr>
  <p:transition>
    <p:wheel spokes="8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5A39-3E1A-411E-86E7-E6EF3958C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55247"/>
      </p:ext>
    </p:extLst>
  </p:cSld>
  <p:clrMapOvr>
    <a:masterClrMapping/>
  </p:clrMapOvr>
  <p:transition>
    <p:wheel spokes="8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283-2AB9-4BDD-BDBD-87716F11AF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98726"/>
      </p:ext>
    </p:extLst>
  </p:cSld>
  <p:clrMapOvr>
    <a:masterClrMapping/>
  </p:clrMapOvr>
  <p:transition>
    <p:wheel spokes="8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C84E-70D9-4DB8-8717-7C2B193DD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85453"/>
      </p:ext>
    </p:extLst>
  </p:cSld>
  <p:clrMapOvr>
    <a:masterClrMapping/>
  </p:clrMapOvr>
  <p:transition>
    <p:wheel spokes="8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63D-D7BF-43D3-A68A-99E1DB860E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04156"/>
      </p:ext>
    </p:extLst>
  </p:cSld>
  <p:clrMapOvr>
    <a:masterClrMapping/>
  </p:clrMapOvr>
  <p:transition>
    <p:wheel spokes="8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7FDEF-F527-4F62-9E3F-90FDCB8B31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96395"/>
      </p:ext>
    </p:extLst>
  </p:cSld>
  <p:clrMapOvr>
    <a:masterClrMapping/>
  </p:clrMapOvr>
  <p:transition>
    <p:wheel spokes="8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7221-3BA4-4679-BD4D-9E4B70A9CD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26347"/>
      </p:ext>
    </p:extLst>
  </p:cSld>
  <p:clrMapOvr>
    <a:masterClrMapping/>
  </p:clrMapOvr>
  <p:transition>
    <p:wheel spokes="8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76006-5590-4802-801F-C55B0A616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92312"/>
      </p:ext>
    </p:extLst>
  </p:cSld>
  <p:clrMapOvr>
    <a:masterClrMapping/>
  </p:clrMapOvr>
  <p:transition>
    <p:wheel spokes="8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FBD8-977A-49AD-8495-3AECDA98F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82974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143DA94C-3E8E-4312-9ABB-2BCB281AD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8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2154F4-A517-4835-9077-909FCB2053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4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143DA94C-3E8E-4312-9ABB-2BCB281ADF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7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2154F4-A517-4835-9077-909FCB2053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7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8486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chia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4+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Một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phần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tư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Tháng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8377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8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6858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12 : 4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32 : 4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28 : 4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24 : 4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352800" y="2508289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36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352800" y="20716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20 : 4 =</a:t>
            </a:r>
            <a:endParaRPr lang="en-US" sz="3000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352800" y="1614487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16 : 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467600" y="2479715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467600" y="2057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4676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40 : 4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4676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40743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24 </a:t>
            </a:r>
            <a:r>
              <a:rPr lang="en-US" dirty="0" err="1" smtClean="0"/>
              <a:t>cốc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4 </a:t>
            </a:r>
            <a:r>
              <a:rPr lang="en-US" dirty="0" err="1" smtClean="0"/>
              <a:t>bàn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err="1" smtClean="0"/>
              <a:t>mỗi</a:t>
            </a:r>
            <a:r>
              <a:rPr lang="en-US" smtClean="0"/>
              <a:t> </a:t>
            </a:r>
            <a:r>
              <a:rPr lang="en-US" smtClean="0"/>
              <a:t> bàn xếp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cốc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94571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24 </a:t>
            </a:r>
            <a:r>
              <a:rPr lang="en-US" sz="2800" dirty="0" err="1" smtClean="0"/>
              <a:t>cốc</a:t>
            </a:r>
            <a:endParaRPr lang="en-US" sz="2800" i="1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87758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6 </a:t>
            </a:r>
            <a:r>
              <a:rPr lang="en-US" sz="2800" dirty="0" err="1" smtClean="0"/>
              <a:t>cốc</a:t>
            </a:r>
            <a:endParaRPr lang="en-US" sz="2800" i="1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796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4253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4347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800600" y="3810000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6096000" y="3810000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14400" y="41910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352800" y="38201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4297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43056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...  </a:t>
            </a:r>
            <a:r>
              <a:rPr lang="en-US" sz="2800" dirty="0" err="1" smtClean="0"/>
              <a:t>cốc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420380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24 : 4 = 6 (</a:t>
            </a:r>
            <a:r>
              <a:rPr lang="en-US" sz="2800" dirty="0" err="1" smtClean="0"/>
              <a:t>cốc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382280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62730" y="4886980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err="1" smtClean="0"/>
              <a:t>Mỗi</a:t>
            </a:r>
            <a:r>
              <a:rPr lang="en-US" sz="2800" smtClean="0"/>
              <a:t> </a:t>
            </a:r>
            <a:r>
              <a:rPr lang="en-US" sz="2800" smtClean="0"/>
              <a:t>bàn xếp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cốc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</a:t>
            </a:r>
            <a:r>
              <a:rPr lang="en-US" smtClean="0"/>
              <a:t>2 </a:t>
            </a:r>
            <a:r>
              <a:rPr lang="en-US" err="1" smtClean="0"/>
              <a:t>ngày</a:t>
            </a:r>
            <a:r>
              <a:rPr lang="en-US" smtClean="0"/>
              <a:t> </a:t>
            </a:r>
            <a:r>
              <a:rPr lang="en-US" smtClean="0"/>
              <a:t>20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chia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2057400" y="2036802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057400" y="24384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3 </a:t>
            </a:r>
            <a:r>
              <a:rPr lang="en-US" dirty="0" err="1" smtClean="0"/>
              <a:t>ngày</a:t>
            </a:r>
            <a:r>
              <a:rPr lang="en-US" dirty="0" smtClean="0"/>
              <a:t> 21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endParaRPr lang="en-US" b="1" dirty="0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895600" y="13716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9718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b="1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sz="24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718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phần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86740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67400" y="28194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86740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1" name="Table 160"/>
          <p:cNvGraphicFramePr>
            <a:graphicFrameLocks noGrp="1"/>
          </p:cNvGraphicFramePr>
          <p:nvPr/>
        </p:nvGraphicFramePr>
        <p:xfrm>
          <a:off x="228600" y="3557826"/>
          <a:ext cx="868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86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2" name="TextBox 161"/>
          <p:cNvSpPr txBox="1"/>
          <p:nvPr/>
        </p:nvSpPr>
        <p:spPr>
          <a:xfrm>
            <a:off x="12192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2192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1143000" y="5386626"/>
            <a:ext cx="838200" cy="23574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00600" y="43960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800600" y="5843826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7" name="Straight Connector 166"/>
          <p:cNvCxnSpPr/>
          <p:nvPr/>
        </p:nvCxnSpPr>
        <p:spPr>
          <a:xfrm>
            <a:off x="4572000" y="5410200"/>
            <a:ext cx="9144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Line 40"/>
          <p:cNvSpPr>
            <a:spLocks noChangeShapeType="1"/>
          </p:cNvSpPr>
          <p:nvPr/>
        </p:nvSpPr>
        <p:spPr bwMode="auto">
          <a:xfrm>
            <a:off x="1728048" y="3764281"/>
            <a:ext cx="285044" cy="45719"/>
          </a:xfrm>
          <a:prstGeom prst="line">
            <a:avLst/>
          </a:prstGeom>
          <a:noFill/>
          <a:ln w="317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23"/>
          <p:cNvSpPr>
            <a:spLocks noChangeArrowheads="1"/>
          </p:cNvSpPr>
          <p:nvPr/>
        </p:nvSpPr>
        <p:spPr bwMode="auto">
          <a:xfrm flipH="1">
            <a:off x="1295400" y="12954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152400" y="1143000"/>
            <a:ext cx="2667000" cy="2362200"/>
            <a:chOff x="152400" y="1143000"/>
            <a:chExt cx="2667000" cy="2362200"/>
          </a:xfrm>
        </p:grpSpPr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52400" y="1143000"/>
              <a:ext cx="2667000" cy="233795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00" b="1">
                <a:solidFill>
                  <a:srgbClr val="FFFF66"/>
                </a:solidFill>
                <a:latin typeface="VNI-Times" pitchFamily="2" charset="0"/>
              </a:endParaRPr>
            </a:p>
          </p:txBody>
        </p:sp>
        <p:sp>
          <p:nvSpPr>
            <p:cNvPr id="86" name="Line 29"/>
            <p:cNvSpPr>
              <a:spLocks noChangeShapeType="1"/>
            </p:cNvSpPr>
            <p:nvPr/>
          </p:nvSpPr>
          <p:spPr bwMode="auto">
            <a:xfrm>
              <a:off x="152400" y="1167245"/>
              <a:ext cx="2667000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31"/>
            <p:cNvSpPr>
              <a:spLocks noChangeShapeType="1"/>
            </p:cNvSpPr>
            <p:nvPr/>
          </p:nvSpPr>
          <p:spPr bwMode="auto">
            <a:xfrm flipH="1">
              <a:off x="191346" y="1143000"/>
              <a:ext cx="2628053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AutoShape 32"/>
          <p:cNvSpPr>
            <a:spLocks noChangeArrowheads="1"/>
          </p:cNvSpPr>
          <p:nvPr/>
        </p:nvSpPr>
        <p:spPr bwMode="auto">
          <a:xfrm>
            <a:off x="152400" y="2362200"/>
            <a:ext cx="2667000" cy="1143000"/>
          </a:xfrm>
          <a:prstGeom prst="triangle">
            <a:avLst>
              <a:gd name="adj" fmla="val 5002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3"/>
          <p:cNvSpPr>
            <a:spLocks noChangeArrowheads="1"/>
          </p:cNvSpPr>
          <p:nvPr/>
        </p:nvSpPr>
        <p:spPr bwMode="auto">
          <a:xfrm flipH="1">
            <a:off x="1371600" y="27432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2800" b="1" dirty="0">
              <a:solidFill>
                <a:srgbClr val="0000FF"/>
              </a:solidFill>
              <a:latin typeface="VNI-Times" pitchFamily="2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 flipH="1">
            <a:off x="4572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 flipH="1">
            <a:off x="21336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21336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8"/>
          <p:cNvSpPr>
            <a:spLocks noChangeShapeType="1"/>
          </p:cNvSpPr>
          <p:nvPr/>
        </p:nvSpPr>
        <p:spPr bwMode="auto">
          <a:xfrm>
            <a:off x="4572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>
            <a:off x="1371600" y="30480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 flipH="1">
            <a:off x="1295400" y="13577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7" name="Line 8"/>
          <p:cNvSpPr>
            <a:spLocks noChangeShapeType="1"/>
          </p:cNvSpPr>
          <p:nvPr/>
        </p:nvSpPr>
        <p:spPr bwMode="auto">
          <a:xfrm>
            <a:off x="1295400" y="16764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0" grpId="0"/>
      <p:bldP spid="62" grpId="0"/>
      <p:bldP spid="66" grpId="0"/>
      <p:bldP spid="67" grpId="0"/>
      <p:bldP spid="68" grpId="0" animBg="1"/>
      <p:bldP spid="162" grpId="0"/>
      <p:bldP spid="162" grpId="1"/>
      <p:bldP spid="163" grpId="0"/>
      <p:bldP spid="163" grpId="1"/>
      <p:bldP spid="165" grpId="0"/>
      <p:bldP spid="165" grpId="1"/>
      <p:bldP spid="166" grpId="0"/>
      <p:bldP spid="166" grpId="1"/>
      <p:bldP spid="93" grpId="0" animBg="1"/>
      <p:bldP spid="84" grpId="0"/>
      <p:bldP spid="88" grpId="0" animBg="1"/>
      <p:bldP spid="89" grpId="0"/>
      <p:bldP spid="90" grpId="0"/>
      <p:bldP spid="91" grpId="0"/>
      <p:bldP spid="95" grpId="0" animBg="1"/>
      <p:bldP spid="97" grpId="0" animBg="1"/>
      <p:bldP spid="98" grpId="0" animBg="1"/>
      <p:bldP spid="106" grpId="0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</a:t>
            </a:r>
            <a:r>
              <a:rPr lang="en-US" smtClean="0"/>
              <a:t>2 </a:t>
            </a:r>
            <a:r>
              <a:rPr lang="en-US" err="1" smtClean="0"/>
              <a:t>ngày</a:t>
            </a:r>
            <a:r>
              <a:rPr lang="en-US" smtClean="0"/>
              <a:t> </a:t>
            </a:r>
            <a:r>
              <a:rPr lang="en-US" smtClean="0"/>
              <a:t>20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886200" y="762000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endParaRPr lang="en-US" b="1" dirty="0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895600" y="1371600"/>
            <a:ext cx="609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</a:t>
            </a:r>
            <a:r>
              <a:rPr lang="en-US" sz="2400" b="1" u="none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24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971800" y="1965851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</a:t>
            </a:r>
            <a:r>
              <a:rPr lang="vi-VN" sz="24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phần </a:t>
            </a:r>
            <a:r>
              <a:rPr lang="en-US" b="1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sz="24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71800" y="2438400"/>
            <a:ext cx="5410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400" b="1" u="none" dirty="0"/>
              <a:t>Một </a:t>
            </a:r>
            <a:r>
              <a:rPr lang="vi-VN" sz="2400" b="1" u="none"/>
              <a:t>phần </a:t>
            </a:r>
            <a:r>
              <a:rPr lang="en-US" b="1" smtClean="0">
                <a:cs typeface="Times New Roman" pitchFamily="18" charset="0"/>
              </a:rPr>
              <a:t>tư</a:t>
            </a:r>
            <a:r>
              <a:rPr lang="vi-VN" sz="2400" b="1" u="none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u="none" dirty="0"/>
              <a:t>viết là :</a:t>
            </a:r>
            <a:endParaRPr lang="en-US" sz="2400" b="1" u="none" dirty="0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867400" y="2372380"/>
            <a:ext cx="476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67400" y="2819400"/>
            <a:ext cx="37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>
            <a:off x="5867400" y="2819400"/>
            <a:ext cx="388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0" y="3810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Khoanh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</a:t>
            </a:r>
            <a:r>
              <a:rPr lang="en-US" b="1" dirty="0" err="1" smtClean="0"/>
              <a:t>chữ</a:t>
            </a:r>
            <a:r>
              <a:rPr lang="en-US" b="1" dirty="0" smtClean="0"/>
              <a:t> </a:t>
            </a:r>
            <a:r>
              <a:rPr lang="en-US" b="1" dirty="0" err="1" smtClean="0"/>
              <a:t>đặt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tô</a:t>
            </a:r>
            <a:r>
              <a:rPr lang="en-US" b="1" dirty="0" smtClean="0"/>
              <a:t> </a:t>
            </a:r>
            <a:r>
              <a:rPr lang="en-US" b="1" dirty="0" err="1" smtClean="0"/>
              <a:t>đậm</a:t>
            </a:r>
            <a:r>
              <a:rPr lang="en-US" b="1" dirty="0" smtClean="0"/>
              <a:t>     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:      </a:t>
            </a:r>
            <a:endParaRPr lang="en-US" b="1" dirty="0"/>
          </a:p>
        </p:txBody>
      </p:sp>
      <p:grpSp>
        <p:nvGrpSpPr>
          <p:cNvPr id="2" name="Group 68"/>
          <p:cNvGrpSpPr/>
          <p:nvPr/>
        </p:nvGrpSpPr>
        <p:grpSpPr>
          <a:xfrm>
            <a:off x="6926094" y="3711714"/>
            <a:ext cx="312906" cy="707886"/>
            <a:chOff x="7154694" y="685800"/>
            <a:chExt cx="312906" cy="707886"/>
          </a:xfrm>
        </p:grpSpPr>
        <p:sp>
          <p:nvSpPr>
            <p:cNvPr id="195" name="TextBox 194"/>
            <p:cNvSpPr txBox="1"/>
            <p:nvPr/>
          </p:nvSpPr>
          <p:spPr>
            <a:xfrm>
              <a:off x="7154694" y="685800"/>
              <a:ext cx="3129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</a:p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cxnSp>
          <p:nvCxnSpPr>
            <p:cNvPr id="196" name="Straight Connector 195"/>
            <p:cNvCxnSpPr>
              <a:stCxn id="195" idx="1"/>
              <a:endCxn id="195" idx="3"/>
            </p:cNvCxnSpPr>
            <p:nvPr/>
          </p:nvCxnSpPr>
          <p:spPr>
            <a:xfrm rot="10800000" flipH="1">
              <a:off x="7154694" y="1039743"/>
              <a:ext cx="312906" cy="1588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742950" y="60198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</a:t>
            </a:r>
            <a:endParaRPr lang="en-US" dirty="0"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5146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</a:t>
            </a:r>
            <a:endParaRPr lang="en-US" dirty="0"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958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</a:t>
            </a:r>
            <a:endParaRPr lang="en-US" dirty="0">
              <a:latin typeface="+mj-lt"/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85800" y="60242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419600" y="59480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ine 40"/>
          <p:cNvSpPr>
            <a:spLocks noChangeShapeType="1"/>
          </p:cNvSpPr>
          <p:nvPr/>
        </p:nvSpPr>
        <p:spPr bwMode="auto">
          <a:xfrm>
            <a:off x="1728048" y="3764281"/>
            <a:ext cx="285044" cy="45719"/>
          </a:xfrm>
          <a:prstGeom prst="line">
            <a:avLst/>
          </a:prstGeom>
          <a:noFill/>
          <a:ln w="31750">
            <a:solidFill>
              <a:srgbClr val="FF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23"/>
          <p:cNvSpPr>
            <a:spLocks noChangeArrowheads="1"/>
          </p:cNvSpPr>
          <p:nvPr/>
        </p:nvSpPr>
        <p:spPr bwMode="auto">
          <a:xfrm flipH="1">
            <a:off x="1295400" y="12954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grpSp>
        <p:nvGrpSpPr>
          <p:cNvPr id="3" name="Group 103"/>
          <p:cNvGrpSpPr/>
          <p:nvPr/>
        </p:nvGrpSpPr>
        <p:grpSpPr>
          <a:xfrm>
            <a:off x="152400" y="1143000"/>
            <a:ext cx="2667000" cy="2362200"/>
            <a:chOff x="152400" y="1143000"/>
            <a:chExt cx="2667000" cy="2362200"/>
          </a:xfrm>
        </p:grpSpPr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52400" y="1143000"/>
              <a:ext cx="2667000" cy="233795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00" b="1">
                <a:solidFill>
                  <a:srgbClr val="FFFF66"/>
                </a:solidFill>
                <a:latin typeface="VNI-Times" pitchFamily="2" charset="0"/>
              </a:endParaRPr>
            </a:p>
          </p:txBody>
        </p:sp>
        <p:sp>
          <p:nvSpPr>
            <p:cNvPr id="86" name="Line 29"/>
            <p:cNvSpPr>
              <a:spLocks noChangeShapeType="1"/>
            </p:cNvSpPr>
            <p:nvPr/>
          </p:nvSpPr>
          <p:spPr bwMode="auto">
            <a:xfrm>
              <a:off x="152400" y="1167245"/>
              <a:ext cx="2667000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31"/>
            <p:cNvSpPr>
              <a:spLocks noChangeShapeType="1"/>
            </p:cNvSpPr>
            <p:nvPr/>
          </p:nvSpPr>
          <p:spPr bwMode="auto">
            <a:xfrm flipH="1">
              <a:off x="191346" y="1143000"/>
              <a:ext cx="2628053" cy="23379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AutoShape 32"/>
          <p:cNvSpPr>
            <a:spLocks noChangeArrowheads="1"/>
          </p:cNvSpPr>
          <p:nvPr/>
        </p:nvSpPr>
        <p:spPr bwMode="auto">
          <a:xfrm>
            <a:off x="152400" y="2362200"/>
            <a:ext cx="2667000" cy="1143000"/>
          </a:xfrm>
          <a:prstGeom prst="triangle">
            <a:avLst>
              <a:gd name="adj" fmla="val 5002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3"/>
          <p:cNvSpPr>
            <a:spLocks noChangeArrowheads="1"/>
          </p:cNvSpPr>
          <p:nvPr/>
        </p:nvSpPr>
        <p:spPr bwMode="auto">
          <a:xfrm flipH="1">
            <a:off x="1371600" y="2743200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1</a:t>
            </a:r>
            <a:endParaRPr lang="en-US" sz="2800" b="1" dirty="0">
              <a:solidFill>
                <a:srgbClr val="0000FF"/>
              </a:solidFill>
              <a:latin typeface="VNI-Times" pitchFamily="2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 flipH="1">
            <a:off x="4572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 flipH="1">
            <a:off x="2133600" y="20435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95" name="Line 8"/>
          <p:cNvSpPr>
            <a:spLocks noChangeShapeType="1"/>
          </p:cNvSpPr>
          <p:nvPr/>
        </p:nvSpPr>
        <p:spPr bwMode="auto">
          <a:xfrm>
            <a:off x="21336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8"/>
          <p:cNvSpPr>
            <a:spLocks noChangeShapeType="1"/>
          </p:cNvSpPr>
          <p:nvPr/>
        </p:nvSpPr>
        <p:spPr bwMode="auto">
          <a:xfrm>
            <a:off x="457200" y="23622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>
            <a:off x="1371600" y="30480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 flipH="1">
            <a:off x="1295400" y="1357745"/>
            <a:ext cx="342053" cy="6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07" name="Line 8"/>
          <p:cNvSpPr>
            <a:spLocks noChangeShapeType="1"/>
          </p:cNvSpPr>
          <p:nvPr/>
        </p:nvSpPr>
        <p:spPr bwMode="auto">
          <a:xfrm>
            <a:off x="1295400" y="1676400"/>
            <a:ext cx="3889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3962400" y="4419600"/>
            <a:ext cx="1371600" cy="1371600"/>
            <a:chOff x="3962400" y="4419600"/>
            <a:chExt cx="1371600" cy="1371600"/>
          </a:xfrm>
        </p:grpSpPr>
        <p:sp>
          <p:nvSpPr>
            <p:cNvPr id="47" name="AutoShape 29"/>
            <p:cNvSpPr>
              <a:spLocks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prstGeom prst="flowChartOr">
              <a:avLst/>
            </a:prstGeom>
            <a:solidFill>
              <a:srgbClr val="FFFFFF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PubPieSlice"/>
            <p:cNvSpPr>
              <a:spLocks noEditPoints="1" noChangeArrowheads="1"/>
            </p:cNvSpPr>
            <p:nvPr/>
          </p:nvSpPr>
          <p:spPr bwMode="auto">
            <a:xfrm>
              <a:off x="3962400" y="4419600"/>
              <a:ext cx="1371600" cy="1371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3163 w 21600"/>
                <a:gd name="T10" fmla="*/ 3163 h 21600"/>
                <a:gd name="T11" fmla="*/ 18437 w 21600"/>
                <a:gd name="T12" fmla="*/ 18437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21600"/>
                  </a:moveTo>
                  <a:cubicBezTo>
                    <a:pt x="16764" y="21599"/>
                    <a:pt x="21600" y="16764"/>
                    <a:pt x="21600" y="10800"/>
                  </a:cubicBezTo>
                  <a:lnTo>
                    <a:pt x="108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4800" y="4572000"/>
            <a:ext cx="1219200" cy="1219200"/>
            <a:chOff x="1676400" y="4724400"/>
            <a:chExt cx="1219200" cy="1219200"/>
          </a:xfrm>
        </p:grpSpPr>
        <p:sp>
          <p:nvSpPr>
            <p:cNvPr id="52" name="Rectangle 51"/>
            <p:cNvSpPr/>
            <p:nvPr/>
          </p:nvSpPr>
          <p:spPr>
            <a:xfrm>
              <a:off x="1676400" y="4724400"/>
              <a:ext cx="609600" cy="6096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76400" y="53340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47244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86000" y="5334000"/>
              <a:ext cx="609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828800" y="4724400"/>
            <a:ext cx="1828800" cy="990600"/>
            <a:chOff x="1828800" y="4572000"/>
            <a:chExt cx="1828800" cy="1219200"/>
          </a:xfrm>
        </p:grpSpPr>
        <p:sp>
          <p:nvSpPr>
            <p:cNvPr id="59" name="Rectangle 58"/>
            <p:cNvSpPr/>
            <p:nvPr/>
          </p:nvSpPr>
          <p:spPr>
            <a:xfrm>
              <a:off x="1828800" y="4572000"/>
              <a:ext cx="1828800" cy="1219200"/>
            </a:xfrm>
            <a:prstGeom prst="rect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/>
            <p:cNvSpPr/>
            <p:nvPr/>
          </p:nvSpPr>
          <p:spPr>
            <a:xfrm rot="5400000">
              <a:off x="1981200" y="4419600"/>
              <a:ext cx="609600" cy="914400"/>
            </a:xfrm>
            <a:prstGeom prst="rtTriangl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V="1">
              <a:off x="1828800" y="4572000"/>
              <a:ext cx="1828800" cy="1219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59" idx="2"/>
              <a:endCxn id="59" idx="3"/>
            </p:cNvCxnSpPr>
            <p:nvPr/>
          </p:nvCxnSpPr>
          <p:spPr>
            <a:xfrm rot="5400000" flipH="1" flipV="1">
              <a:off x="2895600" y="5029200"/>
              <a:ext cx="609600" cy="9144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 rot="5400000">
            <a:off x="5638800" y="4572000"/>
            <a:ext cx="1219200" cy="1219200"/>
            <a:chOff x="5791200" y="4648200"/>
            <a:chExt cx="2667000" cy="2362200"/>
          </a:xfrm>
        </p:grpSpPr>
        <p:grpSp>
          <p:nvGrpSpPr>
            <p:cNvPr id="77" name="Group 103"/>
            <p:cNvGrpSpPr/>
            <p:nvPr/>
          </p:nvGrpSpPr>
          <p:grpSpPr>
            <a:xfrm>
              <a:off x="5791200" y="4648200"/>
              <a:ext cx="2667000" cy="2362200"/>
              <a:chOff x="152400" y="1143000"/>
              <a:chExt cx="2667000" cy="2362200"/>
            </a:xfrm>
          </p:grpSpPr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152400" y="1143000"/>
                <a:ext cx="2667000" cy="233795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00" b="1">
                  <a:solidFill>
                    <a:srgbClr val="FFFF66"/>
                  </a:solidFill>
                  <a:latin typeface="VNI-Times" pitchFamily="2" charset="0"/>
                </a:endParaRPr>
              </a:p>
            </p:txBody>
          </p:sp>
          <p:sp>
            <p:nvSpPr>
              <p:cNvPr id="79" name="Line 29"/>
              <p:cNvSpPr>
                <a:spLocks noChangeShapeType="1"/>
              </p:cNvSpPr>
              <p:nvPr/>
            </p:nvSpPr>
            <p:spPr bwMode="auto">
              <a:xfrm>
                <a:off x="152400" y="1167245"/>
                <a:ext cx="2667000" cy="23379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 flipH="1">
                <a:off x="191346" y="1143000"/>
                <a:ext cx="2628053" cy="23379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AutoShape 32"/>
            <p:cNvSpPr>
              <a:spLocks noChangeArrowheads="1"/>
            </p:cNvSpPr>
            <p:nvPr/>
          </p:nvSpPr>
          <p:spPr bwMode="auto">
            <a:xfrm>
              <a:off x="5791200" y="5867400"/>
              <a:ext cx="2667000" cy="1143000"/>
            </a:xfrm>
            <a:prstGeom prst="triangle">
              <a:avLst>
                <a:gd name="adj" fmla="val 50026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162800" y="4876800"/>
            <a:ext cx="1828800" cy="533400"/>
            <a:chOff x="7086600" y="4876800"/>
            <a:chExt cx="1828800" cy="533400"/>
          </a:xfrm>
        </p:grpSpPr>
        <p:grpSp>
          <p:nvGrpSpPr>
            <p:cNvPr id="92" name="Group 91"/>
            <p:cNvGrpSpPr/>
            <p:nvPr/>
          </p:nvGrpSpPr>
          <p:grpSpPr>
            <a:xfrm>
              <a:off x="7086600" y="4876800"/>
              <a:ext cx="1828800" cy="533400"/>
              <a:chOff x="7239000" y="4876800"/>
              <a:chExt cx="1828800" cy="1066800"/>
            </a:xfrm>
            <a:solidFill>
              <a:schemeClr val="accent3">
                <a:lumMod val="95000"/>
              </a:schemeClr>
            </a:solidFill>
          </p:grpSpPr>
          <p:sp>
            <p:nvSpPr>
              <p:cNvPr id="83" name="Isosceles Triangle 82"/>
              <p:cNvSpPr/>
              <p:nvPr/>
            </p:nvSpPr>
            <p:spPr>
              <a:xfrm rot="5400000">
                <a:off x="8080248" y="4949952"/>
                <a:ext cx="1060704" cy="9144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 rot="16200000">
                <a:off x="7165848" y="4956048"/>
                <a:ext cx="1060704" cy="914400"/>
              </a:xfrm>
              <a:prstGeom prst="triangle">
                <a:avLst/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rapezoid 93"/>
            <p:cNvSpPr/>
            <p:nvPr/>
          </p:nvSpPr>
          <p:spPr>
            <a:xfrm rot="5400000">
              <a:off x="7848600" y="5029200"/>
              <a:ext cx="533400" cy="228600"/>
            </a:xfrm>
            <a:prstGeom prst="trapezoid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16200000">
              <a:off x="7619999" y="5029200"/>
              <a:ext cx="533400" cy="228600"/>
            </a:xfrm>
            <a:prstGeom prst="trapezoid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0960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D</a:t>
            </a:r>
            <a:endParaRPr lang="en-US" dirty="0">
              <a:latin typeface="+mj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019800" y="5948065"/>
            <a:ext cx="533400" cy="457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8001000" y="5943600"/>
            <a:ext cx="40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/>
      <p:bldP spid="211" grpId="0"/>
      <p:bldP spid="212" grpId="0"/>
      <p:bldP spid="213" grpId="0"/>
      <p:bldP spid="214" grpId="0" animBg="1"/>
      <p:bldP spid="215" grpId="0" animBg="1"/>
      <p:bldP spid="93" grpId="0" animBg="1"/>
      <p:bldP spid="100" grpId="0"/>
      <p:bldP spid="101" grpId="0" animBg="1"/>
      <p:bldP spid="1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52400" y="53922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11430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585913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6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233017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9 : 3 =</a:t>
            </a:r>
            <a:endParaRPr lang="en-US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5410200" y="222855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24 : 3 =</a:t>
            </a:r>
            <a:endParaRPr lang="en-US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5410200" y="186368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21 : 3 =</a:t>
            </a:r>
            <a:endParaRPr lang="en-US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5410200" y="1538287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18 : 3 =</a:t>
            </a:r>
            <a:endParaRPr lang="en-US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048000" y="2242839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27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048000" y="186368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15 : 3 =</a:t>
            </a:r>
            <a:endParaRPr lang="en-US" dirty="0">
              <a:latin typeface="+mj-lt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048000" y="1538287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12 : 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6400800" y="221426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6400800" y="184939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6400800" y="153828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752600" y="152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114800" y="22428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114800" y="184939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114800" y="1524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430718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Có</a:t>
            </a:r>
            <a:r>
              <a:rPr lang="en-US" dirty="0" smtClean="0"/>
              <a:t> 30 kg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3 </a:t>
            </a:r>
            <a:r>
              <a:rPr lang="en-US" dirty="0" err="1" smtClean="0"/>
              <a:t>thùng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09600" y="5521423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3 </a:t>
            </a:r>
            <a:r>
              <a:rPr lang="en-US" dirty="0" err="1" smtClean="0"/>
              <a:t>thùng</a:t>
            </a:r>
            <a:r>
              <a:rPr lang="en-US" dirty="0" smtClean="0"/>
              <a:t>:   30 kg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97865" y="624393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10 kg </a:t>
            </a:r>
            <a:r>
              <a:rPr lang="en-US" dirty="0" err="1" smtClean="0"/>
              <a:t>kẹo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152400" y="5193803"/>
            <a:ext cx="419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068688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433447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smtClean="0"/>
              <a:t> 4:</a:t>
            </a:r>
            <a:endParaRPr lang="en-US" b="1" dirty="0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4267200" y="4709755"/>
            <a:ext cx="6858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943600" y="4709755"/>
            <a:ext cx="914400" cy="101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543800" y="4711343"/>
            <a:ext cx="1219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71600" y="4719935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24000" y="506948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09600" y="593467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thùng</a:t>
            </a:r>
            <a:r>
              <a:rPr lang="en-US" dirty="0" smtClean="0"/>
              <a:t> :   ... kg?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5848290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: 3 = 10 (kg)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3010942" y="5898405"/>
            <a:ext cx="1444129" cy="15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67200" y="5462685"/>
            <a:ext cx="438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thùng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kẹo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87165" y="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15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1752600" y="18288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1752600" y="217295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76200" y="2630150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       ?</a:t>
            </a:r>
            <a:endParaRPr lang="en-US" b="1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4572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62" name="Rectangle 61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2258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10" name="Rectangle 109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121400" y="3225799"/>
            <a:ext cx="2413000" cy="965200"/>
            <a:chOff x="5435600" y="2743200"/>
            <a:chExt cx="2413000" cy="965200"/>
          </a:xfrm>
          <a:noFill/>
        </p:grpSpPr>
        <p:sp>
          <p:nvSpPr>
            <p:cNvPr id="121" name="Rectangle 120"/>
            <p:cNvSpPr/>
            <p:nvPr/>
          </p:nvSpPr>
          <p:spPr>
            <a:xfrm rot="5400000">
              <a:off x="54356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 rot="5400000">
              <a:off x="54356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 rot="5400000">
              <a:off x="59182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 rot="5400000">
              <a:off x="59182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 rot="5400000">
              <a:off x="64008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400000">
              <a:off x="64008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68834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400000">
              <a:off x="68834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 rot="5400000">
              <a:off x="7366000" y="27432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400000">
              <a:off x="7366000" y="3225800"/>
              <a:ext cx="482600" cy="4826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Text Box 24"/>
          <p:cNvSpPr txBox="1">
            <a:spLocks noChangeArrowheads="1"/>
          </p:cNvSpPr>
          <p:nvPr/>
        </p:nvSpPr>
        <p:spPr bwMode="auto">
          <a:xfrm>
            <a:off x="4572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43" name="Text Box 24"/>
          <p:cNvSpPr txBox="1">
            <a:spLocks noChangeArrowheads="1"/>
          </p:cNvSpPr>
          <p:nvPr/>
        </p:nvSpPr>
        <p:spPr bwMode="auto">
          <a:xfrm>
            <a:off x="9906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44" name="Text Box 24"/>
          <p:cNvSpPr txBox="1">
            <a:spLocks noChangeArrowheads="1"/>
          </p:cNvSpPr>
          <p:nvPr/>
        </p:nvSpPr>
        <p:spPr bwMode="auto">
          <a:xfrm>
            <a:off x="1447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5</a:t>
            </a:r>
            <a:endParaRPr lang="en-US" dirty="0"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905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46" name="Text Box 24"/>
          <p:cNvSpPr txBox="1">
            <a:spLocks noChangeArrowheads="1"/>
          </p:cNvSpPr>
          <p:nvPr/>
        </p:nvSpPr>
        <p:spPr bwMode="auto">
          <a:xfrm>
            <a:off x="23622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15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7" name="Text Box 24"/>
          <p:cNvSpPr txBox="1">
            <a:spLocks noChangeArrowheads="1"/>
          </p:cNvSpPr>
          <p:nvPr/>
        </p:nvSpPr>
        <p:spPr bwMode="auto">
          <a:xfrm>
            <a:off x="4572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15</a:t>
            </a:r>
            <a:endParaRPr lang="en-US" dirty="0">
              <a:latin typeface="+mj-lt"/>
            </a:endParaRPr>
          </a:p>
        </p:txBody>
      </p:sp>
      <p:sp>
        <p:nvSpPr>
          <p:cNvPr id="148" name="Text Box 24"/>
          <p:cNvSpPr txBox="1">
            <a:spLocks noChangeArrowheads="1"/>
          </p:cNvSpPr>
          <p:nvPr/>
        </p:nvSpPr>
        <p:spPr bwMode="auto">
          <a:xfrm>
            <a:off x="9906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49" name="Text Box 24"/>
          <p:cNvSpPr txBox="1">
            <a:spLocks noChangeArrowheads="1"/>
          </p:cNvSpPr>
          <p:nvPr/>
        </p:nvSpPr>
        <p:spPr bwMode="auto">
          <a:xfrm>
            <a:off x="1447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0" name="Text Box 24"/>
          <p:cNvSpPr txBox="1">
            <a:spLocks noChangeArrowheads="1"/>
          </p:cNvSpPr>
          <p:nvPr/>
        </p:nvSpPr>
        <p:spPr bwMode="auto">
          <a:xfrm>
            <a:off x="1905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1" name="Text Box 24"/>
          <p:cNvSpPr txBox="1">
            <a:spLocks noChangeArrowheads="1"/>
          </p:cNvSpPr>
          <p:nvPr/>
        </p:nvSpPr>
        <p:spPr bwMode="auto">
          <a:xfrm>
            <a:off x="23622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5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2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53" name="Text Box 24"/>
          <p:cNvSpPr txBox="1">
            <a:spLocks noChangeArrowheads="1"/>
          </p:cNvSpPr>
          <p:nvPr/>
        </p:nvSpPr>
        <p:spPr bwMode="auto">
          <a:xfrm>
            <a:off x="37338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54" name="Text Box 24"/>
          <p:cNvSpPr txBox="1">
            <a:spLocks noChangeArrowheads="1"/>
          </p:cNvSpPr>
          <p:nvPr/>
        </p:nvSpPr>
        <p:spPr bwMode="auto">
          <a:xfrm>
            <a:off x="41910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7</a:t>
            </a:r>
            <a:endParaRPr lang="en-US" dirty="0">
              <a:latin typeface="+mj-lt"/>
            </a:endParaRP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46482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56" name="Text Box 24"/>
          <p:cNvSpPr txBox="1">
            <a:spLocks noChangeArrowheads="1"/>
          </p:cNvSpPr>
          <p:nvPr/>
        </p:nvSpPr>
        <p:spPr bwMode="auto">
          <a:xfrm>
            <a:off x="51054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21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7" name="Text Box 24"/>
          <p:cNvSpPr txBox="1">
            <a:spLocks noChangeArrowheads="1"/>
          </p:cNvSpPr>
          <p:nvPr/>
        </p:nvSpPr>
        <p:spPr bwMode="auto">
          <a:xfrm>
            <a:off x="3200400" y="37293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21</a:t>
            </a:r>
            <a:endParaRPr lang="en-US" dirty="0">
              <a:latin typeface="+mj-lt"/>
            </a:endParaRPr>
          </a:p>
        </p:txBody>
      </p:sp>
      <p:sp>
        <p:nvSpPr>
          <p:cNvPr id="158" name="Text Box 24"/>
          <p:cNvSpPr txBox="1">
            <a:spLocks noChangeArrowheads="1"/>
          </p:cNvSpPr>
          <p:nvPr/>
        </p:nvSpPr>
        <p:spPr bwMode="auto">
          <a:xfrm>
            <a:off x="37338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59" name="Text Box 24"/>
          <p:cNvSpPr txBox="1">
            <a:spLocks noChangeArrowheads="1"/>
          </p:cNvSpPr>
          <p:nvPr/>
        </p:nvSpPr>
        <p:spPr bwMode="auto">
          <a:xfrm>
            <a:off x="41910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0" name="Text Box 24"/>
          <p:cNvSpPr txBox="1">
            <a:spLocks noChangeArrowheads="1"/>
          </p:cNvSpPr>
          <p:nvPr/>
        </p:nvSpPr>
        <p:spPr bwMode="auto">
          <a:xfrm>
            <a:off x="46482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1" name="Text Box 24"/>
          <p:cNvSpPr txBox="1">
            <a:spLocks noChangeArrowheads="1"/>
          </p:cNvSpPr>
          <p:nvPr/>
        </p:nvSpPr>
        <p:spPr bwMode="auto">
          <a:xfrm>
            <a:off x="51054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7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2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63" name="Text Box 24"/>
          <p:cNvSpPr txBox="1">
            <a:spLocks noChangeArrowheads="1"/>
          </p:cNvSpPr>
          <p:nvPr/>
        </p:nvSpPr>
        <p:spPr bwMode="auto">
          <a:xfrm>
            <a:off x="6629400" y="3200399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x</a:t>
            </a:r>
            <a:endParaRPr lang="en-US" dirty="0">
              <a:latin typeface="+mj-lt"/>
            </a:endParaRPr>
          </a:p>
        </p:txBody>
      </p:sp>
      <p:sp>
        <p:nvSpPr>
          <p:cNvPr id="164" name="Text Box 24"/>
          <p:cNvSpPr txBox="1">
            <a:spLocks noChangeArrowheads="1"/>
          </p:cNvSpPr>
          <p:nvPr/>
        </p:nvSpPr>
        <p:spPr bwMode="auto">
          <a:xfrm>
            <a:off x="70866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8</a:t>
            </a:r>
            <a:endParaRPr lang="en-US" dirty="0">
              <a:latin typeface="+mj-lt"/>
            </a:endParaRPr>
          </a:p>
        </p:txBody>
      </p:sp>
      <p:sp>
        <p:nvSpPr>
          <p:cNvPr id="165" name="Text Box 24"/>
          <p:cNvSpPr txBox="1">
            <a:spLocks noChangeArrowheads="1"/>
          </p:cNvSpPr>
          <p:nvPr/>
        </p:nvSpPr>
        <p:spPr bwMode="auto">
          <a:xfrm>
            <a:off x="7543800" y="32003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66" name="Text Box 24"/>
          <p:cNvSpPr txBox="1">
            <a:spLocks noChangeArrowheads="1"/>
          </p:cNvSpPr>
          <p:nvPr/>
        </p:nvSpPr>
        <p:spPr bwMode="auto">
          <a:xfrm>
            <a:off x="8001000" y="320039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7" name="Text Box 24"/>
          <p:cNvSpPr txBox="1">
            <a:spLocks noChangeArrowheads="1"/>
          </p:cNvSpPr>
          <p:nvPr/>
        </p:nvSpPr>
        <p:spPr bwMode="auto">
          <a:xfrm>
            <a:off x="6096000" y="372933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24</a:t>
            </a:r>
            <a:endParaRPr lang="en-US" dirty="0">
              <a:latin typeface="+mj-lt"/>
            </a:endParaRPr>
          </a:p>
        </p:txBody>
      </p:sp>
      <p:sp>
        <p:nvSpPr>
          <p:cNvPr id="168" name="Text Box 24"/>
          <p:cNvSpPr txBox="1">
            <a:spLocks noChangeArrowheads="1"/>
          </p:cNvSpPr>
          <p:nvPr/>
        </p:nvSpPr>
        <p:spPr bwMode="auto">
          <a:xfrm>
            <a:off x="6629400" y="3729334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:</a:t>
            </a:r>
            <a:endParaRPr lang="en-US" dirty="0">
              <a:latin typeface="+mj-lt"/>
            </a:endParaRPr>
          </a:p>
        </p:txBody>
      </p:sp>
      <p:sp>
        <p:nvSpPr>
          <p:cNvPr id="169" name="Text Box 24"/>
          <p:cNvSpPr txBox="1">
            <a:spLocks noChangeArrowheads="1"/>
          </p:cNvSpPr>
          <p:nvPr/>
        </p:nvSpPr>
        <p:spPr bwMode="auto">
          <a:xfrm>
            <a:off x="70866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3</a:t>
            </a:r>
            <a:endParaRPr lang="en-US" dirty="0">
              <a:latin typeface="+mj-lt"/>
            </a:endParaRPr>
          </a:p>
        </p:txBody>
      </p:sp>
      <p:sp>
        <p:nvSpPr>
          <p:cNvPr id="170" name="Text Box 24"/>
          <p:cNvSpPr txBox="1">
            <a:spLocks noChangeArrowheads="1"/>
          </p:cNvSpPr>
          <p:nvPr/>
        </p:nvSpPr>
        <p:spPr bwMode="auto">
          <a:xfrm>
            <a:off x="7543800" y="372933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 =</a:t>
            </a:r>
            <a:endParaRPr lang="en-US" dirty="0">
              <a:latin typeface="+mj-lt"/>
            </a:endParaRPr>
          </a:p>
        </p:txBody>
      </p:sp>
      <p:sp>
        <p:nvSpPr>
          <p:cNvPr id="171" name="Text Box 24"/>
          <p:cNvSpPr txBox="1">
            <a:spLocks noChangeArrowheads="1"/>
          </p:cNvSpPr>
          <p:nvPr/>
        </p:nvSpPr>
        <p:spPr bwMode="auto">
          <a:xfrm>
            <a:off x="8001000" y="372933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 8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V="1">
            <a:off x="990600" y="5100935"/>
            <a:ext cx="1600200" cy="859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861524" y="2662535"/>
            <a:ext cx="510076" cy="461665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Số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9" grpId="0"/>
      <p:bldP spid="80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/>
      <p:bldP spid="48" grpId="0"/>
      <p:bldP spid="49" grpId="0"/>
      <p:bldP spid="50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</a:t>
            </a:r>
            <a:r>
              <a:rPr lang="en-US" smtClean="0"/>
              <a:t>2 </a:t>
            </a:r>
            <a:r>
              <a:rPr lang="en-US" err="1" smtClean="0"/>
              <a:t>ngày</a:t>
            </a:r>
            <a:r>
              <a:rPr lang="en-US" smtClean="0"/>
              <a:t> </a:t>
            </a:r>
            <a:r>
              <a:rPr lang="en-US" smtClean="0"/>
              <a:t>20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057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2971800"/>
            <a:ext cx="5533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3. </a:t>
            </a:r>
            <a:r>
              <a:rPr lang="en-US" b="1" dirty="0" err="1" smtClean="0">
                <a:solidFill>
                  <a:srgbClr val="0000FF"/>
                </a:solidFill>
              </a:rPr>
              <a:t>Muốn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tìm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một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thừa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số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ta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làm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thế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nào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62000" y="25101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</a:rPr>
              <a:t>Đọc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bảng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chia</a:t>
            </a:r>
            <a:r>
              <a:rPr lang="en-US" b="1" dirty="0" smtClean="0">
                <a:solidFill>
                  <a:srgbClr val="0000FF"/>
                </a:solidFill>
              </a:rPr>
              <a:t>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457200" y="0"/>
            <a:ext cx="5711825" cy="5105400"/>
            <a:chOff x="1920" y="1056"/>
            <a:chExt cx="3598" cy="3216"/>
          </a:xfrm>
        </p:grpSpPr>
        <p:pic>
          <p:nvPicPr>
            <p:cNvPr id="6174" name="Picture 53" descr="donan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304"/>
              <a:ext cx="1303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5" name="AutoShape 39"/>
            <p:cNvSpPr>
              <a:spLocks noChangeArrowheads="1"/>
            </p:cNvSpPr>
            <p:nvPr/>
          </p:nvSpPr>
          <p:spPr bwMode="auto">
            <a:xfrm>
              <a:off x="2880" y="1056"/>
              <a:ext cx="2638" cy="1488"/>
            </a:xfrm>
            <a:prstGeom prst="cloudCallout">
              <a:avLst>
                <a:gd name="adj1" fmla="val -44454"/>
                <a:gd name="adj2" fmla="val 81681"/>
              </a:avLst>
            </a:prstGeom>
            <a:solidFill>
              <a:srgbClr val="CCFFCC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vi-VN" sz="1800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95610" name="Text Box 26"/>
          <p:cNvSpPr txBox="1">
            <a:spLocks noChangeArrowheads="1"/>
          </p:cNvSpPr>
          <p:nvPr/>
        </p:nvSpPr>
        <p:spPr bwMode="auto">
          <a:xfrm>
            <a:off x="4114800" y="5181600"/>
            <a:ext cx="2890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FF0000"/>
                </a:solidFill>
              </a:rPr>
              <a:t>4 </a:t>
            </a:r>
            <a:r>
              <a:rPr lang="en-US" sz="4400" b="1" smtClean="0">
                <a:solidFill>
                  <a:srgbClr val="FF00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FF0000"/>
                </a:solidFill>
              </a:rPr>
              <a:t> 3 = 12</a:t>
            </a:r>
          </a:p>
        </p:txBody>
      </p:sp>
      <p:sp>
        <p:nvSpPr>
          <p:cNvPr id="195626" name="Text Box 42"/>
          <p:cNvSpPr txBox="1">
            <a:spLocks noChangeArrowheads="1"/>
          </p:cNvSpPr>
          <p:nvPr/>
        </p:nvSpPr>
        <p:spPr bwMode="auto">
          <a:xfrm>
            <a:off x="3657600" y="5105400"/>
            <a:ext cx="358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FF0000"/>
                </a:solidFill>
              </a:rPr>
              <a:t>? chÊm trßn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505200" y="609600"/>
            <a:ext cx="1066800" cy="990600"/>
            <a:chOff x="3581400" y="533400"/>
            <a:chExt cx="1066800" cy="990600"/>
          </a:xfrm>
        </p:grpSpPr>
        <p:sp>
          <p:nvSpPr>
            <p:cNvPr id="6169" name="AutoShape 7"/>
            <p:cNvSpPr>
              <a:spLocks noChangeArrowheads="1"/>
            </p:cNvSpPr>
            <p:nvPr/>
          </p:nvSpPr>
          <p:spPr bwMode="auto">
            <a:xfrm>
              <a:off x="3581400" y="533400"/>
              <a:ext cx="1066800" cy="990600"/>
            </a:xfrm>
            <a:prstGeom prst="flowChartProcess">
              <a:avLst/>
            </a:prstGeom>
            <a:solidFill>
              <a:srgbClr val="E1FC3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70" name="Oval 8"/>
            <p:cNvSpPr>
              <a:spLocks noChangeArrowheads="1"/>
            </p:cNvSpPr>
            <p:nvPr/>
          </p:nvSpPr>
          <p:spPr bwMode="auto">
            <a:xfrm>
              <a:off x="3733800" y="685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71" name="Oval 9"/>
            <p:cNvSpPr>
              <a:spLocks noChangeArrowheads="1"/>
            </p:cNvSpPr>
            <p:nvPr/>
          </p:nvSpPr>
          <p:spPr bwMode="auto">
            <a:xfrm>
              <a:off x="3733800" y="11430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72" name="Oval 10"/>
            <p:cNvSpPr>
              <a:spLocks noChangeArrowheads="1"/>
            </p:cNvSpPr>
            <p:nvPr/>
          </p:nvSpPr>
          <p:spPr bwMode="auto">
            <a:xfrm>
              <a:off x="4191000" y="11430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73" name="Oval 11"/>
            <p:cNvSpPr>
              <a:spLocks noChangeArrowheads="1"/>
            </p:cNvSpPr>
            <p:nvPr/>
          </p:nvSpPr>
          <p:spPr bwMode="auto">
            <a:xfrm>
              <a:off x="4191000" y="685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3505200"/>
            <a:ext cx="1066800" cy="990600"/>
            <a:chOff x="6324600" y="3505200"/>
            <a:chExt cx="1066800" cy="990600"/>
          </a:xfrm>
        </p:grpSpPr>
        <p:sp>
          <p:nvSpPr>
            <p:cNvPr id="6164" name="AutoShape 12"/>
            <p:cNvSpPr>
              <a:spLocks noChangeArrowheads="1"/>
            </p:cNvSpPr>
            <p:nvPr/>
          </p:nvSpPr>
          <p:spPr bwMode="auto">
            <a:xfrm>
              <a:off x="6324600" y="3505200"/>
              <a:ext cx="1066800" cy="990600"/>
            </a:xfrm>
            <a:prstGeom prst="flowChartProcess">
              <a:avLst/>
            </a:prstGeom>
            <a:solidFill>
              <a:srgbClr val="E1FC3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5" name="Oval 13"/>
            <p:cNvSpPr>
              <a:spLocks noChangeArrowheads="1"/>
            </p:cNvSpPr>
            <p:nvPr/>
          </p:nvSpPr>
          <p:spPr bwMode="auto">
            <a:xfrm>
              <a:off x="64770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6" name="Oval 14"/>
            <p:cNvSpPr>
              <a:spLocks noChangeArrowheads="1"/>
            </p:cNvSpPr>
            <p:nvPr/>
          </p:nvSpPr>
          <p:spPr bwMode="auto">
            <a:xfrm>
              <a:off x="64770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7" name="Oval 15"/>
            <p:cNvSpPr>
              <a:spLocks noChangeArrowheads="1"/>
            </p:cNvSpPr>
            <p:nvPr/>
          </p:nvSpPr>
          <p:spPr bwMode="auto">
            <a:xfrm>
              <a:off x="69342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8" name="Oval 16"/>
            <p:cNvSpPr>
              <a:spLocks noChangeArrowheads="1"/>
            </p:cNvSpPr>
            <p:nvPr/>
          </p:nvSpPr>
          <p:spPr bwMode="auto">
            <a:xfrm>
              <a:off x="69342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953000" y="3505200"/>
            <a:ext cx="1066800" cy="990600"/>
            <a:chOff x="4953000" y="3505200"/>
            <a:chExt cx="1066800" cy="990600"/>
          </a:xfrm>
        </p:grpSpPr>
        <p:sp>
          <p:nvSpPr>
            <p:cNvPr id="6159" name="AutoShape 17"/>
            <p:cNvSpPr>
              <a:spLocks noChangeArrowheads="1"/>
            </p:cNvSpPr>
            <p:nvPr/>
          </p:nvSpPr>
          <p:spPr bwMode="auto">
            <a:xfrm>
              <a:off x="4953000" y="3505200"/>
              <a:ext cx="1066800" cy="990600"/>
            </a:xfrm>
            <a:prstGeom prst="flowChartProcess">
              <a:avLst/>
            </a:prstGeom>
            <a:solidFill>
              <a:srgbClr val="E1FC3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0" name="Oval 18"/>
            <p:cNvSpPr>
              <a:spLocks noChangeArrowheads="1"/>
            </p:cNvSpPr>
            <p:nvPr/>
          </p:nvSpPr>
          <p:spPr bwMode="auto">
            <a:xfrm>
              <a:off x="51054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1" name="Oval 19"/>
            <p:cNvSpPr>
              <a:spLocks noChangeArrowheads="1"/>
            </p:cNvSpPr>
            <p:nvPr/>
          </p:nvSpPr>
          <p:spPr bwMode="auto">
            <a:xfrm>
              <a:off x="51054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2" name="Oval 20"/>
            <p:cNvSpPr>
              <a:spLocks noChangeArrowheads="1"/>
            </p:cNvSpPr>
            <p:nvPr/>
          </p:nvSpPr>
          <p:spPr bwMode="auto">
            <a:xfrm>
              <a:off x="55626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63" name="Oval 21"/>
            <p:cNvSpPr>
              <a:spLocks noChangeArrowheads="1"/>
            </p:cNvSpPr>
            <p:nvPr/>
          </p:nvSpPr>
          <p:spPr bwMode="auto">
            <a:xfrm>
              <a:off x="55626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581400" y="3505200"/>
            <a:ext cx="1066800" cy="990600"/>
            <a:chOff x="3581400" y="3505200"/>
            <a:chExt cx="1066800" cy="990600"/>
          </a:xfrm>
        </p:grpSpPr>
        <p:sp>
          <p:nvSpPr>
            <p:cNvPr id="6154" name="AutoShape 22"/>
            <p:cNvSpPr>
              <a:spLocks noChangeArrowheads="1"/>
            </p:cNvSpPr>
            <p:nvPr/>
          </p:nvSpPr>
          <p:spPr bwMode="auto">
            <a:xfrm>
              <a:off x="3581400" y="3505200"/>
              <a:ext cx="1066800" cy="990600"/>
            </a:xfrm>
            <a:prstGeom prst="flowChartProcess">
              <a:avLst/>
            </a:prstGeom>
            <a:solidFill>
              <a:srgbClr val="E1FC3E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55" name="Oval 23"/>
            <p:cNvSpPr>
              <a:spLocks noChangeArrowheads="1"/>
            </p:cNvSpPr>
            <p:nvPr/>
          </p:nvSpPr>
          <p:spPr bwMode="auto">
            <a:xfrm>
              <a:off x="37338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56" name="Oval 24"/>
            <p:cNvSpPr>
              <a:spLocks noChangeArrowheads="1"/>
            </p:cNvSpPr>
            <p:nvPr/>
          </p:nvSpPr>
          <p:spPr bwMode="auto">
            <a:xfrm>
              <a:off x="37338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57" name="Oval 25"/>
            <p:cNvSpPr>
              <a:spLocks noChangeArrowheads="1"/>
            </p:cNvSpPr>
            <p:nvPr/>
          </p:nvSpPr>
          <p:spPr bwMode="auto">
            <a:xfrm>
              <a:off x="4191000" y="41148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  <p:sp>
          <p:nvSpPr>
            <p:cNvPr id="6158" name="Oval 26"/>
            <p:cNvSpPr>
              <a:spLocks noChangeArrowheads="1"/>
            </p:cNvSpPr>
            <p:nvPr/>
          </p:nvSpPr>
          <p:spPr bwMode="auto">
            <a:xfrm>
              <a:off x="4191000" y="3657600"/>
              <a:ext cx="304800" cy="304800"/>
            </a:xfrm>
            <a:prstGeom prst="ellipse">
              <a:avLst/>
            </a:prstGeom>
            <a:solidFill>
              <a:srgbClr val="3333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vi-VN" sz="32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8635" name="AutoShape 27"/>
          <p:cNvSpPr>
            <a:spLocks/>
          </p:cNvSpPr>
          <p:nvPr/>
        </p:nvSpPr>
        <p:spPr bwMode="auto">
          <a:xfrm rot="5400000">
            <a:off x="5257800" y="2895600"/>
            <a:ext cx="381000" cy="3886200"/>
          </a:xfrm>
          <a:prstGeom prst="rightBrace">
            <a:avLst>
              <a:gd name="adj1" fmla="val 85000"/>
              <a:gd name="adj2" fmla="val 50000"/>
            </a:avLst>
          </a:prstGeom>
          <a:noFill/>
          <a:ln w="9525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1274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19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9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10" grpId="0"/>
      <p:bldP spid="195626" grpId="0"/>
      <p:bldP spid="195626" grpId="1"/>
      <p:bldP spid="686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581400" y="4495800"/>
            <a:ext cx="27035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FF0000"/>
                </a:solidFill>
              </a:rPr>
              <a:t>12 :  4 = 3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1729">
            <a:off x="10010775" y="3209925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1729">
            <a:off x="10010775" y="3209925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1729">
            <a:off x="10010775" y="3209925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1729">
            <a:off x="10010775" y="3209925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3746500" y="3505200"/>
            <a:ext cx="2890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660066"/>
                </a:solidFill>
              </a:rPr>
              <a:t>4 </a:t>
            </a:r>
            <a:r>
              <a:rPr lang="en-US" sz="4400" b="1" smtClean="0">
                <a:solidFill>
                  <a:srgbClr val="660066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660066"/>
                </a:solidFill>
              </a:rPr>
              <a:t> 3 = 12</a:t>
            </a:r>
          </a:p>
        </p:txBody>
      </p:sp>
      <p:sp>
        <p:nvSpPr>
          <p:cNvPr id="197655" name="AutoShape 23"/>
          <p:cNvSpPr>
            <a:spLocks noChangeArrowheads="1"/>
          </p:cNvSpPr>
          <p:nvPr/>
        </p:nvSpPr>
        <p:spPr bwMode="auto">
          <a:xfrm rot="-800242">
            <a:off x="2514600" y="3962400"/>
            <a:ext cx="762000" cy="1371600"/>
          </a:xfrm>
          <a:prstGeom prst="curvedRightArrow">
            <a:avLst>
              <a:gd name="adj1" fmla="val 29467"/>
              <a:gd name="adj2" fmla="val 7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77" name="AutoShape 41"/>
          <p:cNvSpPr>
            <a:spLocks/>
          </p:cNvSpPr>
          <p:nvPr/>
        </p:nvSpPr>
        <p:spPr bwMode="auto">
          <a:xfrm rot="5400000">
            <a:off x="5108575" y="606425"/>
            <a:ext cx="298450" cy="4876800"/>
          </a:xfrm>
          <a:prstGeom prst="rightBrace">
            <a:avLst>
              <a:gd name="adj1" fmla="val 13617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78" name="AutoShape 49"/>
          <p:cNvSpPr>
            <a:spLocks noChangeArrowheads="1"/>
          </p:cNvSpPr>
          <p:nvPr/>
        </p:nvSpPr>
        <p:spPr bwMode="auto">
          <a:xfrm>
            <a:off x="2895600" y="1295400"/>
            <a:ext cx="1295400" cy="1295400"/>
          </a:xfrm>
          <a:prstGeom prst="flowChartProcess">
            <a:avLst/>
          </a:prstGeom>
          <a:solidFill>
            <a:srgbClr val="E1FC3E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79" name="AutoShape 50"/>
          <p:cNvSpPr>
            <a:spLocks noChangeArrowheads="1"/>
          </p:cNvSpPr>
          <p:nvPr/>
        </p:nvSpPr>
        <p:spPr bwMode="auto">
          <a:xfrm>
            <a:off x="30480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0" name="AutoShape 51"/>
          <p:cNvSpPr>
            <a:spLocks noChangeArrowheads="1"/>
          </p:cNvSpPr>
          <p:nvPr/>
        </p:nvSpPr>
        <p:spPr bwMode="auto">
          <a:xfrm>
            <a:off x="35814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1" name="AutoShape 52"/>
          <p:cNvSpPr>
            <a:spLocks noChangeArrowheads="1"/>
          </p:cNvSpPr>
          <p:nvPr/>
        </p:nvSpPr>
        <p:spPr bwMode="auto">
          <a:xfrm>
            <a:off x="35814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2" name="AutoShape 53"/>
          <p:cNvSpPr>
            <a:spLocks noChangeArrowheads="1"/>
          </p:cNvSpPr>
          <p:nvPr/>
        </p:nvSpPr>
        <p:spPr bwMode="auto">
          <a:xfrm>
            <a:off x="30480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3" name="AutoShape 54"/>
          <p:cNvSpPr>
            <a:spLocks noChangeArrowheads="1"/>
          </p:cNvSpPr>
          <p:nvPr/>
        </p:nvSpPr>
        <p:spPr bwMode="auto">
          <a:xfrm>
            <a:off x="6019800" y="1295400"/>
            <a:ext cx="1295400" cy="1295400"/>
          </a:xfrm>
          <a:prstGeom prst="flowChartProcess">
            <a:avLst/>
          </a:prstGeom>
          <a:solidFill>
            <a:srgbClr val="E1FC3E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4" name="AutoShape 55"/>
          <p:cNvSpPr>
            <a:spLocks noChangeArrowheads="1"/>
          </p:cNvSpPr>
          <p:nvPr/>
        </p:nvSpPr>
        <p:spPr bwMode="auto">
          <a:xfrm>
            <a:off x="61722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5" name="AutoShape 56"/>
          <p:cNvSpPr>
            <a:spLocks noChangeArrowheads="1"/>
          </p:cNvSpPr>
          <p:nvPr/>
        </p:nvSpPr>
        <p:spPr bwMode="auto">
          <a:xfrm>
            <a:off x="67056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6" name="AutoShape 57"/>
          <p:cNvSpPr>
            <a:spLocks noChangeArrowheads="1"/>
          </p:cNvSpPr>
          <p:nvPr/>
        </p:nvSpPr>
        <p:spPr bwMode="auto">
          <a:xfrm>
            <a:off x="67056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7" name="AutoShape 58"/>
          <p:cNvSpPr>
            <a:spLocks noChangeArrowheads="1"/>
          </p:cNvSpPr>
          <p:nvPr/>
        </p:nvSpPr>
        <p:spPr bwMode="auto">
          <a:xfrm>
            <a:off x="61722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8" name="AutoShape 59"/>
          <p:cNvSpPr>
            <a:spLocks noChangeArrowheads="1"/>
          </p:cNvSpPr>
          <p:nvPr/>
        </p:nvSpPr>
        <p:spPr bwMode="auto">
          <a:xfrm>
            <a:off x="4495800" y="1295400"/>
            <a:ext cx="1295400" cy="1295400"/>
          </a:xfrm>
          <a:prstGeom prst="flowChartProcess">
            <a:avLst/>
          </a:prstGeom>
          <a:solidFill>
            <a:srgbClr val="E1FC3E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89" name="AutoShape 60"/>
          <p:cNvSpPr>
            <a:spLocks noChangeArrowheads="1"/>
          </p:cNvSpPr>
          <p:nvPr/>
        </p:nvSpPr>
        <p:spPr bwMode="auto">
          <a:xfrm>
            <a:off x="46482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90" name="AutoShape 61"/>
          <p:cNvSpPr>
            <a:spLocks noChangeArrowheads="1"/>
          </p:cNvSpPr>
          <p:nvPr/>
        </p:nvSpPr>
        <p:spPr bwMode="auto">
          <a:xfrm>
            <a:off x="51816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91" name="AutoShape 62"/>
          <p:cNvSpPr>
            <a:spLocks noChangeArrowheads="1"/>
          </p:cNvSpPr>
          <p:nvPr/>
        </p:nvSpPr>
        <p:spPr bwMode="auto">
          <a:xfrm>
            <a:off x="5181600" y="14478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7192" name="AutoShape 63"/>
          <p:cNvSpPr>
            <a:spLocks noChangeArrowheads="1"/>
          </p:cNvSpPr>
          <p:nvPr/>
        </p:nvSpPr>
        <p:spPr bwMode="auto">
          <a:xfrm>
            <a:off x="4648200" y="1981200"/>
            <a:ext cx="381000" cy="381000"/>
          </a:xfrm>
          <a:prstGeom prst="flowChartConnector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7372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9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/>
      <p:bldP spid="197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6"/>
          <p:cNvSpPr txBox="1">
            <a:spLocks noChangeArrowheads="1"/>
          </p:cNvSpPr>
          <p:nvPr/>
        </p:nvSpPr>
        <p:spPr bwMode="auto">
          <a:xfrm>
            <a:off x="685800" y="6096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180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10243" name="Group 28"/>
          <p:cNvGrpSpPr>
            <a:grpSpLocks/>
          </p:cNvGrpSpPr>
          <p:nvPr/>
        </p:nvGrpSpPr>
        <p:grpSpPr bwMode="auto">
          <a:xfrm>
            <a:off x="2606675" y="360363"/>
            <a:ext cx="365125" cy="6038850"/>
            <a:chOff x="2496" y="276"/>
            <a:chExt cx="777" cy="3804"/>
          </a:xfrm>
        </p:grpSpPr>
        <p:sp>
          <p:nvSpPr>
            <p:cNvPr id="10254" name="Line 37"/>
            <p:cNvSpPr>
              <a:spLocks noChangeShapeType="1"/>
            </p:cNvSpPr>
            <p:nvPr/>
          </p:nvSpPr>
          <p:spPr bwMode="auto">
            <a:xfrm>
              <a:off x="2505" y="276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55" name="Line 38"/>
            <p:cNvSpPr>
              <a:spLocks noChangeShapeType="1"/>
            </p:cNvSpPr>
            <p:nvPr/>
          </p:nvSpPr>
          <p:spPr bwMode="auto">
            <a:xfrm flipV="1">
              <a:off x="2496" y="708"/>
              <a:ext cx="777" cy="12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56" name="Line 39"/>
            <p:cNvSpPr>
              <a:spLocks noChangeShapeType="1"/>
            </p:cNvSpPr>
            <p:nvPr/>
          </p:nvSpPr>
          <p:spPr bwMode="auto">
            <a:xfrm>
              <a:off x="2505" y="1131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57" name="Line 40"/>
            <p:cNvSpPr>
              <a:spLocks noChangeShapeType="1"/>
            </p:cNvSpPr>
            <p:nvPr/>
          </p:nvSpPr>
          <p:spPr bwMode="auto">
            <a:xfrm>
              <a:off x="2505" y="1536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58" name="Line 41"/>
            <p:cNvSpPr>
              <a:spLocks noChangeShapeType="1"/>
            </p:cNvSpPr>
            <p:nvPr/>
          </p:nvSpPr>
          <p:spPr bwMode="auto">
            <a:xfrm>
              <a:off x="2505" y="1965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59" name="Line 42"/>
            <p:cNvSpPr>
              <a:spLocks noChangeShapeType="1"/>
            </p:cNvSpPr>
            <p:nvPr/>
          </p:nvSpPr>
          <p:spPr bwMode="auto">
            <a:xfrm>
              <a:off x="2505" y="2382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60" name="Line 43"/>
            <p:cNvSpPr>
              <a:spLocks noChangeShapeType="1"/>
            </p:cNvSpPr>
            <p:nvPr/>
          </p:nvSpPr>
          <p:spPr bwMode="auto">
            <a:xfrm>
              <a:off x="2505" y="2805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61" name="Line 44"/>
            <p:cNvSpPr>
              <a:spLocks noChangeShapeType="1"/>
            </p:cNvSpPr>
            <p:nvPr/>
          </p:nvSpPr>
          <p:spPr bwMode="auto">
            <a:xfrm>
              <a:off x="2505" y="3225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62" name="Line 45"/>
            <p:cNvSpPr>
              <a:spLocks noChangeShapeType="1"/>
            </p:cNvSpPr>
            <p:nvPr/>
          </p:nvSpPr>
          <p:spPr bwMode="auto">
            <a:xfrm>
              <a:off x="2505" y="3648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  <p:sp>
          <p:nvSpPr>
            <p:cNvPr id="10263" name="Line 46"/>
            <p:cNvSpPr>
              <a:spLocks noChangeShapeType="1"/>
            </p:cNvSpPr>
            <p:nvPr/>
          </p:nvSpPr>
          <p:spPr bwMode="auto">
            <a:xfrm>
              <a:off x="2505" y="4080"/>
              <a:ext cx="768" cy="0"/>
            </a:xfrm>
            <a:prstGeom prst="line">
              <a:avLst/>
            </a:prstGeom>
            <a:noFill/>
            <a:ln w="7302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smtClean="0">
                <a:solidFill>
                  <a:srgbClr val="000000"/>
                </a:solidFill>
                <a:latin typeface=".VnAvant" pitchFamily="34" charset="0"/>
              </a:endParaRPr>
            </a:p>
          </p:txBody>
        </p:sp>
      </p:grpSp>
      <p:sp>
        <p:nvSpPr>
          <p:cNvPr id="10244" name="Text Box 7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048000" y="0"/>
            <a:ext cx="3494088" cy="6708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 marL="280988"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009900"/>
                </a:solidFill>
              </a:rPr>
              <a:t>  </a:t>
            </a:r>
            <a:r>
              <a:rPr lang="en-US" sz="4400" b="1" smtClean="0">
                <a:solidFill>
                  <a:srgbClr val="FF0000"/>
                </a:solidFill>
              </a:rPr>
              <a:t>4 : 4 = 1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  8 : 4 = 2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  12 : 4 = 3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  16 : 4 = 4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20 : 4 = 5</a:t>
            </a:r>
            <a:r>
              <a:rPr lang="en-US" sz="440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24 : 4= 6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28 : 4 = 7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32 : 4 = 8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36 : 4 = 9</a:t>
            </a:r>
          </a:p>
          <a:p>
            <a:r>
              <a:rPr lang="en-US" sz="4400" b="1" smtClean="0">
                <a:solidFill>
                  <a:srgbClr val="FF0000"/>
                </a:solidFill>
              </a:rPr>
              <a:t>40 : 4 = 10</a:t>
            </a:r>
          </a:p>
        </p:txBody>
      </p:sp>
      <p:sp>
        <p:nvSpPr>
          <p:cNvPr id="10245" name="Rectangle 73"/>
          <p:cNvSpPr>
            <a:spLocks noChangeArrowheads="1"/>
          </p:cNvSpPr>
          <p:nvPr/>
        </p:nvSpPr>
        <p:spPr bwMode="auto">
          <a:xfrm>
            <a:off x="3551238" y="74613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46" name="Rectangle 77"/>
          <p:cNvSpPr>
            <a:spLocks noChangeArrowheads="1"/>
          </p:cNvSpPr>
          <p:nvPr/>
        </p:nvSpPr>
        <p:spPr bwMode="auto">
          <a:xfrm>
            <a:off x="3322638" y="2789238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47" name="Rectangle 78"/>
          <p:cNvSpPr>
            <a:spLocks noChangeArrowheads="1"/>
          </p:cNvSpPr>
          <p:nvPr/>
        </p:nvSpPr>
        <p:spPr bwMode="auto">
          <a:xfrm>
            <a:off x="3170238" y="3351213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48" name="Rectangle 79"/>
          <p:cNvSpPr>
            <a:spLocks noChangeArrowheads="1"/>
          </p:cNvSpPr>
          <p:nvPr/>
        </p:nvSpPr>
        <p:spPr bwMode="auto">
          <a:xfrm>
            <a:off x="3246438" y="3960813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49" name="Rectangle 80"/>
          <p:cNvSpPr>
            <a:spLocks noChangeArrowheads="1"/>
          </p:cNvSpPr>
          <p:nvPr/>
        </p:nvSpPr>
        <p:spPr bwMode="auto">
          <a:xfrm>
            <a:off x="3246438" y="4722813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50" name="Rectangle 81"/>
          <p:cNvSpPr>
            <a:spLocks noChangeArrowheads="1"/>
          </p:cNvSpPr>
          <p:nvPr/>
        </p:nvSpPr>
        <p:spPr bwMode="auto">
          <a:xfrm>
            <a:off x="3322638" y="5408613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51" name="Rectangle 82"/>
          <p:cNvSpPr>
            <a:spLocks noChangeArrowheads="1"/>
          </p:cNvSpPr>
          <p:nvPr/>
        </p:nvSpPr>
        <p:spPr bwMode="auto">
          <a:xfrm>
            <a:off x="3398838" y="5970588"/>
            <a:ext cx="274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52" name="Rectangle 25"/>
          <p:cNvSpPr>
            <a:spLocks noChangeArrowheads="1"/>
          </p:cNvSpPr>
          <p:nvPr/>
        </p:nvSpPr>
        <p:spPr bwMode="auto">
          <a:xfrm>
            <a:off x="3170238" y="1903413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  <p:sp>
        <p:nvSpPr>
          <p:cNvPr id="10253" name="Rectangle 26"/>
          <p:cNvSpPr>
            <a:spLocks noChangeArrowheads="1"/>
          </p:cNvSpPr>
          <p:nvPr/>
        </p:nvSpPr>
        <p:spPr bwMode="auto">
          <a:xfrm>
            <a:off x="3475038" y="608013"/>
            <a:ext cx="2743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6103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180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42913" y="73025"/>
            <a:ext cx="3505200" cy="670877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 marL="120650"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1 = 4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2 = 8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3 = 12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4 = 16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5 = 20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6 = 24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7 = 28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8 = 32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 9 = 36</a:t>
            </a:r>
          </a:p>
          <a:p>
            <a:r>
              <a:rPr lang="en-US" sz="4400" b="1" smtClean="0">
                <a:solidFill>
                  <a:srgbClr val="009900"/>
                </a:solidFill>
              </a:rPr>
              <a:t> 4 </a:t>
            </a:r>
            <a:r>
              <a:rPr lang="en-US" sz="4400" b="1" smtClean="0">
                <a:solidFill>
                  <a:srgbClr val="009900"/>
                </a:solidFill>
                <a:sym typeface="Wingdings 2" pitchFamily="18" charset="2"/>
              </a:rPr>
              <a:t></a:t>
            </a:r>
            <a:r>
              <a:rPr lang="en-US" sz="4400" b="1" smtClean="0">
                <a:solidFill>
                  <a:srgbClr val="009900"/>
                </a:solidFill>
              </a:rPr>
              <a:t>10= 40</a:t>
            </a:r>
          </a:p>
        </p:txBody>
      </p:sp>
    </p:spTree>
    <p:extLst>
      <p:ext uri="{BB962C8B-B14F-4D97-AF65-F5344CB8AC3E}">
        <p14:creationId xmlns:p14="http://schemas.microsoft.com/office/powerpoint/2010/main" val="189605118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180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 rot="-5400000">
            <a:off x="2341562" y="19256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12  : 4 = 3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 rot="-5400000">
            <a:off x="2417762" y="7064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8   : 4 = 2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 rot="-5400000">
            <a:off x="2570162" y="33734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16  : 4 = 4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 rot="-5400000">
            <a:off x="6989762" y="45926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40 : 4 = 10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 rot="-5400000">
            <a:off x="6989762" y="18494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32 : 4 = 8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 rot="-5400000">
            <a:off x="7065962" y="6302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28 : 4 = 7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 rot="-5400000">
            <a:off x="6989762" y="-588962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24 : 4 = 6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 rot="-5400000">
            <a:off x="6989762" y="31448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36 : 4 = 9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 rot="-5400000">
            <a:off x="2646362" y="4821238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20 : 4 = 5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 rot="-5400000">
            <a:off x="2341562" y="-436562"/>
            <a:ext cx="7334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3333CC"/>
                </a:solidFill>
              </a:rPr>
              <a:t>4   : 4 = 1</a:t>
            </a:r>
          </a:p>
        </p:txBody>
      </p:sp>
      <p:pic>
        <p:nvPicPr>
          <p:cNvPr id="56340" name="Picture 20" descr="492a7a3e_4654_90118713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1" name="Picture 21" descr="55125443-hanhdttDona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2" name="Picture 22" descr="1229522662_Cay_thong_004,TOG7o24gUGlnbGV0ICgzNWsgLSA1MGsgLSA2NWs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1066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3" name="Picture 23" descr="christmas24128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99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doraem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24488"/>
            <a:ext cx="10668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25" descr="imag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26" descr="lu3i_c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1143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27" descr="kitty-wallpap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114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8" name="Picture 28" descr="t3156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990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9" name="Picture 29" descr="vh_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638800"/>
            <a:ext cx="99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836051"/>
      </p:ext>
    </p:extLst>
  </p:cSld>
  <p:clrMapOvr>
    <a:masterClrMapping/>
  </p:clrMapOvr>
  <p:transition>
    <p:wheel spokes="8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92" decel="100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92" decel="100000"/>
                                        <p:tgtEl>
                                          <p:spTgt spid="563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192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" decel="100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" decel="100000"/>
                                        <p:tgtEl>
                                          <p:spTgt spid="563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6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6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6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6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6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9"/>
                  </p:tgtEl>
                </p:cond>
              </p:nextCondLst>
            </p:seq>
          </p:childTnLst>
        </p:cTn>
      </p:par>
    </p:tnLst>
    <p:bldLst>
      <p:bldP spid="56326" grpId="0"/>
      <p:bldP spid="56327" grpId="0"/>
      <p:bldP spid="56328" grpId="0"/>
      <p:bldP spid="56329" grpId="0"/>
      <p:bldP spid="56330" grpId="0"/>
      <p:bldP spid="56331" grpId="0"/>
      <p:bldP spid="56332" grpId="0"/>
      <p:bldP spid="56333" grpId="0"/>
      <p:bldP spid="56334" grpId="0"/>
      <p:bldP spid="563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50" name="Rectangle 54"/>
          <p:cNvSpPr>
            <a:spLocks noChangeArrowheads="1"/>
          </p:cNvSpPr>
          <p:nvPr/>
        </p:nvSpPr>
        <p:spPr bwMode="auto">
          <a:xfrm>
            <a:off x="5348288" y="618648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10</a:t>
            </a:r>
          </a:p>
        </p:txBody>
      </p:sp>
      <p:sp>
        <p:nvSpPr>
          <p:cNvPr id="11267" name="Rectangle 53"/>
          <p:cNvSpPr>
            <a:spLocks noChangeArrowheads="1"/>
          </p:cNvSpPr>
          <p:nvPr/>
        </p:nvSpPr>
        <p:spPr bwMode="auto">
          <a:xfrm>
            <a:off x="4586288" y="618648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084" name="Rectangle 52"/>
          <p:cNvSpPr>
            <a:spLocks noChangeArrowheads="1"/>
          </p:cNvSpPr>
          <p:nvPr/>
        </p:nvSpPr>
        <p:spPr bwMode="auto">
          <a:xfrm>
            <a:off x="3748088" y="618648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69" name="Rectangle 51"/>
          <p:cNvSpPr>
            <a:spLocks noChangeArrowheads="1"/>
          </p:cNvSpPr>
          <p:nvPr/>
        </p:nvSpPr>
        <p:spPr bwMode="auto">
          <a:xfrm>
            <a:off x="3062288" y="618648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46" name="Rectangle 50"/>
          <p:cNvSpPr>
            <a:spLocks noChangeArrowheads="1"/>
          </p:cNvSpPr>
          <p:nvPr/>
        </p:nvSpPr>
        <p:spPr bwMode="auto">
          <a:xfrm>
            <a:off x="1905000" y="618648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40</a:t>
            </a:r>
          </a:p>
        </p:txBody>
      </p:sp>
      <p:sp>
        <p:nvSpPr>
          <p:cNvPr id="208945" name="Rectangle 49"/>
          <p:cNvSpPr>
            <a:spLocks noChangeArrowheads="1"/>
          </p:cNvSpPr>
          <p:nvPr/>
        </p:nvSpPr>
        <p:spPr bwMode="auto">
          <a:xfrm>
            <a:off x="5348288" y="549910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9</a:t>
            </a:r>
          </a:p>
        </p:txBody>
      </p:sp>
      <p:sp>
        <p:nvSpPr>
          <p:cNvPr id="11272" name="Rectangle 48"/>
          <p:cNvSpPr>
            <a:spLocks noChangeArrowheads="1"/>
          </p:cNvSpPr>
          <p:nvPr/>
        </p:nvSpPr>
        <p:spPr bwMode="auto">
          <a:xfrm>
            <a:off x="4586288" y="549910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089" name="Rectangle 47"/>
          <p:cNvSpPr>
            <a:spLocks noChangeArrowheads="1"/>
          </p:cNvSpPr>
          <p:nvPr/>
        </p:nvSpPr>
        <p:spPr bwMode="auto">
          <a:xfrm>
            <a:off x="3748088" y="549910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74" name="Rectangle 46"/>
          <p:cNvSpPr>
            <a:spLocks noChangeArrowheads="1"/>
          </p:cNvSpPr>
          <p:nvPr/>
        </p:nvSpPr>
        <p:spPr bwMode="auto">
          <a:xfrm>
            <a:off x="3062288" y="549910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41" name="Rectangle 45"/>
          <p:cNvSpPr>
            <a:spLocks noChangeArrowheads="1"/>
          </p:cNvSpPr>
          <p:nvPr/>
        </p:nvSpPr>
        <p:spPr bwMode="auto">
          <a:xfrm>
            <a:off x="1905000" y="549910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36</a:t>
            </a:r>
          </a:p>
        </p:txBody>
      </p:sp>
      <p:sp>
        <p:nvSpPr>
          <p:cNvPr id="208940" name="Rectangle 44"/>
          <p:cNvSpPr>
            <a:spLocks noChangeArrowheads="1"/>
          </p:cNvSpPr>
          <p:nvPr/>
        </p:nvSpPr>
        <p:spPr bwMode="auto">
          <a:xfrm>
            <a:off x="5348288" y="4811713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8</a:t>
            </a:r>
          </a:p>
        </p:txBody>
      </p:sp>
      <p:sp>
        <p:nvSpPr>
          <p:cNvPr id="11277" name="Rectangle 43"/>
          <p:cNvSpPr>
            <a:spLocks noChangeArrowheads="1"/>
          </p:cNvSpPr>
          <p:nvPr/>
        </p:nvSpPr>
        <p:spPr bwMode="auto">
          <a:xfrm>
            <a:off x="4586288" y="4811713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094" name="Rectangle 42"/>
          <p:cNvSpPr>
            <a:spLocks noChangeArrowheads="1"/>
          </p:cNvSpPr>
          <p:nvPr/>
        </p:nvSpPr>
        <p:spPr bwMode="auto">
          <a:xfrm>
            <a:off x="3748088" y="4811713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79" name="Rectangle 41"/>
          <p:cNvSpPr>
            <a:spLocks noChangeArrowheads="1"/>
          </p:cNvSpPr>
          <p:nvPr/>
        </p:nvSpPr>
        <p:spPr bwMode="auto">
          <a:xfrm>
            <a:off x="3062288" y="4811713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36" name="Rectangle 40"/>
          <p:cNvSpPr>
            <a:spLocks noChangeArrowheads="1"/>
          </p:cNvSpPr>
          <p:nvPr/>
        </p:nvSpPr>
        <p:spPr bwMode="auto">
          <a:xfrm>
            <a:off x="1905000" y="480060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32</a:t>
            </a:r>
          </a:p>
        </p:txBody>
      </p:sp>
      <p:sp>
        <p:nvSpPr>
          <p:cNvPr id="208935" name="Rectangle 39"/>
          <p:cNvSpPr>
            <a:spLocks noChangeArrowheads="1"/>
          </p:cNvSpPr>
          <p:nvPr/>
        </p:nvSpPr>
        <p:spPr bwMode="auto">
          <a:xfrm>
            <a:off x="5348288" y="4124325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7</a:t>
            </a:r>
          </a:p>
        </p:txBody>
      </p:sp>
      <p:sp>
        <p:nvSpPr>
          <p:cNvPr id="11282" name="Rectangle 38"/>
          <p:cNvSpPr>
            <a:spLocks noChangeArrowheads="1"/>
          </p:cNvSpPr>
          <p:nvPr/>
        </p:nvSpPr>
        <p:spPr bwMode="auto">
          <a:xfrm>
            <a:off x="4586288" y="4124325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099" name="Rectangle 37"/>
          <p:cNvSpPr>
            <a:spLocks noChangeArrowheads="1"/>
          </p:cNvSpPr>
          <p:nvPr/>
        </p:nvSpPr>
        <p:spPr bwMode="auto">
          <a:xfrm>
            <a:off x="3748088" y="4124325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84" name="Rectangle 36"/>
          <p:cNvSpPr>
            <a:spLocks noChangeArrowheads="1"/>
          </p:cNvSpPr>
          <p:nvPr/>
        </p:nvSpPr>
        <p:spPr bwMode="auto">
          <a:xfrm>
            <a:off x="3062288" y="4124325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31" name="Rectangle 35"/>
          <p:cNvSpPr>
            <a:spLocks noChangeArrowheads="1"/>
          </p:cNvSpPr>
          <p:nvPr/>
        </p:nvSpPr>
        <p:spPr bwMode="auto">
          <a:xfrm>
            <a:off x="1905000" y="4124325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28</a:t>
            </a:r>
          </a:p>
        </p:txBody>
      </p:sp>
      <p:sp>
        <p:nvSpPr>
          <p:cNvPr id="208930" name="Rectangle 34"/>
          <p:cNvSpPr>
            <a:spLocks noChangeArrowheads="1"/>
          </p:cNvSpPr>
          <p:nvPr/>
        </p:nvSpPr>
        <p:spPr bwMode="auto">
          <a:xfrm>
            <a:off x="5348288" y="343693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6</a:t>
            </a:r>
          </a:p>
        </p:txBody>
      </p:sp>
      <p:sp>
        <p:nvSpPr>
          <p:cNvPr id="11287" name="Rectangle 33"/>
          <p:cNvSpPr>
            <a:spLocks noChangeArrowheads="1"/>
          </p:cNvSpPr>
          <p:nvPr/>
        </p:nvSpPr>
        <p:spPr bwMode="auto">
          <a:xfrm>
            <a:off x="4586288" y="343693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04" name="Rectangle 32"/>
          <p:cNvSpPr>
            <a:spLocks noChangeArrowheads="1"/>
          </p:cNvSpPr>
          <p:nvPr/>
        </p:nvSpPr>
        <p:spPr bwMode="auto">
          <a:xfrm>
            <a:off x="3748088" y="343693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89" name="Rectangle 31"/>
          <p:cNvSpPr>
            <a:spLocks noChangeArrowheads="1"/>
          </p:cNvSpPr>
          <p:nvPr/>
        </p:nvSpPr>
        <p:spPr bwMode="auto">
          <a:xfrm>
            <a:off x="3062288" y="343693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26" name="Rectangle 30"/>
          <p:cNvSpPr>
            <a:spLocks noChangeArrowheads="1"/>
          </p:cNvSpPr>
          <p:nvPr/>
        </p:nvSpPr>
        <p:spPr bwMode="auto">
          <a:xfrm>
            <a:off x="1905000" y="343693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24</a:t>
            </a:r>
          </a:p>
        </p:txBody>
      </p:sp>
      <p:sp>
        <p:nvSpPr>
          <p:cNvPr id="208925" name="Rectangle 29"/>
          <p:cNvSpPr>
            <a:spLocks noChangeArrowheads="1"/>
          </p:cNvSpPr>
          <p:nvPr/>
        </p:nvSpPr>
        <p:spPr bwMode="auto">
          <a:xfrm>
            <a:off x="5348288" y="274955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586288" y="274955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09" name="Rectangle 27"/>
          <p:cNvSpPr>
            <a:spLocks noChangeArrowheads="1"/>
          </p:cNvSpPr>
          <p:nvPr/>
        </p:nvSpPr>
        <p:spPr bwMode="auto">
          <a:xfrm>
            <a:off x="3748088" y="274955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94" name="Rectangle 26"/>
          <p:cNvSpPr>
            <a:spLocks noChangeArrowheads="1"/>
          </p:cNvSpPr>
          <p:nvPr/>
        </p:nvSpPr>
        <p:spPr bwMode="auto">
          <a:xfrm>
            <a:off x="3062288" y="274955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21" name="Rectangle 25"/>
          <p:cNvSpPr>
            <a:spLocks noChangeArrowheads="1"/>
          </p:cNvSpPr>
          <p:nvPr/>
        </p:nvSpPr>
        <p:spPr bwMode="auto">
          <a:xfrm>
            <a:off x="1905000" y="274955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20</a:t>
            </a:r>
          </a:p>
        </p:txBody>
      </p:sp>
      <p:sp>
        <p:nvSpPr>
          <p:cNvPr id="208920" name="Rectangle 24"/>
          <p:cNvSpPr>
            <a:spLocks noChangeArrowheads="1"/>
          </p:cNvSpPr>
          <p:nvPr/>
        </p:nvSpPr>
        <p:spPr bwMode="auto">
          <a:xfrm>
            <a:off x="5348288" y="2062163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97" name="Rectangle 23"/>
          <p:cNvSpPr>
            <a:spLocks noChangeArrowheads="1"/>
          </p:cNvSpPr>
          <p:nvPr/>
        </p:nvSpPr>
        <p:spPr bwMode="auto">
          <a:xfrm>
            <a:off x="4586288" y="2062163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14" name="Rectangle 22"/>
          <p:cNvSpPr>
            <a:spLocks noChangeArrowheads="1"/>
          </p:cNvSpPr>
          <p:nvPr/>
        </p:nvSpPr>
        <p:spPr bwMode="auto">
          <a:xfrm>
            <a:off x="3748088" y="2062163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299" name="Rectangle 21"/>
          <p:cNvSpPr>
            <a:spLocks noChangeArrowheads="1"/>
          </p:cNvSpPr>
          <p:nvPr/>
        </p:nvSpPr>
        <p:spPr bwMode="auto">
          <a:xfrm>
            <a:off x="3062288" y="2062163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1905000" y="2062163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16</a:t>
            </a:r>
          </a:p>
        </p:txBody>
      </p:sp>
      <p:sp>
        <p:nvSpPr>
          <p:cNvPr id="208915" name="Rectangle 19"/>
          <p:cNvSpPr>
            <a:spLocks noChangeArrowheads="1"/>
          </p:cNvSpPr>
          <p:nvPr/>
        </p:nvSpPr>
        <p:spPr bwMode="auto">
          <a:xfrm>
            <a:off x="5348288" y="1374775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11302" name="Rectangle 18"/>
          <p:cNvSpPr>
            <a:spLocks noChangeArrowheads="1"/>
          </p:cNvSpPr>
          <p:nvPr/>
        </p:nvSpPr>
        <p:spPr bwMode="auto">
          <a:xfrm>
            <a:off x="4586288" y="1374775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19" name="Rectangle 17"/>
          <p:cNvSpPr>
            <a:spLocks noChangeArrowheads="1"/>
          </p:cNvSpPr>
          <p:nvPr/>
        </p:nvSpPr>
        <p:spPr bwMode="auto">
          <a:xfrm>
            <a:off x="3748088" y="1374775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304" name="Rectangle 16"/>
          <p:cNvSpPr>
            <a:spLocks noChangeArrowheads="1"/>
          </p:cNvSpPr>
          <p:nvPr/>
        </p:nvSpPr>
        <p:spPr bwMode="auto">
          <a:xfrm>
            <a:off x="3062288" y="1374775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1905000" y="137160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12</a:t>
            </a: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5348288" y="68738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11307" name="Rectangle 13"/>
          <p:cNvSpPr>
            <a:spLocks noChangeArrowheads="1"/>
          </p:cNvSpPr>
          <p:nvPr/>
        </p:nvSpPr>
        <p:spPr bwMode="auto">
          <a:xfrm>
            <a:off x="4586288" y="68738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24" name="Rectangle 12"/>
          <p:cNvSpPr>
            <a:spLocks noChangeArrowheads="1"/>
          </p:cNvSpPr>
          <p:nvPr/>
        </p:nvSpPr>
        <p:spPr bwMode="auto">
          <a:xfrm>
            <a:off x="3748088" y="68738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309" name="Rectangle 11"/>
          <p:cNvSpPr>
            <a:spLocks noChangeArrowheads="1"/>
          </p:cNvSpPr>
          <p:nvPr/>
        </p:nvSpPr>
        <p:spPr bwMode="auto">
          <a:xfrm>
            <a:off x="3062288" y="68738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1905000" y="68738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8</a:t>
            </a: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5348288" y="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</a:t>
            </a:r>
          </a:p>
        </p:txBody>
      </p:sp>
      <p:sp>
        <p:nvSpPr>
          <p:cNvPr id="11312" name="Rectangle 8"/>
          <p:cNvSpPr>
            <a:spLocks noChangeArrowheads="1"/>
          </p:cNvSpPr>
          <p:nvPr/>
        </p:nvSpPr>
        <p:spPr bwMode="auto">
          <a:xfrm>
            <a:off x="4586288" y="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46129" name="Rectangle 7"/>
          <p:cNvSpPr>
            <a:spLocks noChangeArrowheads="1"/>
          </p:cNvSpPr>
          <p:nvPr/>
        </p:nvSpPr>
        <p:spPr bwMode="auto">
          <a:xfrm>
            <a:off x="3748088" y="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1314" name="Rectangle 6"/>
          <p:cNvSpPr>
            <a:spLocks noChangeArrowheads="1"/>
          </p:cNvSpPr>
          <p:nvPr/>
        </p:nvSpPr>
        <p:spPr bwMode="auto">
          <a:xfrm>
            <a:off x="3062288" y="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905000" y="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680757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50" grpId="0"/>
      <p:bldP spid="46084" grpId="0"/>
      <p:bldP spid="46084" grpId="1"/>
      <p:bldP spid="208946" grpId="0"/>
      <p:bldP spid="208946" grpId="1"/>
      <p:bldP spid="208945" grpId="0"/>
      <p:bldP spid="46089" grpId="0"/>
      <p:bldP spid="46089" grpId="1"/>
      <p:bldP spid="208941" grpId="0"/>
      <p:bldP spid="208941" grpId="1"/>
      <p:bldP spid="208940" grpId="0"/>
      <p:bldP spid="46094" grpId="0"/>
      <p:bldP spid="46094" grpId="1"/>
      <p:bldP spid="208936" grpId="0"/>
      <p:bldP spid="208936" grpId="1"/>
      <p:bldP spid="208935" grpId="0"/>
      <p:bldP spid="46099" grpId="0"/>
      <p:bldP spid="46099" grpId="1"/>
      <p:bldP spid="208931" grpId="0"/>
      <p:bldP spid="208931" grpId="1"/>
      <p:bldP spid="208930" grpId="0"/>
      <p:bldP spid="46104" grpId="0"/>
      <p:bldP spid="46104" grpId="1"/>
      <p:bldP spid="208926" grpId="0"/>
      <p:bldP spid="208926" grpId="1"/>
      <p:bldP spid="208925" grpId="0"/>
      <p:bldP spid="46109" grpId="0"/>
      <p:bldP spid="46109" grpId="1"/>
      <p:bldP spid="208921" grpId="0"/>
      <p:bldP spid="208921" grpId="1"/>
      <p:bldP spid="208920" grpId="0"/>
      <p:bldP spid="46114" grpId="0"/>
      <p:bldP spid="46114" grpId="1"/>
      <p:bldP spid="208916" grpId="0"/>
      <p:bldP spid="208916" grpId="1"/>
      <p:bldP spid="208915" grpId="0"/>
      <p:bldP spid="46119" grpId="0"/>
      <p:bldP spid="46119" grpId="1"/>
      <p:bldP spid="208911" grpId="0"/>
      <p:bldP spid="208911" grpId="1"/>
      <p:bldP spid="208910" grpId="0"/>
      <p:bldP spid="46124" grpId="0"/>
      <p:bldP spid="46124" grpId="1"/>
      <p:bldP spid="208906" grpId="0"/>
      <p:bldP spid="208906" grpId="1"/>
      <p:bldP spid="208905" grpId="0"/>
      <p:bldP spid="46129" grpId="0"/>
      <p:bldP spid="46129" grpId="1"/>
      <p:bldP spid="208901" grpId="0"/>
      <p:bldP spid="20890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50" name="Rectangle 54"/>
          <p:cNvSpPr>
            <a:spLocks noChangeArrowheads="1"/>
          </p:cNvSpPr>
          <p:nvPr/>
        </p:nvSpPr>
        <p:spPr bwMode="auto">
          <a:xfrm>
            <a:off x="5348288" y="618648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10</a:t>
            </a:r>
          </a:p>
        </p:txBody>
      </p:sp>
      <p:sp>
        <p:nvSpPr>
          <p:cNvPr id="12291" name="Rectangle 53"/>
          <p:cNvSpPr>
            <a:spLocks noChangeArrowheads="1"/>
          </p:cNvSpPr>
          <p:nvPr/>
        </p:nvSpPr>
        <p:spPr bwMode="auto">
          <a:xfrm>
            <a:off x="4586288" y="618648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292" name="Rectangle 52"/>
          <p:cNvSpPr>
            <a:spLocks noChangeArrowheads="1"/>
          </p:cNvSpPr>
          <p:nvPr/>
        </p:nvSpPr>
        <p:spPr bwMode="auto">
          <a:xfrm>
            <a:off x="3748088" y="618648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293" name="Rectangle 51"/>
          <p:cNvSpPr>
            <a:spLocks noChangeArrowheads="1"/>
          </p:cNvSpPr>
          <p:nvPr/>
        </p:nvSpPr>
        <p:spPr bwMode="auto">
          <a:xfrm>
            <a:off x="3062288" y="618648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46" name="Rectangle 50"/>
          <p:cNvSpPr>
            <a:spLocks noChangeArrowheads="1"/>
          </p:cNvSpPr>
          <p:nvPr/>
        </p:nvSpPr>
        <p:spPr bwMode="auto">
          <a:xfrm>
            <a:off x="1905000" y="618648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40</a:t>
            </a:r>
          </a:p>
        </p:txBody>
      </p:sp>
      <p:sp>
        <p:nvSpPr>
          <p:cNvPr id="208945" name="Rectangle 49"/>
          <p:cNvSpPr>
            <a:spLocks noChangeArrowheads="1"/>
          </p:cNvSpPr>
          <p:nvPr/>
        </p:nvSpPr>
        <p:spPr bwMode="auto">
          <a:xfrm>
            <a:off x="5348288" y="549910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9</a:t>
            </a:r>
          </a:p>
        </p:txBody>
      </p:sp>
      <p:sp>
        <p:nvSpPr>
          <p:cNvPr id="50184" name="Rectangle 48"/>
          <p:cNvSpPr>
            <a:spLocks noChangeArrowheads="1"/>
          </p:cNvSpPr>
          <p:nvPr/>
        </p:nvSpPr>
        <p:spPr bwMode="auto">
          <a:xfrm>
            <a:off x="4586288" y="549910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50185" name="Rectangle 47"/>
          <p:cNvSpPr>
            <a:spLocks noChangeArrowheads="1"/>
          </p:cNvSpPr>
          <p:nvPr/>
        </p:nvSpPr>
        <p:spPr bwMode="auto">
          <a:xfrm>
            <a:off x="3748088" y="549910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50186" name="Rectangle 46"/>
          <p:cNvSpPr>
            <a:spLocks noChangeArrowheads="1"/>
          </p:cNvSpPr>
          <p:nvPr/>
        </p:nvSpPr>
        <p:spPr bwMode="auto">
          <a:xfrm>
            <a:off x="3062288" y="549910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41" name="Rectangle 45"/>
          <p:cNvSpPr>
            <a:spLocks noChangeArrowheads="1"/>
          </p:cNvSpPr>
          <p:nvPr/>
        </p:nvSpPr>
        <p:spPr bwMode="auto">
          <a:xfrm>
            <a:off x="1905000" y="549910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36</a:t>
            </a:r>
          </a:p>
        </p:txBody>
      </p:sp>
      <p:sp>
        <p:nvSpPr>
          <p:cNvPr id="208940" name="Rectangle 44"/>
          <p:cNvSpPr>
            <a:spLocks noChangeArrowheads="1"/>
          </p:cNvSpPr>
          <p:nvPr/>
        </p:nvSpPr>
        <p:spPr bwMode="auto">
          <a:xfrm>
            <a:off x="5348288" y="4811713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8</a:t>
            </a:r>
          </a:p>
        </p:txBody>
      </p:sp>
      <p:sp>
        <p:nvSpPr>
          <p:cNvPr id="12301" name="Rectangle 43"/>
          <p:cNvSpPr>
            <a:spLocks noChangeArrowheads="1"/>
          </p:cNvSpPr>
          <p:nvPr/>
        </p:nvSpPr>
        <p:spPr bwMode="auto">
          <a:xfrm>
            <a:off x="4586288" y="4811713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02" name="Rectangle 42"/>
          <p:cNvSpPr>
            <a:spLocks noChangeArrowheads="1"/>
          </p:cNvSpPr>
          <p:nvPr/>
        </p:nvSpPr>
        <p:spPr bwMode="auto">
          <a:xfrm>
            <a:off x="3657600" y="480060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03" name="Rectangle 41"/>
          <p:cNvSpPr>
            <a:spLocks noChangeArrowheads="1"/>
          </p:cNvSpPr>
          <p:nvPr/>
        </p:nvSpPr>
        <p:spPr bwMode="auto">
          <a:xfrm>
            <a:off x="3062288" y="4811713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36" name="Rectangle 40"/>
          <p:cNvSpPr>
            <a:spLocks noChangeArrowheads="1"/>
          </p:cNvSpPr>
          <p:nvPr/>
        </p:nvSpPr>
        <p:spPr bwMode="auto">
          <a:xfrm>
            <a:off x="1905000" y="4811713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32</a:t>
            </a:r>
          </a:p>
        </p:txBody>
      </p:sp>
      <p:sp>
        <p:nvSpPr>
          <p:cNvPr id="208935" name="Rectangle 39"/>
          <p:cNvSpPr>
            <a:spLocks noChangeArrowheads="1"/>
          </p:cNvSpPr>
          <p:nvPr/>
        </p:nvSpPr>
        <p:spPr bwMode="auto">
          <a:xfrm>
            <a:off x="5348288" y="4124325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7</a:t>
            </a:r>
          </a:p>
        </p:txBody>
      </p:sp>
      <p:sp>
        <p:nvSpPr>
          <p:cNvPr id="12306" name="Rectangle 38"/>
          <p:cNvSpPr>
            <a:spLocks noChangeArrowheads="1"/>
          </p:cNvSpPr>
          <p:nvPr/>
        </p:nvSpPr>
        <p:spPr bwMode="auto">
          <a:xfrm>
            <a:off x="4586288" y="4124325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07" name="Rectangle 37"/>
          <p:cNvSpPr>
            <a:spLocks noChangeArrowheads="1"/>
          </p:cNvSpPr>
          <p:nvPr/>
        </p:nvSpPr>
        <p:spPr bwMode="auto">
          <a:xfrm>
            <a:off x="3748088" y="4124325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08" name="Rectangle 36"/>
          <p:cNvSpPr>
            <a:spLocks noChangeArrowheads="1"/>
          </p:cNvSpPr>
          <p:nvPr/>
        </p:nvSpPr>
        <p:spPr bwMode="auto">
          <a:xfrm>
            <a:off x="3062288" y="4124325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31" name="Rectangle 35"/>
          <p:cNvSpPr>
            <a:spLocks noChangeArrowheads="1"/>
          </p:cNvSpPr>
          <p:nvPr/>
        </p:nvSpPr>
        <p:spPr bwMode="auto">
          <a:xfrm>
            <a:off x="1905000" y="4124325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28</a:t>
            </a:r>
          </a:p>
        </p:txBody>
      </p:sp>
      <p:sp>
        <p:nvSpPr>
          <p:cNvPr id="208930" name="Rectangle 34"/>
          <p:cNvSpPr>
            <a:spLocks noChangeArrowheads="1"/>
          </p:cNvSpPr>
          <p:nvPr/>
        </p:nvSpPr>
        <p:spPr bwMode="auto">
          <a:xfrm>
            <a:off x="5348288" y="343693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6</a:t>
            </a:r>
          </a:p>
        </p:txBody>
      </p:sp>
      <p:sp>
        <p:nvSpPr>
          <p:cNvPr id="50199" name="Rectangle 33"/>
          <p:cNvSpPr>
            <a:spLocks noChangeArrowheads="1"/>
          </p:cNvSpPr>
          <p:nvPr/>
        </p:nvSpPr>
        <p:spPr bwMode="auto">
          <a:xfrm>
            <a:off x="4586288" y="343693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50200" name="Rectangle 32"/>
          <p:cNvSpPr>
            <a:spLocks noChangeArrowheads="1"/>
          </p:cNvSpPr>
          <p:nvPr/>
        </p:nvSpPr>
        <p:spPr bwMode="auto">
          <a:xfrm>
            <a:off x="3748088" y="343693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50201" name="Rectangle 31"/>
          <p:cNvSpPr>
            <a:spLocks noChangeArrowheads="1"/>
          </p:cNvSpPr>
          <p:nvPr/>
        </p:nvSpPr>
        <p:spPr bwMode="auto">
          <a:xfrm>
            <a:off x="3062288" y="343693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26" name="Rectangle 30"/>
          <p:cNvSpPr>
            <a:spLocks noChangeArrowheads="1"/>
          </p:cNvSpPr>
          <p:nvPr/>
        </p:nvSpPr>
        <p:spPr bwMode="auto">
          <a:xfrm>
            <a:off x="1905000" y="343693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24</a:t>
            </a:r>
          </a:p>
        </p:txBody>
      </p:sp>
      <p:sp>
        <p:nvSpPr>
          <p:cNvPr id="208925" name="Rectangle 29"/>
          <p:cNvSpPr>
            <a:spLocks noChangeArrowheads="1"/>
          </p:cNvSpPr>
          <p:nvPr/>
        </p:nvSpPr>
        <p:spPr bwMode="auto">
          <a:xfrm>
            <a:off x="5348288" y="274955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5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4586288" y="274955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17" name="Rectangle 27"/>
          <p:cNvSpPr>
            <a:spLocks noChangeArrowheads="1"/>
          </p:cNvSpPr>
          <p:nvPr/>
        </p:nvSpPr>
        <p:spPr bwMode="auto">
          <a:xfrm>
            <a:off x="3748088" y="274955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18" name="Rectangle 26"/>
          <p:cNvSpPr>
            <a:spLocks noChangeArrowheads="1"/>
          </p:cNvSpPr>
          <p:nvPr/>
        </p:nvSpPr>
        <p:spPr bwMode="auto">
          <a:xfrm>
            <a:off x="3062288" y="274955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21" name="Rectangle 25"/>
          <p:cNvSpPr>
            <a:spLocks noChangeArrowheads="1"/>
          </p:cNvSpPr>
          <p:nvPr/>
        </p:nvSpPr>
        <p:spPr bwMode="auto">
          <a:xfrm>
            <a:off x="1905000" y="274955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20</a:t>
            </a:r>
          </a:p>
        </p:txBody>
      </p:sp>
      <p:sp>
        <p:nvSpPr>
          <p:cNvPr id="208920" name="Rectangle 24"/>
          <p:cNvSpPr>
            <a:spLocks noChangeArrowheads="1"/>
          </p:cNvSpPr>
          <p:nvPr/>
        </p:nvSpPr>
        <p:spPr bwMode="auto">
          <a:xfrm>
            <a:off x="5334000" y="213360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21" name="Rectangle 23"/>
          <p:cNvSpPr>
            <a:spLocks noChangeArrowheads="1"/>
          </p:cNvSpPr>
          <p:nvPr/>
        </p:nvSpPr>
        <p:spPr bwMode="auto">
          <a:xfrm>
            <a:off x="4586288" y="2062163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22" name="Rectangle 22"/>
          <p:cNvSpPr>
            <a:spLocks noChangeArrowheads="1"/>
          </p:cNvSpPr>
          <p:nvPr/>
        </p:nvSpPr>
        <p:spPr bwMode="auto">
          <a:xfrm>
            <a:off x="3748088" y="2062163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23" name="Rectangle 21"/>
          <p:cNvSpPr>
            <a:spLocks noChangeArrowheads="1"/>
          </p:cNvSpPr>
          <p:nvPr/>
        </p:nvSpPr>
        <p:spPr bwMode="auto">
          <a:xfrm>
            <a:off x="3062288" y="2062163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16" name="Rectangl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905000" y="2062163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16</a:t>
            </a:r>
          </a:p>
        </p:txBody>
      </p:sp>
      <p:sp>
        <p:nvSpPr>
          <p:cNvPr id="208915" name="Rectangle 19"/>
          <p:cNvSpPr>
            <a:spLocks noChangeArrowheads="1"/>
          </p:cNvSpPr>
          <p:nvPr/>
        </p:nvSpPr>
        <p:spPr bwMode="auto">
          <a:xfrm>
            <a:off x="5348288" y="1374775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3</a:t>
            </a:r>
          </a:p>
        </p:txBody>
      </p:sp>
      <p:sp>
        <p:nvSpPr>
          <p:cNvPr id="50214" name="Rectangle 18"/>
          <p:cNvSpPr>
            <a:spLocks noChangeArrowheads="1"/>
          </p:cNvSpPr>
          <p:nvPr/>
        </p:nvSpPr>
        <p:spPr bwMode="auto">
          <a:xfrm>
            <a:off x="4586288" y="1374775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50215" name="Rectangle 17"/>
          <p:cNvSpPr>
            <a:spLocks noChangeArrowheads="1"/>
          </p:cNvSpPr>
          <p:nvPr/>
        </p:nvSpPr>
        <p:spPr bwMode="auto">
          <a:xfrm>
            <a:off x="3748088" y="1374775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50216" name="Rectangle 16"/>
          <p:cNvSpPr>
            <a:spLocks noChangeArrowheads="1"/>
          </p:cNvSpPr>
          <p:nvPr/>
        </p:nvSpPr>
        <p:spPr bwMode="auto">
          <a:xfrm>
            <a:off x="3062288" y="1374775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1905000" y="1374775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12</a:t>
            </a: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5348288" y="687388"/>
            <a:ext cx="1066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12331" name="Rectangle 13"/>
          <p:cNvSpPr>
            <a:spLocks noChangeArrowheads="1"/>
          </p:cNvSpPr>
          <p:nvPr/>
        </p:nvSpPr>
        <p:spPr bwMode="auto">
          <a:xfrm>
            <a:off x="4586288" y="687388"/>
            <a:ext cx="762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32" name="Rectangle 12"/>
          <p:cNvSpPr>
            <a:spLocks noChangeArrowheads="1"/>
          </p:cNvSpPr>
          <p:nvPr/>
        </p:nvSpPr>
        <p:spPr bwMode="auto">
          <a:xfrm>
            <a:off x="3748088" y="687388"/>
            <a:ext cx="8382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33" name="Rectangle 11"/>
          <p:cNvSpPr>
            <a:spLocks noChangeArrowheads="1"/>
          </p:cNvSpPr>
          <p:nvPr/>
        </p:nvSpPr>
        <p:spPr bwMode="auto">
          <a:xfrm>
            <a:off x="3062288" y="687388"/>
            <a:ext cx="6858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1905000" y="687388"/>
            <a:ext cx="11572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8</a:t>
            </a: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5348288" y="0"/>
            <a:ext cx="1066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1</a:t>
            </a:r>
          </a:p>
        </p:txBody>
      </p:sp>
      <p:sp>
        <p:nvSpPr>
          <p:cNvPr id="12336" name="Rectangle 8"/>
          <p:cNvSpPr>
            <a:spLocks noChangeArrowheads="1"/>
          </p:cNvSpPr>
          <p:nvPr/>
        </p:nvSpPr>
        <p:spPr bwMode="auto">
          <a:xfrm>
            <a:off x="4586288" y="0"/>
            <a:ext cx="762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=</a:t>
            </a:r>
          </a:p>
        </p:txBody>
      </p:sp>
      <p:sp>
        <p:nvSpPr>
          <p:cNvPr id="12337" name="Rectangle 7"/>
          <p:cNvSpPr>
            <a:spLocks noChangeArrowheads="1"/>
          </p:cNvSpPr>
          <p:nvPr/>
        </p:nvSpPr>
        <p:spPr bwMode="auto">
          <a:xfrm>
            <a:off x="3748088" y="0"/>
            <a:ext cx="838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12338" name="Rectangle 6"/>
          <p:cNvSpPr>
            <a:spLocks noChangeArrowheads="1"/>
          </p:cNvSpPr>
          <p:nvPr/>
        </p:nvSpPr>
        <p:spPr bwMode="auto">
          <a:xfrm>
            <a:off x="3062288" y="0"/>
            <a:ext cx="6858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: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905000" y="0"/>
            <a:ext cx="11572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85000"/>
              </a:lnSpc>
            </a:pPr>
            <a:r>
              <a:rPr lang="en-US" sz="4600" b="1" smtClean="0">
                <a:solidFill>
                  <a:srgbClr val="000000"/>
                </a:solidFill>
                <a:latin typeface=".VnAvant" pitchFamily="34" charset="0"/>
              </a:rPr>
              <a:t>4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 rot="-5400000">
            <a:off x="5208587" y="2840038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32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600" b="1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2119756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9" dur="5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19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22" dur="20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25" dur="20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28" dur="2000"/>
                                        <p:tgtEl>
                                          <p:spTgt spid="20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31" dur="20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34" dur="2000"/>
                                        <p:tgtEl>
                                          <p:spTgt spid="208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37" dur="2000"/>
                                        <p:tgtEl>
                                          <p:spTgt spid="208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40" dur="2000"/>
                                        <p:tgtEl>
                                          <p:spTgt spid="208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43" dur="2000"/>
                                        <p:tgtEl>
                                          <p:spTgt spid="208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46" dur="20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0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8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8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0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0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20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9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208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50" grpId="0"/>
      <p:bldP spid="208946" grpId="0"/>
      <p:bldP spid="208945" grpId="0"/>
      <p:bldP spid="208945" grpId="1"/>
      <p:bldP spid="50184" grpId="0"/>
      <p:bldP spid="50185" grpId="0"/>
      <p:bldP spid="50186" grpId="0"/>
      <p:bldP spid="208941" grpId="0"/>
      <p:bldP spid="208940" grpId="0"/>
      <p:bldP spid="208936" grpId="0"/>
      <p:bldP spid="208936" grpId="1"/>
      <p:bldP spid="208935" grpId="0"/>
      <p:bldP spid="208935" grpId="1"/>
      <p:bldP spid="208931" grpId="0"/>
      <p:bldP spid="208930" grpId="0"/>
      <p:bldP spid="50199" grpId="0"/>
      <p:bldP spid="50200" grpId="0"/>
      <p:bldP spid="50201" grpId="0"/>
      <p:bldP spid="208926" grpId="0"/>
      <p:bldP spid="208926" grpId="1"/>
      <p:bldP spid="208925" grpId="0"/>
      <p:bldP spid="208925" grpId="1"/>
      <p:bldP spid="208921" grpId="0"/>
      <p:bldP spid="208921" grpId="1"/>
      <p:bldP spid="208920" grpId="0"/>
      <p:bldP spid="208916" grpId="0"/>
      <p:bldP spid="208915" grpId="0"/>
      <p:bldP spid="208915" grpId="1"/>
      <p:bldP spid="208915" grpId="2"/>
      <p:bldP spid="50214" grpId="0"/>
      <p:bldP spid="50215" grpId="0"/>
      <p:bldP spid="50216" grpId="0"/>
      <p:bldP spid="208911" grpId="0"/>
      <p:bldP spid="208910" grpId="0"/>
      <p:bldP spid="208906" grpId="0"/>
      <p:bldP spid="208905" grpId="0"/>
      <p:bldP spid="208901" grpId="0"/>
      <p:bldP spid="502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rayons">
  <a:themeElements>
    <a:clrScheme name="2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rayons">
  <a:themeElements>
    <a:clrScheme name="2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806</Words>
  <Application>Microsoft Office PowerPoint</Application>
  <PresentationFormat>On-screen Show (4:3)</PresentationFormat>
  <Paragraphs>299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Default Design</vt:lpstr>
      <vt:lpstr>2_Crayons</vt:lpstr>
      <vt:lpstr>Crayons</vt:lpstr>
      <vt:lpstr>3_Crayons</vt:lpstr>
      <vt:lpstr>1_Crayons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Nguyen </cp:lastModifiedBy>
  <cp:revision>195</cp:revision>
  <dcterms:created xsi:type="dcterms:W3CDTF">2006-09-07T17:35:34Z</dcterms:created>
  <dcterms:modified xsi:type="dcterms:W3CDTF">2020-04-20T14:20:20Z</dcterms:modified>
</cp:coreProperties>
</file>