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6" r:id="rId7"/>
    <p:sldId id="305" r:id="rId8"/>
    <p:sldId id="303" r:id="rId9"/>
    <p:sldId id="292" r:id="rId10"/>
    <p:sldId id="30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57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85800" y="2971800"/>
            <a:ext cx="78486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chia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2+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Một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phần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hai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+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Luyện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tập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Tháng4/2020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70473" y="1472863"/>
            <a:ext cx="18288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3" idx="2"/>
          </p:cNvCxnSpPr>
          <p:nvPr/>
        </p:nvCxnSpPr>
        <p:spPr>
          <a:xfrm rot="16200000" flipH="1" flipV="1">
            <a:off x="646673" y="1396663"/>
            <a:ext cx="16764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07833" y="990600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 2"/>
              </a:rPr>
              <a:t></a:t>
            </a:r>
            <a:endParaRPr lang="en-US" sz="3600" dirty="0" smtClean="0"/>
          </a:p>
          <a:p>
            <a:endParaRPr lang="en-US" dirty="0"/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865873" y="2234863"/>
          <a:ext cx="228600" cy="771093"/>
        </p:xfrm>
        <a:graphic>
          <a:graphicData uri="http://schemas.openxmlformats.org/presentationml/2006/ole">
            <p:oleObj spid="_x0000_s20482" name="Equation" r:id="rId3" imgW="241200" imgH="825480" progId="Equation.3">
              <p:embed/>
            </p:oleObj>
          </a:graphicData>
        </a:graphic>
      </p:graphicFrame>
      <p:sp>
        <p:nvSpPr>
          <p:cNvPr id="23" name="Isosceles Triangle 22"/>
          <p:cNvSpPr/>
          <p:nvPr/>
        </p:nvSpPr>
        <p:spPr>
          <a:xfrm rot="10800000">
            <a:off x="570473" y="1472863"/>
            <a:ext cx="1828800" cy="1676400"/>
          </a:xfrm>
          <a:prstGeom prst="triangle">
            <a:avLst>
              <a:gd name="adj" fmla="val 10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951474" y="1777664"/>
          <a:ext cx="205739" cy="685799"/>
        </p:xfrm>
        <a:graphic>
          <a:graphicData uri="http://schemas.openxmlformats.org/presentationml/2006/ole">
            <p:oleObj spid="_x0000_s20483" name="Equation" r:id="rId4" imgW="241200" imgH="825480" progId="Equation.3">
              <p:embed/>
            </p:oleObj>
          </a:graphicData>
        </a:graphic>
      </p:graphicFrame>
      <p:sp>
        <p:nvSpPr>
          <p:cNvPr id="28" name="Isosceles Triangle 27"/>
          <p:cNvSpPr/>
          <p:nvPr/>
        </p:nvSpPr>
        <p:spPr>
          <a:xfrm>
            <a:off x="609598" y="3843992"/>
            <a:ext cx="1981200" cy="1600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32" idx="2"/>
          </p:cNvCxnSpPr>
          <p:nvPr/>
        </p:nvCxnSpPr>
        <p:spPr>
          <a:xfrm rot="16200000" flipH="1">
            <a:off x="800099" y="4644091"/>
            <a:ext cx="1600200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23999" y="3276600"/>
            <a:ext cx="533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 2"/>
              </a:rPr>
              <a:t></a:t>
            </a:r>
            <a:endParaRPr lang="en-US" sz="3600" dirty="0" smtClean="0"/>
          </a:p>
          <a:p>
            <a:endParaRPr lang="en-US" dirty="0"/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1219198" y="4673263"/>
          <a:ext cx="246063" cy="519005"/>
        </p:xfrm>
        <a:graphic>
          <a:graphicData uri="http://schemas.openxmlformats.org/presentationml/2006/ole">
            <p:oleObj spid="_x0000_s20484" name="Equation" r:id="rId5" imgW="241200" imgH="825480" progId="Equation.3">
              <p:embed/>
            </p:oleObj>
          </a:graphicData>
        </a:graphic>
      </p:graphicFrame>
      <p:sp>
        <p:nvSpPr>
          <p:cNvPr id="32" name="Isosceles Triangle 31"/>
          <p:cNvSpPr/>
          <p:nvPr/>
        </p:nvSpPr>
        <p:spPr>
          <a:xfrm>
            <a:off x="1600200" y="3843992"/>
            <a:ext cx="990600" cy="16002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1828798" y="4673263"/>
          <a:ext cx="246063" cy="519005"/>
        </p:xfrm>
        <a:graphic>
          <a:graphicData uri="http://schemas.openxmlformats.org/presentationml/2006/ole">
            <p:oleObj spid="_x0000_s20485" name="Equation" r:id="rId6" imgW="241200" imgH="82548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008872" y="1396663"/>
            <a:ext cx="554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08872" y="1853863"/>
            <a:ext cx="5982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b="1" i="1" dirty="0" err="1" smtClean="0"/>
              <a:t>một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phần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hai</a:t>
            </a:r>
            <a:r>
              <a:rPr lang="en-US" b="1" i="1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08872" y="2353270"/>
            <a:ext cx="273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08872" y="2819400"/>
            <a:ext cx="4278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0" y="3603486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Khoanh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chữ</a:t>
            </a:r>
            <a:r>
              <a:rPr lang="en-US" b="1" dirty="0" smtClean="0"/>
              <a:t> </a:t>
            </a: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tô</a:t>
            </a:r>
            <a:r>
              <a:rPr lang="en-US" b="1" dirty="0" smtClean="0"/>
              <a:t> </a:t>
            </a:r>
            <a:r>
              <a:rPr lang="en-US" b="1" dirty="0" err="1" smtClean="0"/>
              <a:t>đậm</a:t>
            </a:r>
            <a:r>
              <a:rPr lang="en-US" b="1" dirty="0" smtClean="0"/>
              <a:t>     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      </a:t>
            </a:r>
            <a:endParaRPr lang="en-US" b="1" dirty="0"/>
          </a:p>
        </p:txBody>
      </p:sp>
      <p:grpSp>
        <p:nvGrpSpPr>
          <p:cNvPr id="2" name="Group 68"/>
          <p:cNvGrpSpPr/>
          <p:nvPr/>
        </p:nvGrpSpPr>
        <p:grpSpPr>
          <a:xfrm>
            <a:off x="6926094" y="3581400"/>
            <a:ext cx="312906" cy="707886"/>
            <a:chOff x="7154694" y="762000"/>
            <a:chExt cx="312906" cy="707886"/>
          </a:xfrm>
        </p:grpSpPr>
        <p:sp>
          <p:nvSpPr>
            <p:cNvPr id="98" name="TextBox 97"/>
            <p:cNvSpPr txBox="1"/>
            <p:nvPr/>
          </p:nvSpPr>
          <p:spPr>
            <a:xfrm>
              <a:off x="7154694" y="762000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</a:p>
            <a:p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cxnSp>
          <p:nvCxnSpPr>
            <p:cNvPr id="99" name="Straight Connector 98"/>
            <p:cNvCxnSpPr>
              <a:stCxn id="98" idx="1"/>
              <a:endCxn id="98" idx="3"/>
            </p:cNvCxnSpPr>
            <p:nvPr/>
          </p:nvCxnSpPr>
          <p:spPr>
            <a:xfrm rot="10800000" flipH="1">
              <a:off x="7154694" y="1115943"/>
              <a:ext cx="312906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/>
          <p:cNvSpPr/>
          <p:nvPr/>
        </p:nvSpPr>
        <p:spPr>
          <a:xfrm>
            <a:off x="4572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5238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grpSp>
        <p:nvGrpSpPr>
          <p:cNvPr id="3" name="Group 82"/>
          <p:cNvGrpSpPr/>
          <p:nvPr/>
        </p:nvGrpSpPr>
        <p:grpSpPr>
          <a:xfrm>
            <a:off x="152400" y="4595594"/>
            <a:ext cx="1295400" cy="814605"/>
            <a:chOff x="381000" y="4671794"/>
            <a:chExt cx="1295400" cy="814605"/>
          </a:xfrm>
        </p:grpSpPr>
        <p:sp>
          <p:nvSpPr>
            <p:cNvPr id="118" name="Rectangle 117"/>
            <p:cNvSpPr/>
            <p:nvPr/>
          </p:nvSpPr>
          <p:spPr>
            <a:xfrm rot="5400000">
              <a:off x="621647" y="4431647"/>
              <a:ext cx="814605" cy="12949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824798" y="4254298"/>
              <a:ext cx="407303" cy="1294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>
              <a:stCxn id="118" idx="0"/>
              <a:endCxn id="118" idx="2"/>
            </p:cNvCxnSpPr>
            <p:nvPr/>
          </p:nvCxnSpPr>
          <p:spPr>
            <a:xfrm flipH="1">
              <a:off x="381000" y="5078943"/>
              <a:ext cx="1294900" cy="6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0"/>
          <p:cNvGrpSpPr/>
          <p:nvPr/>
        </p:nvGrpSpPr>
        <p:grpSpPr>
          <a:xfrm>
            <a:off x="4876800" y="4519395"/>
            <a:ext cx="990600" cy="890805"/>
            <a:chOff x="5486400" y="1295401"/>
            <a:chExt cx="1600200" cy="1523999"/>
          </a:xfrm>
        </p:grpSpPr>
        <p:sp>
          <p:nvSpPr>
            <p:cNvPr id="122" name="Rectangle 121"/>
            <p:cNvSpPr/>
            <p:nvPr/>
          </p:nvSpPr>
          <p:spPr>
            <a:xfrm>
              <a:off x="5486401" y="1295401"/>
              <a:ext cx="1600199" cy="1523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97"/>
            <p:cNvGrpSpPr/>
            <p:nvPr/>
          </p:nvGrpSpPr>
          <p:grpSpPr>
            <a:xfrm>
              <a:off x="5486400" y="1295401"/>
              <a:ext cx="1524000" cy="1523999"/>
              <a:chOff x="5486400" y="1295401"/>
              <a:chExt cx="2057400" cy="20574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486400" y="1295401"/>
                <a:ext cx="2057400" cy="2057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Isosceles Triangle 124"/>
              <p:cNvSpPr/>
              <p:nvPr/>
            </p:nvSpPr>
            <p:spPr>
              <a:xfrm>
                <a:off x="5486400" y="1295401"/>
                <a:ext cx="2057400" cy="2057400"/>
              </a:xfrm>
              <a:prstGeom prst="triangle">
                <a:avLst>
                  <a:gd name="adj" fmla="val 402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125"/>
          <p:cNvGrpSpPr/>
          <p:nvPr/>
        </p:nvGrpSpPr>
        <p:grpSpPr>
          <a:xfrm>
            <a:off x="7772400" y="4800601"/>
            <a:ext cx="1066800" cy="457200"/>
            <a:chOff x="1676400" y="2133600"/>
            <a:chExt cx="2133600" cy="2058194"/>
          </a:xfrm>
        </p:grpSpPr>
        <p:sp>
          <p:nvSpPr>
            <p:cNvPr id="127" name="Rectangle 126"/>
            <p:cNvSpPr/>
            <p:nvPr/>
          </p:nvSpPr>
          <p:spPr>
            <a:xfrm>
              <a:off x="1676400" y="2133600"/>
              <a:ext cx="2133600" cy="2057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76400" y="2133600"/>
              <a:ext cx="1066800" cy="2057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>
              <a:stCxn id="127" idx="0"/>
              <a:endCxn id="127" idx="2"/>
            </p:cNvCxnSpPr>
            <p:nvPr/>
          </p:nvCxnSpPr>
          <p:spPr>
            <a:xfrm rot="16200000" flipH="1">
              <a:off x="1714500" y="3162300"/>
              <a:ext cx="2057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8"/>
          <p:cNvGrpSpPr/>
          <p:nvPr/>
        </p:nvGrpSpPr>
        <p:grpSpPr>
          <a:xfrm>
            <a:off x="6248400" y="4419600"/>
            <a:ext cx="1066800" cy="1066800"/>
            <a:chOff x="4724400" y="0"/>
            <a:chExt cx="914400" cy="915988"/>
          </a:xfrm>
        </p:grpSpPr>
        <p:sp>
          <p:nvSpPr>
            <p:cNvPr id="60" name="Oval 59"/>
            <p:cNvSpPr/>
            <p:nvPr/>
          </p:nvSpPr>
          <p:spPr>
            <a:xfrm>
              <a:off x="4724400" y="0"/>
              <a:ext cx="914400" cy="914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Pie 60"/>
            <p:cNvSpPr/>
            <p:nvPr/>
          </p:nvSpPr>
          <p:spPr>
            <a:xfrm>
              <a:off x="4724400" y="0"/>
              <a:ext cx="914400" cy="914400"/>
            </a:xfrm>
            <a:prstGeom prst="pi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Connector 61"/>
            <p:cNvCxnSpPr>
              <a:stCxn id="61" idx="2"/>
              <a:endCxn id="61" idx="0"/>
            </p:cNvCxnSpPr>
            <p:nvPr/>
          </p:nvCxnSpPr>
          <p:spPr>
            <a:xfrm rot="10800000" flipH="1">
              <a:off x="4724400" y="457200"/>
              <a:ext cx="914400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3"/>
            </p:cNvCxnSpPr>
            <p:nvPr/>
          </p:nvCxnSpPr>
          <p:spPr>
            <a:xfrm rot="16200000" flipH="1">
              <a:off x="4724003" y="457597"/>
              <a:ext cx="915194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1"/>
          <p:cNvGrpSpPr/>
          <p:nvPr/>
        </p:nvGrpSpPr>
        <p:grpSpPr>
          <a:xfrm>
            <a:off x="3429000" y="4419600"/>
            <a:ext cx="1066800" cy="1066800"/>
            <a:chOff x="3352800" y="4495800"/>
            <a:chExt cx="914400" cy="914400"/>
          </a:xfrm>
        </p:grpSpPr>
        <p:sp>
          <p:nvSpPr>
            <p:cNvPr id="67" name="Oval 66"/>
            <p:cNvSpPr/>
            <p:nvPr/>
          </p:nvSpPr>
          <p:spPr>
            <a:xfrm>
              <a:off x="3352800" y="44958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hord 68"/>
            <p:cNvSpPr/>
            <p:nvPr/>
          </p:nvSpPr>
          <p:spPr>
            <a:xfrm>
              <a:off x="3352800" y="4495800"/>
              <a:ext cx="914400" cy="914400"/>
            </a:xfrm>
            <a:prstGeom prst="chord">
              <a:avLst>
                <a:gd name="adj1" fmla="val 2700000"/>
                <a:gd name="adj2" fmla="val 1376035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1"/>
          <p:cNvGrpSpPr/>
          <p:nvPr/>
        </p:nvGrpSpPr>
        <p:grpSpPr>
          <a:xfrm>
            <a:off x="1828800" y="4495799"/>
            <a:ext cx="1371600" cy="1251923"/>
            <a:chOff x="1828800" y="4571999"/>
            <a:chExt cx="1371600" cy="1251923"/>
          </a:xfrm>
        </p:grpSpPr>
        <p:sp>
          <p:nvSpPr>
            <p:cNvPr id="73" name="Flowchart: Extract 72"/>
            <p:cNvSpPr/>
            <p:nvPr/>
          </p:nvSpPr>
          <p:spPr>
            <a:xfrm>
              <a:off x="1828800" y="4572000"/>
              <a:ext cx="1371600" cy="915715"/>
            </a:xfrm>
            <a:prstGeom prst="flowChartExtra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erge 73"/>
            <p:cNvSpPr/>
            <p:nvPr/>
          </p:nvSpPr>
          <p:spPr>
            <a:xfrm rot="3131462">
              <a:off x="2004811" y="4867725"/>
              <a:ext cx="1133701" cy="778694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endCxn id="74" idx="3"/>
            </p:cNvCxnSpPr>
            <p:nvPr/>
          </p:nvCxnSpPr>
          <p:spPr>
            <a:xfrm rot="16200000" flipH="1">
              <a:off x="2175508" y="4911092"/>
              <a:ext cx="908995" cy="2308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21240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6576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37242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0292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50958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5436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</a:t>
            </a:r>
            <a:endParaRPr lang="en-US" dirty="0">
              <a:latin typeface="+mj-lt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80010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0676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G</a:t>
            </a:r>
            <a:endParaRPr lang="en-US" dirty="0">
              <a:latin typeface="+mj-lt"/>
            </a:endParaRP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5562600" y="2205335"/>
            <a:ext cx="47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5562600" y="2524780"/>
            <a:ext cx="379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>
            <a:off x="5562600" y="25908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1619E-6 L -0.44584 0.54394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1179 L 0.00417 0.90957 " pathEditMode="relative" rAng="0" ptsTypes="AA">
                                      <p:cBhvr>
                                        <p:cTn id="8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9" grpId="0" animBg="1"/>
      <p:bldP spid="21" grpId="0"/>
      <p:bldP spid="21" grpId="1"/>
      <p:bldP spid="23" grpId="0" animBg="1"/>
      <p:bldP spid="28" grpId="0" animBg="1"/>
      <p:bldP spid="28" grpId="1" animBg="1"/>
      <p:bldP spid="30" grpId="0"/>
      <p:bldP spid="30" grpId="1"/>
      <p:bldP spid="30" grpId="2"/>
      <p:bldP spid="32" grpId="0" animBg="1"/>
      <p:bldP spid="32" grpId="1" animBg="1"/>
      <p:bldP spid="39" grpId="0"/>
      <p:bldP spid="40" grpId="0"/>
      <p:bldP spid="41" grpId="0"/>
      <p:bldP spid="45" grpId="0"/>
      <p:bldP spid="96" grpId="0"/>
      <p:bldP spid="115" grpId="0" animBg="1"/>
      <p:bldP spid="116" grpId="0"/>
      <p:bldP spid="92" grpId="0"/>
      <p:bldP spid="94" grpId="0" animBg="1"/>
      <p:bldP spid="95" grpId="0"/>
      <p:bldP spid="131" grpId="0" animBg="1"/>
      <p:bldP spid="132" grpId="0"/>
      <p:bldP spid="135" grpId="0"/>
      <p:bldP spid="137" grpId="0" animBg="1"/>
      <p:bldP spid="138" grpId="0"/>
      <p:bldP spid="68" grpId="0"/>
      <p:bldP spid="70" grpId="0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3716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13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85800" y="1905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+mj-lt"/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5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85800" y="2530475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2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85800" y="3216276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4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85800" y="3825876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3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577386" y="1607583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 : 2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575154" y="2909176"/>
            <a:ext cx="1308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8 : 2 = 4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577386" y="2481457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6 : 2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435725" y="3366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 : 2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438900" y="38235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 : 2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435725" y="42807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 : 2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435725" y="47379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 : 2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438900" y="517612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 : 2 </a:t>
            </a:r>
            <a:r>
              <a:rPr lang="en-US" b="1" dirty="0">
                <a:solidFill>
                  <a:srgbClr val="FF3300"/>
                </a:solidFill>
              </a:rPr>
              <a:t>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400800" y="5652376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 : 2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H="1">
            <a:off x="5943601" y="1600200"/>
            <a:ext cx="76200" cy="502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 rot="5400000">
            <a:off x="819150" y="2000250"/>
            <a:ext cx="1181100" cy="609600"/>
            <a:chOff x="266700" y="1466850"/>
            <a:chExt cx="1181100" cy="609600"/>
          </a:xfrm>
        </p:grpSpPr>
        <p:sp>
          <p:nvSpPr>
            <p:cNvPr id="4167" name="Rectangle 24"/>
            <p:cNvSpPr>
              <a:spLocks noChangeArrowheads="1"/>
            </p:cNvSpPr>
            <p:nvPr/>
          </p:nvSpPr>
          <p:spPr bwMode="auto">
            <a:xfrm>
              <a:off x="266700" y="1466850"/>
              <a:ext cx="11811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8" name="Oval 25"/>
            <p:cNvSpPr>
              <a:spLocks noChangeArrowheads="1"/>
            </p:cNvSpPr>
            <p:nvPr/>
          </p:nvSpPr>
          <p:spPr bwMode="auto">
            <a:xfrm>
              <a:off x="3429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70" name="Oval 27"/>
            <p:cNvSpPr>
              <a:spLocks noChangeArrowheads="1"/>
            </p:cNvSpPr>
            <p:nvPr/>
          </p:nvSpPr>
          <p:spPr bwMode="auto">
            <a:xfrm>
              <a:off x="9525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133600" y="30480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2 x 4 = 8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502525" y="3366376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503269" y="38235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6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521575" y="426172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7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502525" y="473797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8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502525" y="5181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9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432357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553200" y="2057400"/>
            <a:ext cx="1042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4 : 2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=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2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4676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485577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4977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441930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4979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508756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478908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4740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5067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4501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69" name="Group 168"/>
          <p:cNvGrpSpPr/>
          <p:nvPr/>
        </p:nvGrpSpPr>
        <p:grpSpPr>
          <a:xfrm rot="5400000">
            <a:off x="1790700" y="2000250"/>
            <a:ext cx="1181100" cy="609600"/>
            <a:chOff x="266700" y="1466850"/>
            <a:chExt cx="1181100" cy="609600"/>
          </a:xfrm>
        </p:grpSpPr>
        <p:sp>
          <p:nvSpPr>
            <p:cNvPr id="170" name="Rectangle 24"/>
            <p:cNvSpPr>
              <a:spLocks noChangeArrowheads="1"/>
            </p:cNvSpPr>
            <p:nvPr/>
          </p:nvSpPr>
          <p:spPr bwMode="auto">
            <a:xfrm>
              <a:off x="266700" y="1466850"/>
              <a:ext cx="11811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1" name="Oval 25"/>
            <p:cNvSpPr>
              <a:spLocks noChangeArrowheads="1"/>
            </p:cNvSpPr>
            <p:nvPr/>
          </p:nvSpPr>
          <p:spPr bwMode="auto">
            <a:xfrm>
              <a:off x="3429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2" name="Oval 27"/>
            <p:cNvSpPr>
              <a:spLocks noChangeArrowheads="1"/>
            </p:cNvSpPr>
            <p:nvPr/>
          </p:nvSpPr>
          <p:spPr bwMode="auto">
            <a:xfrm>
              <a:off x="9525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173" name="Group 172"/>
          <p:cNvGrpSpPr/>
          <p:nvPr/>
        </p:nvGrpSpPr>
        <p:grpSpPr>
          <a:xfrm rot="5400000">
            <a:off x="2781300" y="2000250"/>
            <a:ext cx="1181100" cy="609600"/>
            <a:chOff x="266700" y="1466850"/>
            <a:chExt cx="1181100" cy="609600"/>
          </a:xfrm>
        </p:grpSpPr>
        <p:sp>
          <p:nvSpPr>
            <p:cNvPr id="174" name="Rectangle 24"/>
            <p:cNvSpPr>
              <a:spLocks noChangeArrowheads="1"/>
            </p:cNvSpPr>
            <p:nvPr/>
          </p:nvSpPr>
          <p:spPr bwMode="auto">
            <a:xfrm>
              <a:off x="266700" y="1466850"/>
              <a:ext cx="11811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5" name="Oval 25"/>
            <p:cNvSpPr>
              <a:spLocks noChangeArrowheads="1"/>
            </p:cNvSpPr>
            <p:nvPr/>
          </p:nvSpPr>
          <p:spPr bwMode="auto">
            <a:xfrm>
              <a:off x="3429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9525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177" name="Group 176"/>
          <p:cNvGrpSpPr/>
          <p:nvPr/>
        </p:nvGrpSpPr>
        <p:grpSpPr>
          <a:xfrm rot="5400000">
            <a:off x="3752850" y="2000250"/>
            <a:ext cx="1181100" cy="609600"/>
            <a:chOff x="266700" y="1466850"/>
            <a:chExt cx="1181100" cy="609600"/>
          </a:xfrm>
        </p:grpSpPr>
        <p:sp>
          <p:nvSpPr>
            <p:cNvPr id="178" name="Rectangle 24"/>
            <p:cNvSpPr>
              <a:spLocks noChangeArrowheads="1"/>
            </p:cNvSpPr>
            <p:nvPr/>
          </p:nvSpPr>
          <p:spPr bwMode="auto">
            <a:xfrm>
              <a:off x="266700" y="1466850"/>
              <a:ext cx="11811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79" name="Oval 25"/>
            <p:cNvSpPr>
              <a:spLocks noChangeArrowheads="1"/>
            </p:cNvSpPr>
            <p:nvPr/>
          </p:nvSpPr>
          <p:spPr bwMode="auto">
            <a:xfrm>
              <a:off x="3429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80" name="Oval 27"/>
            <p:cNvSpPr>
              <a:spLocks noChangeArrowheads="1"/>
            </p:cNvSpPr>
            <p:nvPr/>
          </p:nvSpPr>
          <p:spPr bwMode="auto">
            <a:xfrm>
              <a:off x="952500" y="1619250"/>
              <a:ext cx="381000" cy="3397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181" name="Text Box 56"/>
          <p:cNvSpPr txBox="1">
            <a:spLocks noChangeArrowheads="1"/>
          </p:cNvSpPr>
          <p:nvPr/>
        </p:nvSpPr>
        <p:spPr bwMode="auto">
          <a:xfrm>
            <a:off x="2133600" y="34290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8 : 2 = 4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182" name="Rectangle 57"/>
          <p:cNvSpPr>
            <a:spLocks noChangeArrowheads="1"/>
          </p:cNvSpPr>
          <p:nvPr/>
        </p:nvSpPr>
        <p:spPr bwMode="auto">
          <a:xfrm>
            <a:off x="7468027" y="16002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3" name="Rectangle 57"/>
          <p:cNvSpPr>
            <a:spLocks noChangeArrowheads="1"/>
          </p:cNvSpPr>
          <p:nvPr/>
        </p:nvSpPr>
        <p:spPr bwMode="auto">
          <a:xfrm>
            <a:off x="7468027" y="2052935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84" name="Rectangle 57"/>
          <p:cNvSpPr>
            <a:spLocks noChangeArrowheads="1"/>
          </p:cNvSpPr>
          <p:nvPr/>
        </p:nvSpPr>
        <p:spPr bwMode="auto">
          <a:xfrm>
            <a:off x="7468027" y="243840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 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4" grpId="0"/>
      <p:bldP spid="63546" grpId="0"/>
      <p:bldP spid="63547" grpId="0"/>
      <p:bldP spid="63548" grpId="0"/>
      <p:bldP spid="63549" grpId="0"/>
      <p:bldP spid="63550" grpId="0"/>
      <p:bldP spid="63551" grpId="0"/>
      <p:bldP spid="63553" grpId="0"/>
      <p:bldP spid="77" grpId="0"/>
      <p:bldP spid="181" grpId="0"/>
      <p:bldP spid="182" grpId="0"/>
      <p:bldP spid="183" grpId="0"/>
      <p:bldP spid="1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8377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8 : 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: 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6858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12 : 2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18 : 2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16 : 2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14 : 2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352800" y="2508289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10 : 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5052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 : 2 =</a:t>
            </a:r>
            <a:endParaRPr lang="en-US" sz="3000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505200" y="16144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6 : 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467600" y="2479715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4676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4676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6482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6248400" y="28956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20 : 2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7467600" y="28750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40743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10 </a:t>
            </a:r>
            <a:r>
              <a:rPr lang="en-US" dirty="0" err="1" smtClean="0"/>
              <a:t>quả</a:t>
            </a:r>
            <a:r>
              <a:rPr lang="en-US" dirty="0" smtClean="0"/>
              <a:t> cam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2 </a:t>
            </a:r>
            <a:r>
              <a:rPr lang="en-US" dirty="0" err="1" smtClean="0"/>
              <a:t>đĩa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đĩa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cam?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85800" y="4717118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2 </a:t>
            </a:r>
            <a:r>
              <a:rPr lang="en-US" sz="2800" dirty="0" err="1" smtClean="0"/>
              <a:t>đĩa</a:t>
            </a:r>
            <a:r>
              <a:rPr lang="en-US" sz="2800" dirty="0" smtClean="0"/>
              <a:t>:   10quả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410200" y="557278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5 </a:t>
            </a:r>
            <a:r>
              <a:rPr lang="en-US" sz="2800" dirty="0" err="1" smtClean="0"/>
              <a:t>quả</a:t>
            </a:r>
            <a:endParaRPr lang="en-US" sz="2800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796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19671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4347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114800" y="3810000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562600" y="3810000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858000" y="3810000"/>
            <a:ext cx="1676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600" y="38201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20118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85800" y="520196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đĩa</a:t>
            </a:r>
            <a:r>
              <a:rPr lang="en-US" sz="2800" dirty="0" smtClean="0"/>
              <a:t>:   ... </a:t>
            </a:r>
            <a:r>
              <a:rPr lang="en-US" sz="2800" dirty="0" err="1" smtClean="0"/>
              <a:t>quả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115580"/>
            <a:ext cx="2501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 : 2 = 5 (</a:t>
            </a:r>
            <a:r>
              <a:rPr lang="en-US" sz="2800" dirty="0" err="1" smtClean="0"/>
              <a:t>quả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153680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86200" y="4658380"/>
            <a:ext cx="3887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Mỗi</a:t>
            </a:r>
            <a:r>
              <a:rPr lang="en-US" sz="2800" dirty="0" smtClean="0"/>
              <a:t> </a:t>
            </a:r>
            <a:r>
              <a:rPr lang="en-US" sz="2800" dirty="0" err="1" smtClean="0"/>
              <a:t>đĩa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2057400" y="2036802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057400" y="2438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70473" y="1472863"/>
            <a:ext cx="18288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3" idx="2"/>
          </p:cNvCxnSpPr>
          <p:nvPr/>
        </p:nvCxnSpPr>
        <p:spPr>
          <a:xfrm rot="16200000" flipH="1" flipV="1">
            <a:off x="646673" y="1396663"/>
            <a:ext cx="16764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07833" y="990600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 2"/>
              </a:rPr>
              <a:t></a:t>
            </a:r>
            <a:endParaRPr lang="en-US" sz="3600" dirty="0" smtClean="0"/>
          </a:p>
          <a:p>
            <a:endParaRPr lang="en-US" dirty="0"/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865873" y="2234863"/>
          <a:ext cx="228600" cy="771093"/>
        </p:xfrm>
        <a:graphic>
          <a:graphicData uri="http://schemas.openxmlformats.org/presentationml/2006/ole">
            <p:oleObj spid="_x0000_s1026" name="Equation" r:id="rId3" imgW="241200" imgH="825480" progId="Equation.3">
              <p:embed/>
            </p:oleObj>
          </a:graphicData>
        </a:graphic>
      </p:graphicFrame>
      <p:sp>
        <p:nvSpPr>
          <p:cNvPr id="23" name="Isosceles Triangle 22"/>
          <p:cNvSpPr/>
          <p:nvPr/>
        </p:nvSpPr>
        <p:spPr>
          <a:xfrm rot="10800000">
            <a:off x="570473" y="1472863"/>
            <a:ext cx="1828800" cy="1676400"/>
          </a:xfrm>
          <a:prstGeom prst="triangle">
            <a:avLst>
              <a:gd name="adj" fmla="val 10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951474" y="1777664"/>
          <a:ext cx="205739" cy="685799"/>
        </p:xfrm>
        <a:graphic>
          <a:graphicData uri="http://schemas.openxmlformats.org/presentationml/2006/ole">
            <p:oleObj spid="_x0000_s1027" name="Equation" r:id="rId4" imgW="241200" imgH="825480" progId="Equation.3">
              <p:embed/>
            </p:oleObj>
          </a:graphicData>
        </a:graphic>
      </p:graphicFrame>
      <p:sp>
        <p:nvSpPr>
          <p:cNvPr id="28" name="Isosceles Triangle 27"/>
          <p:cNvSpPr/>
          <p:nvPr/>
        </p:nvSpPr>
        <p:spPr>
          <a:xfrm>
            <a:off x="609598" y="3843992"/>
            <a:ext cx="1981200" cy="1600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32" idx="2"/>
          </p:cNvCxnSpPr>
          <p:nvPr/>
        </p:nvCxnSpPr>
        <p:spPr>
          <a:xfrm rot="16200000" flipH="1">
            <a:off x="800099" y="4644091"/>
            <a:ext cx="1600200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23999" y="3276600"/>
            <a:ext cx="533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 2"/>
              </a:rPr>
              <a:t></a:t>
            </a:r>
            <a:endParaRPr lang="en-US" sz="3600" dirty="0" smtClean="0"/>
          </a:p>
          <a:p>
            <a:endParaRPr lang="en-US" dirty="0"/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1219198" y="4673263"/>
          <a:ext cx="246063" cy="519005"/>
        </p:xfrm>
        <a:graphic>
          <a:graphicData uri="http://schemas.openxmlformats.org/presentationml/2006/ole">
            <p:oleObj spid="_x0000_s1028" name="Equation" r:id="rId5" imgW="241200" imgH="825480" progId="Equation.3">
              <p:embed/>
            </p:oleObj>
          </a:graphicData>
        </a:graphic>
      </p:graphicFrame>
      <p:sp>
        <p:nvSpPr>
          <p:cNvPr id="32" name="Isosceles Triangle 31"/>
          <p:cNvSpPr/>
          <p:nvPr/>
        </p:nvSpPr>
        <p:spPr>
          <a:xfrm>
            <a:off x="1600200" y="3843992"/>
            <a:ext cx="990600" cy="16002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1828798" y="4673263"/>
          <a:ext cx="246063" cy="519005"/>
        </p:xfrm>
        <a:graphic>
          <a:graphicData uri="http://schemas.openxmlformats.org/presentationml/2006/ole">
            <p:oleObj spid="_x0000_s1029" name="Equation" r:id="rId6" imgW="241200" imgH="82548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008872" y="1396663"/>
            <a:ext cx="554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08872" y="1853863"/>
            <a:ext cx="5982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b="1" i="1" dirty="0" err="1" smtClean="0"/>
              <a:t>một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phần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hai</a:t>
            </a:r>
            <a:r>
              <a:rPr lang="en-US" b="1" i="1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08872" y="2353270"/>
            <a:ext cx="273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08872" y="2819400"/>
            <a:ext cx="4278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5562600" y="2205335"/>
            <a:ext cx="47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5562600" y="2524780"/>
            <a:ext cx="379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>
            <a:off x="5562600" y="25908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228600" y="3557826"/>
          <a:ext cx="8686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12192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2192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</a:t>
            </a:r>
            <a:endParaRPr lang="en-US" sz="5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1143000" y="5386626"/>
            <a:ext cx="838200" cy="23574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006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006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</a:t>
            </a:r>
            <a:endParaRPr lang="en-US" sz="5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4572000" y="5410200"/>
            <a:ext cx="9144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1619E-6 L -0.44584 0.54394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1179 L 0.00417 0.90957 " pathEditMode="relative" rAng="0" ptsTypes="AA">
                                      <p:cBhvr>
                                        <p:cTn id="8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9" grpId="0" animBg="1"/>
      <p:bldP spid="21" grpId="0"/>
      <p:bldP spid="21" grpId="1"/>
      <p:bldP spid="23" grpId="0" animBg="1"/>
      <p:bldP spid="30" grpId="0"/>
      <p:bldP spid="30" grpId="1"/>
      <p:bldP spid="32" grpId="0" animBg="1"/>
      <p:bldP spid="39" grpId="0"/>
      <p:bldP spid="40" grpId="0"/>
      <p:bldP spid="41" grpId="0"/>
      <p:bldP spid="45" grpId="0"/>
      <p:bldP spid="68" grpId="0"/>
      <p:bldP spid="70" grpId="0"/>
      <p:bldP spid="71" grpId="0" animBg="1"/>
      <p:bldP spid="76" grpId="0"/>
      <p:bldP spid="77" grpId="0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23999" y="3276600"/>
            <a:ext cx="533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0" y="1313021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Khoanh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chữ</a:t>
            </a:r>
            <a:r>
              <a:rPr lang="en-US" b="1" dirty="0" smtClean="0"/>
              <a:t> </a:t>
            </a: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tô</a:t>
            </a:r>
            <a:r>
              <a:rPr lang="en-US" b="1" dirty="0" smtClean="0"/>
              <a:t> </a:t>
            </a:r>
            <a:r>
              <a:rPr lang="en-US" b="1" dirty="0" err="1" smtClean="0"/>
              <a:t>đậm</a:t>
            </a:r>
            <a:r>
              <a:rPr lang="en-US" b="1" dirty="0" smtClean="0"/>
              <a:t>     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115" name="Oval 114"/>
          <p:cNvSpPr/>
          <p:nvPr/>
        </p:nvSpPr>
        <p:spPr>
          <a:xfrm>
            <a:off x="457200" y="350073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523875" y="35007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grpSp>
        <p:nvGrpSpPr>
          <p:cNvPr id="3" name="Group 82"/>
          <p:cNvGrpSpPr/>
          <p:nvPr/>
        </p:nvGrpSpPr>
        <p:grpSpPr>
          <a:xfrm>
            <a:off x="152400" y="2305129"/>
            <a:ext cx="1295400" cy="814605"/>
            <a:chOff x="381000" y="4671794"/>
            <a:chExt cx="1295400" cy="814605"/>
          </a:xfrm>
        </p:grpSpPr>
        <p:sp>
          <p:nvSpPr>
            <p:cNvPr id="118" name="Rectangle 117"/>
            <p:cNvSpPr/>
            <p:nvPr/>
          </p:nvSpPr>
          <p:spPr>
            <a:xfrm rot="5400000">
              <a:off x="621647" y="4431647"/>
              <a:ext cx="814605" cy="12949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824798" y="4254298"/>
              <a:ext cx="407303" cy="1294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>
              <a:stCxn id="118" idx="0"/>
              <a:endCxn id="118" idx="2"/>
            </p:cNvCxnSpPr>
            <p:nvPr/>
          </p:nvCxnSpPr>
          <p:spPr>
            <a:xfrm flipH="1">
              <a:off x="381000" y="5078943"/>
              <a:ext cx="1294900" cy="6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0"/>
          <p:cNvGrpSpPr/>
          <p:nvPr/>
        </p:nvGrpSpPr>
        <p:grpSpPr>
          <a:xfrm>
            <a:off x="4876800" y="2228930"/>
            <a:ext cx="990600" cy="890805"/>
            <a:chOff x="5486400" y="1295401"/>
            <a:chExt cx="1600200" cy="1523999"/>
          </a:xfrm>
        </p:grpSpPr>
        <p:sp>
          <p:nvSpPr>
            <p:cNvPr id="122" name="Rectangle 121"/>
            <p:cNvSpPr/>
            <p:nvPr/>
          </p:nvSpPr>
          <p:spPr>
            <a:xfrm>
              <a:off x="5486401" y="1295401"/>
              <a:ext cx="1600199" cy="1523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97"/>
            <p:cNvGrpSpPr/>
            <p:nvPr/>
          </p:nvGrpSpPr>
          <p:grpSpPr>
            <a:xfrm>
              <a:off x="5486400" y="1295401"/>
              <a:ext cx="1524000" cy="1523999"/>
              <a:chOff x="5486400" y="1295401"/>
              <a:chExt cx="2057400" cy="20574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486400" y="1295401"/>
                <a:ext cx="2057400" cy="2057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Isosceles Triangle 124"/>
              <p:cNvSpPr/>
              <p:nvPr/>
            </p:nvSpPr>
            <p:spPr>
              <a:xfrm>
                <a:off x="5486400" y="1295401"/>
                <a:ext cx="2057400" cy="2057400"/>
              </a:xfrm>
              <a:prstGeom prst="triangle">
                <a:avLst>
                  <a:gd name="adj" fmla="val 402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125"/>
          <p:cNvGrpSpPr/>
          <p:nvPr/>
        </p:nvGrpSpPr>
        <p:grpSpPr>
          <a:xfrm>
            <a:off x="7772400" y="2510136"/>
            <a:ext cx="1066800" cy="457200"/>
            <a:chOff x="1676400" y="2133600"/>
            <a:chExt cx="2133600" cy="2058194"/>
          </a:xfrm>
        </p:grpSpPr>
        <p:sp>
          <p:nvSpPr>
            <p:cNvPr id="127" name="Rectangle 126"/>
            <p:cNvSpPr/>
            <p:nvPr/>
          </p:nvSpPr>
          <p:spPr>
            <a:xfrm>
              <a:off x="1676400" y="2133600"/>
              <a:ext cx="2133600" cy="2057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76400" y="2133600"/>
              <a:ext cx="1066800" cy="2057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>
              <a:stCxn id="127" idx="0"/>
              <a:endCxn id="127" idx="2"/>
            </p:cNvCxnSpPr>
            <p:nvPr/>
          </p:nvCxnSpPr>
          <p:spPr>
            <a:xfrm rot="16200000" flipH="1">
              <a:off x="1714500" y="3162300"/>
              <a:ext cx="2057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8"/>
          <p:cNvGrpSpPr/>
          <p:nvPr/>
        </p:nvGrpSpPr>
        <p:grpSpPr>
          <a:xfrm>
            <a:off x="6248400" y="2129135"/>
            <a:ext cx="1066800" cy="1066800"/>
            <a:chOff x="4724400" y="0"/>
            <a:chExt cx="914400" cy="915988"/>
          </a:xfrm>
        </p:grpSpPr>
        <p:sp>
          <p:nvSpPr>
            <p:cNvPr id="60" name="Oval 59"/>
            <p:cNvSpPr/>
            <p:nvPr/>
          </p:nvSpPr>
          <p:spPr>
            <a:xfrm>
              <a:off x="4724400" y="0"/>
              <a:ext cx="914400" cy="914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Pie 60"/>
            <p:cNvSpPr/>
            <p:nvPr/>
          </p:nvSpPr>
          <p:spPr>
            <a:xfrm>
              <a:off x="4724400" y="0"/>
              <a:ext cx="914400" cy="914400"/>
            </a:xfrm>
            <a:prstGeom prst="pi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Connector 61"/>
            <p:cNvCxnSpPr>
              <a:stCxn id="61" idx="2"/>
              <a:endCxn id="61" idx="0"/>
            </p:cNvCxnSpPr>
            <p:nvPr/>
          </p:nvCxnSpPr>
          <p:spPr>
            <a:xfrm rot="10800000" flipH="1">
              <a:off x="4724400" y="457200"/>
              <a:ext cx="914400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3"/>
            </p:cNvCxnSpPr>
            <p:nvPr/>
          </p:nvCxnSpPr>
          <p:spPr>
            <a:xfrm rot="16200000" flipH="1">
              <a:off x="4724003" y="457597"/>
              <a:ext cx="915194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1"/>
          <p:cNvGrpSpPr/>
          <p:nvPr/>
        </p:nvGrpSpPr>
        <p:grpSpPr>
          <a:xfrm>
            <a:off x="3429000" y="2129135"/>
            <a:ext cx="1066800" cy="1066800"/>
            <a:chOff x="3352800" y="4495800"/>
            <a:chExt cx="914400" cy="914400"/>
          </a:xfrm>
        </p:grpSpPr>
        <p:sp>
          <p:nvSpPr>
            <p:cNvPr id="67" name="Oval 66"/>
            <p:cNvSpPr/>
            <p:nvPr/>
          </p:nvSpPr>
          <p:spPr>
            <a:xfrm>
              <a:off x="3352800" y="44958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hord 68"/>
            <p:cNvSpPr/>
            <p:nvPr/>
          </p:nvSpPr>
          <p:spPr>
            <a:xfrm>
              <a:off x="3352800" y="4495800"/>
              <a:ext cx="914400" cy="914400"/>
            </a:xfrm>
            <a:prstGeom prst="chord">
              <a:avLst>
                <a:gd name="adj1" fmla="val 2700000"/>
                <a:gd name="adj2" fmla="val 1376035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1"/>
          <p:cNvGrpSpPr/>
          <p:nvPr/>
        </p:nvGrpSpPr>
        <p:grpSpPr>
          <a:xfrm>
            <a:off x="1828800" y="2205334"/>
            <a:ext cx="1371600" cy="1251923"/>
            <a:chOff x="1828800" y="4571999"/>
            <a:chExt cx="1371600" cy="1251923"/>
          </a:xfrm>
        </p:grpSpPr>
        <p:sp>
          <p:nvSpPr>
            <p:cNvPr id="73" name="Flowchart: Extract 72"/>
            <p:cNvSpPr/>
            <p:nvPr/>
          </p:nvSpPr>
          <p:spPr>
            <a:xfrm>
              <a:off x="1828800" y="4572000"/>
              <a:ext cx="1371600" cy="915715"/>
            </a:xfrm>
            <a:prstGeom prst="flowChartExtra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erge 73"/>
            <p:cNvSpPr/>
            <p:nvPr/>
          </p:nvSpPr>
          <p:spPr>
            <a:xfrm rot="3131462">
              <a:off x="2004811" y="4867725"/>
              <a:ext cx="1133701" cy="778694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endCxn id="74" idx="3"/>
            </p:cNvCxnSpPr>
            <p:nvPr/>
          </p:nvCxnSpPr>
          <p:spPr>
            <a:xfrm rot="16200000" flipH="1">
              <a:off x="2175508" y="4911092"/>
              <a:ext cx="908995" cy="2308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2124075" y="35007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657600" y="3505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3724275" y="35007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029200" y="350073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5095875" y="35007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543675" y="35007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</a:t>
            </a:r>
            <a:endParaRPr lang="en-US" dirty="0">
              <a:latin typeface="+mj-lt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8001000" y="350073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067675" y="3500735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G</a:t>
            </a:r>
            <a:endParaRPr lang="en-US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26094" y="1219200"/>
            <a:ext cx="312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</a:p>
          <a:p>
            <a:r>
              <a:rPr lang="en-US" sz="2000" b="1" dirty="0" smtClean="0"/>
              <a:t>2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96" grpId="0"/>
      <p:bldP spid="115" grpId="0" animBg="1"/>
      <p:bldP spid="116" grpId="0"/>
      <p:bldP spid="92" grpId="0"/>
      <p:bldP spid="94" grpId="0" animBg="1"/>
      <p:bldP spid="95" grpId="0"/>
      <p:bldP spid="131" grpId="0" animBg="1"/>
      <p:bldP spid="132" grpId="0"/>
      <p:bldP spid="135" grpId="0"/>
      <p:bldP spid="137" grpId="0" animBg="1"/>
      <p:bldP spid="1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70473" y="1472863"/>
            <a:ext cx="18288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3" idx="2"/>
          </p:cNvCxnSpPr>
          <p:nvPr/>
        </p:nvCxnSpPr>
        <p:spPr>
          <a:xfrm rot="16200000" flipH="1" flipV="1">
            <a:off x="646673" y="1396663"/>
            <a:ext cx="16764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07833" y="990600"/>
            <a:ext cx="548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 2"/>
              </a:rPr>
              <a:t></a:t>
            </a:r>
            <a:endParaRPr lang="en-US" sz="3600" dirty="0" smtClean="0"/>
          </a:p>
          <a:p>
            <a:endParaRPr lang="en-US" dirty="0"/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865873" y="2234863"/>
          <a:ext cx="228600" cy="771093"/>
        </p:xfrm>
        <a:graphic>
          <a:graphicData uri="http://schemas.openxmlformats.org/presentationml/2006/ole">
            <p:oleObj spid="_x0000_s19458" name="Equation" r:id="rId3" imgW="241200" imgH="825480" progId="Equation.3">
              <p:embed/>
            </p:oleObj>
          </a:graphicData>
        </a:graphic>
      </p:graphicFrame>
      <p:sp>
        <p:nvSpPr>
          <p:cNvPr id="23" name="Isosceles Triangle 22"/>
          <p:cNvSpPr/>
          <p:nvPr/>
        </p:nvSpPr>
        <p:spPr>
          <a:xfrm rot="10800000">
            <a:off x="570473" y="1472863"/>
            <a:ext cx="1828800" cy="1676400"/>
          </a:xfrm>
          <a:prstGeom prst="triangle">
            <a:avLst>
              <a:gd name="adj" fmla="val 10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951474" y="1777664"/>
          <a:ext cx="205739" cy="685799"/>
        </p:xfrm>
        <a:graphic>
          <a:graphicData uri="http://schemas.openxmlformats.org/presentationml/2006/ole">
            <p:oleObj spid="_x0000_s19459" name="Equation" r:id="rId4" imgW="241200" imgH="825480" progId="Equation.3">
              <p:embed/>
            </p:oleObj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1219198" y="4673263"/>
          <a:ext cx="246063" cy="519005"/>
        </p:xfrm>
        <a:graphic>
          <a:graphicData uri="http://schemas.openxmlformats.org/presentationml/2006/ole">
            <p:oleObj spid="_x0000_s19460" name="Equation" r:id="rId5" imgW="241200" imgH="82548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008872" y="1396663"/>
            <a:ext cx="554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08872" y="1853863"/>
            <a:ext cx="5982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b="1" i="1" dirty="0" err="1" smtClean="0"/>
              <a:t>một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phần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hai</a:t>
            </a:r>
            <a:r>
              <a:rPr lang="en-US" b="1" i="1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08872" y="2353270"/>
            <a:ext cx="273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08872" y="2819400"/>
            <a:ext cx="4278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0" y="3603486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Khoanh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chữ</a:t>
            </a:r>
            <a:r>
              <a:rPr lang="en-US" b="1" dirty="0" smtClean="0"/>
              <a:t> </a:t>
            </a: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tô</a:t>
            </a:r>
            <a:r>
              <a:rPr lang="en-US" b="1" dirty="0" smtClean="0"/>
              <a:t> </a:t>
            </a:r>
            <a:r>
              <a:rPr lang="en-US" b="1" dirty="0" err="1" smtClean="0"/>
              <a:t>đậm</a:t>
            </a:r>
            <a:r>
              <a:rPr lang="en-US" b="1" dirty="0" smtClean="0"/>
              <a:t>     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      </a:t>
            </a:r>
            <a:endParaRPr lang="en-US" b="1" dirty="0"/>
          </a:p>
        </p:txBody>
      </p:sp>
      <p:grpSp>
        <p:nvGrpSpPr>
          <p:cNvPr id="2" name="Group 68"/>
          <p:cNvGrpSpPr/>
          <p:nvPr/>
        </p:nvGrpSpPr>
        <p:grpSpPr>
          <a:xfrm>
            <a:off x="6926094" y="3581400"/>
            <a:ext cx="312906" cy="707886"/>
            <a:chOff x="7154694" y="762000"/>
            <a:chExt cx="312906" cy="707886"/>
          </a:xfrm>
        </p:grpSpPr>
        <p:sp>
          <p:nvSpPr>
            <p:cNvPr id="98" name="TextBox 97"/>
            <p:cNvSpPr txBox="1"/>
            <p:nvPr/>
          </p:nvSpPr>
          <p:spPr>
            <a:xfrm>
              <a:off x="7154694" y="762000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</a:p>
            <a:p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cxnSp>
          <p:nvCxnSpPr>
            <p:cNvPr id="99" name="Straight Connector 98"/>
            <p:cNvCxnSpPr>
              <a:stCxn id="98" idx="1"/>
              <a:endCxn id="98" idx="3"/>
            </p:cNvCxnSpPr>
            <p:nvPr/>
          </p:nvCxnSpPr>
          <p:spPr>
            <a:xfrm rot="10800000" flipH="1">
              <a:off x="7154694" y="1115943"/>
              <a:ext cx="312906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/>
          <p:cNvSpPr/>
          <p:nvPr/>
        </p:nvSpPr>
        <p:spPr>
          <a:xfrm>
            <a:off x="4572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5238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grpSp>
        <p:nvGrpSpPr>
          <p:cNvPr id="3" name="Group 82"/>
          <p:cNvGrpSpPr/>
          <p:nvPr/>
        </p:nvGrpSpPr>
        <p:grpSpPr>
          <a:xfrm>
            <a:off x="152400" y="4595594"/>
            <a:ext cx="1295400" cy="814605"/>
            <a:chOff x="381000" y="4671794"/>
            <a:chExt cx="1295400" cy="814605"/>
          </a:xfrm>
        </p:grpSpPr>
        <p:sp>
          <p:nvSpPr>
            <p:cNvPr id="118" name="Rectangle 117"/>
            <p:cNvSpPr/>
            <p:nvPr/>
          </p:nvSpPr>
          <p:spPr>
            <a:xfrm rot="5400000">
              <a:off x="621647" y="4431647"/>
              <a:ext cx="814605" cy="12949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824798" y="4254298"/>
              <a:ext cx="407303" cy="12949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>
              <a:stCxn id="118" idx="0"/>
              <a:endCxn id="118" idx="2"/>
            </p:cNvCxnSpPr>
            <p:nvPr/>
          </p:nvCxnSpPr>
          <p:spPr>
            <a:xfrm flipH="1">
              <a:off x="381000" y="5078943"/>
              <a:ext cx="1294900" cy="6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0"/>
          <p:cNvGrpSpPr/>
          <p:nvPr/>
        </p:nvGrpSpPr>
        <p:grpSpPr>
          <a:xfrm>
            <a:off x="4876800" y="4519395"/>
            <a:ext cx="990600" cy="890805"/>
            <a:chOff x="5486400" y="1295401"/>
            <a:chExt cx="1600200" cy="1523999"/>
          </a:xfrm>
        </p:grpSpPr>
        <p:sp>
          <p:nvSpPr>
            <p:cNvPr id="122" name="Rectangle 121"/>
            <p:cNvSpPr/>
            <p:nvPr/>
          </p:nvSpPr>
          <p:spPr>
            <a:xfrm>
              <a:off x="5486401" y="1295401"/>
              <a:ext cx="1600199" cy="1523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97"/>
            <p:cNvGrpSpPr/>
            <p:nvPr/>
          </p:nvGrpSpPr>
          <p:grpSpPr>
            <a:xfrm>
              <a:off x="5486400" y="1295401"/>
              <a:ext cx="1524000" cy="1523999"/>
              <a:chOff x="5486400" y="1295401"/>
              <a:chExt cx="2057400" cy="20574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486400" y="1295401"/>
                <a:ext cx="2057400" cy="2057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Isosceles Triangle 124"/>
              <p:cNvSpPr/>
              <p:nvPr/>
            </p:nvSpPr>
            <p:spPr>
              <a:xfrm>
                <a:off x="5486400" y="1295401"/>
                <a:ext cx="2057400" cy="2057400"/>
              </a:xfrm>
              <a:prstGeom prst="triangle">
                <a:avLst>
                  <a:gd name="adj" fmla="val 402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125"/>
          <p:cNvGrpSpPr/>
          <p:nvPr/>
        </p:nvGrpSpPr>
        <p:grpSpPr>
          <a:xfrm>
            <a:off x="7772400" y="4800601"/>
            <a:ext cx="1066800" cy="457200"/>
            <a:chOff x="1676400" y="2133600"/>
            <a:chExt cx="2133600" cy="2058194"/>
          </a:xfrm>
        </p:grpSpPr>
        <p:sp>
          <p:nvSpPr>
            <p:cNvPr id="127" name="Rectangle 126"/>
            <p:cNvSpPr/>
            <p:nvPr/>
          </p:nvSpPr>
          <p:spPr>
            <a:xfrm>
              <a:off x="1676400" y="2133600"/>
              <a:ext cx="2133600" cy="2057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76400" y="2133600"/>
              <a:ext cx="1066800" cy="2057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>
              <a:stCxn id="127" idx="0"/>
              <a:endCxn id="127" idx="2"/>
            </p:cNvCxnSpPr>
            <p:nvPr/>
          </p:nvCxnSpPr>
          <p:spPr>
            <a:xfrm rot="16200000" flipH="1">
              <a:off x="1714500" y="3162300"/>
              <a:ext cx="2057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8"/>
          <p:cNvGrpSpPr/>
          <p:nvPr/>
        </p:nvGrpSpPr>
        <p:grpSpPr>
          <a:xfrm>
            <a:off x="6248400" y="4419600"/>
            <a:ext cx="1066800" cy="1066800"/>
            <a:chOff x="4724400" y="0"/>
            <a:chExt cx="914400" cy="915988"/>
          </a:xfrm>
        </p:grpSpPr>
        <p:sp>
          <p:nvSpPr>
            <p:cNvPr id="60" name="Oval 59"/>
            <p:cNvSpPr/>
            <p:nvPr/>
          </p:nvSpPr>
          <p:spPr>
            <a:xfrm>
              <a:off x="4724400" y="0"/>
              <a:ext cx="914400" cy="914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Pie 60"/>
            <p:cNvSpPr/>
            <p:nvPr/>
          </p:nvSpPr>
          <p:spPr>
            <a:xfrm>
              <a:off x="4724400" y="0"/>
              <a:ext cx="914400" cy="914400"/>
            </a:xfrm>
            <a:prstGeom prst="pi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Connector 61"/>
            <p:cNvCxnSpPr>
              <a:stCxn id="61" idx="2"/>
              <a:endCxn id="61" idx="0"/>
            </p:cNvCxnSpPr>
            <p:nvPr/>
          </p:nvCxnSpPr>
          <p:spPr>
            <a:xfrm rot="10800000" flipH="1">
              <a:off x="4724400" y="457200"/>
              <a:ext cx="914400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3"/>
            </p:cNvCxnSpPr>
            <p:nvPr/>
          </p:nvCxnSpPr>
          <p:spPr>
            <a:xfrm rot="16200000" flipH="1">
              <a:off x="4724003" y="457597"/>
              <a:ext cx="915194" cy="1588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1"/>
          <p:cNvGrpSpPr/>
          <p:nvPr/>
        </p:nvGrpSpPr>
        <p:grpSpPr>
          <a:xfrm>
            <a:off x="3429000" y="4419600"/>
            <a:ext cx="1066800" cy="1066800"/>
            <a:chOff x="3352800" y="4495800"/>
            <a:chExt cx="914400" cy="914400"/>
          </a:xfrm>
        </p:grpSpPr>
        <p:sp>
          <p:nvSpPr>
            <p:cNvPr id="67" name="Oval 66"/>
            <p:cNvSpPr/>
            <p:nvPr/>
          </p:nvSpPr>
          <p:spPr>
            <a:xfrm>
              <a:off x="3352800" y="4495800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hord 68"/>
            <p:cNvSpPr/>
            <p:nvPr/>
          </p:nvSpPr>
          <p:spPr>
            <a:xfrm>
              <a:off x="3352800" y="4495800"/>
              <a:ext cx="914400" cy="914400"/>
            </a:xfrm>
            <a:prstGeom prst="chord">
              <a:avLst>
                <a:gd name="adj1" fmla="val 2700000"/>
                <a:gd name="adj2" fmla="val 1376035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1"/>
          <p:cNvGrpSpPr/>
          <p:nvPr/>
        </p:nvGrpSpPr>
        <p:grpSpPr>
          <a:xfrm>
            <a:off x="1828800" y="4495799"/>
            <a:ext cx="1371600" cy="1251923"/>
            <a:chOff x="1828800" y="4571999"/>
            <a:chExt cx="1371600" cy="1251923"/>
          </a:xfrm>
        </p:grpSpPr>
        <p:sp>
          <p:nvSpPr>
            <p:cNvPr id="73" name="Flowchart: Extract 72"/>
            <p:cNvSpPr/>
            <p:nvPr/>
          </p:nvSpPr>
          <p:spPr>
            <a:xfrm>
              <a:off x="1828800" y="4572000"/>
              <a:ext cx="1371600" cy="915715"/>
            </a:xfrm>
            <a:prstGeom prst="flowChartExtra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erge 73"/>
            <p:cNvSpPr/>
            <p:nvPr/>
          </p:nvSpPr>
          <p:spPr>
            <a:xfrm rot="3131462">
              <a:off x="2004811" y="4867725"/>
              <a:ext cx="1133701" cy="778694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endCxn id="74" idx="3"/>
            </p:cNvCxnSpPr>
            <p:nvPr/>
          </p:nvCxnSpPr>
          <p:spPr>
            <a:xfrm rot="16200000" flipH="1">
              <a:off x="2175508" y="4911092"/>
              <a:ext cx="908995" cy="2308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21240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6576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37242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0292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50958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5436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</a:t>
            </a:r>
            <a:endParaRPr lang="en-US" dirty="0">
              <a:latin typeface="+mj-lt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8001000" y="5791200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067675" y="57912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G</a:t>
            </a:r>
            <a:endParaRPr lang="en-US" dirty="0">
              <a:latin typeface="+mj-lt"/>
            </a:endParaRP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5562600" y="2205335"/>
            <a:ext cx="47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5562600" y="2524780"/>
            <a:ext cx="379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>
            <a:off x="5562600" y="25908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52400" y="5124112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066800" y="1738313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609600" y="16906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4 : 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457200" y="212913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14 : 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685800" y="3108067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x 5 =</a:t>
            </a:r>
            <a:endParaRPr lang="en-US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800600" y="3103602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x 6 =</a:t>
            </a:r>
            <a:endParaRPr lang="en-US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800600" y="21291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16 : 2 =</a:t>
            </a:r>
            <a:endParaRPr lang="en-US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953000" y="1690687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6 : 2 =</a:t>
            </a:r>
            <a:endParaRPr lang="en-US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819400" y="3117889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x 7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667000" y="212913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18 : 2 =</a:t>
            </a:r>
            <a:endParaRPr lang="en-US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819400" y="16906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8 : 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715000" y="308931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867400" y="211484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867400" y="1690687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524000" y="16764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733800" y="311788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733800" y="21148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733800" y="16764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4648200" y="3576935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12 : 2  =</a:t>
            </a:r>
            <a:endParaRPr lang="en-US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5867400" y="3556337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41910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12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2 </a:t>
            </a:r>
            <a:r>
              <a:rPr lang="en-US" dirty="0" err="1" smtClean="0"/>
              <a:t>hộp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hộp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09600" y="5253335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2 </a:t>
            </a:r>
            <a:r>
              <a:rPr lang="en-US" dirty="0" err="1" smtClean="0"/>
              <a:t>hộp</a:t>
            </a:r>
            <a:r>
              <a:rPr lang="en-US" dirty="0" smtClean="0"/>
              <a:t>:   12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97865" y="61722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6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152400" y="4925715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8006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42182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343400" y="4593570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791200" y="4593570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086600" y="4593570"/>
            <a:ext cx="1676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371600" y="460375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524000" y="48050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09600" y="5720715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hộp</a:t>
            </a:r>
            <a:r>
              <a:rPr lang="en-US" dirty="0" smtClean="0"/>
              <a:t> :   ...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5710535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: 2 = 6 (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3010942" y="5633988"/>
            <a:ext cx="1444129" cy="158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67200" y="5194597"/>
            <a:ext cx="3446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hộp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524000" y="209425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1600200" y="3048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76200" y="26670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7086600" y="2114848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20 : 2 =</a:t>
            </a:r>
            <a:endParaRPr lang="en-US" dirty="0">
              <a:latin typeface="+mj-lt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7086600" y="1676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10 : 2 =</a:t>
            </a:r>
            <a:endParaRPr lang="en-US" dirty="0">
              <a:latin typeface="+mj-lt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8077200" y="2100561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8229600" y="167640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533400" y="3581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10 : 2  =</a:t>
            </a:r>
            <a:endParaRPr lang="en-US" dirty="0">
              <a:latin typeface="+mj-lt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1752600" y="35769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2667000" y="357693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14 : 2 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3886200" y="35769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7086600" y="3103602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x 8 =</a:t>
            </a:r>
            <a:endParaRPr lang="en-US" dirty="0">
              <a:latin typeface="+mj-lt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8001000" y="308931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934200" y="3576935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16 : 2  =</a:t>
            </a:r>
            <a:endParaRPr lang="en-US" dirty="0">
              <a:latin typeface="+mj-lt"/>
            </a:endParaRPr>
          </a:p>
        </p:txBody>
      </p:sp>
      <p:sp>
        <p:nvSpPr>
          <p:cNvPr id="62" name="Text Box 35"/>
          <p:cNvSpPr txBox="1">
            <a:spLocks noChangeArrowheads="1"/>
          </p:cNvSpPr>
          <p:nvPr/>
        </p:nvSpPr>
        <p:spPr bwMode="auto">
          <a:xfrm>
            <a:off x="8153400" y="3556337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676</Words>
  <Application>Microsoft Office PowerPoint</Application>
  <PresentationFormat>On-screen Show (4:3)</PresentationFormat>
  <Paragraphs>190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Administrator</cp:lastModifiedBy>
  <cp:revision>153</cp:revision>
  <dcterms:created xsi:type="dcterms:W3CDTF">2006-09-07T17:35:34Z</dcterms:created>
  <dcterms:modified xsi:type="dcterms:W3CDTF">2020-04-15T03:56:28Z</dcterms:modified>
</cp:coreProperties>
</file>